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91" r:id="rId3"/>
    <p:sldId id="292" r:id="rId4"/>
    <p:sldId id="296" r:id="rId5"/>
    <p:sldId id="297" r:id="rId6"/>
    <p:sldId id="304" r:id="rId7"/>
    <p:sldId id="298" r:id="rId8"/>
    <p:sldId id="302" r:id="rId9"/>
    <p:sldId id="305" r:id="rId10"/>
    <p:sldId id="306" r:id="rId11"/>
    <p:sldId id="299" r:id="rId12"/>
    <p:sldId id="303" r:id="rId13"/>
    <p:sldId id="300" r:id="rId14"/>
    <p:sldId id="301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5692" userDrawn="1">
          <p15:clr>
            <a:srgbClr val="A4A3A4"/>
          </p15:clr>
        </p15:guide>
        <p15:guide id="5" pos="68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pos="4037" userDrawn="1">
          <p15:clr>
            <a:srgbClr val="A4A3A4"/>
          </p15:clr>
        </p15:guide>
        <p15:guide id="8" pos="3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78" y="72"/>
      </p:cViewPr>
      <p:guideLst>
        <p:guide orient="horz" pos="2160"/>
        <p:guide pos="2880"/>
        <p:guide pos="816"/>
        <p:guide pos="5692"/>
        <p:guide pos="68"/>
        <p:guide orient="horz" pos="867"/>
        <p:guide pos="4037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JUN LEE" userId="b883b0da90494c07" providerId="LiveId" clId="{67E0F0D5-BCDD-4CDF-8090-6B1484C2EF49}"/>
    <pc:docChg chg="undo custSel addSld delSld modSld">
      <pc:chgData name="DONG JUN LEE" userId="b883b0da90494c07" providerId="LiveId" clId="{67E0F0D5-BCDD-4CDF-8090-6B1484C2EF49}" dt="2018-04-13T06:41:54.748" v="1874" actId="14100"/>
      <pc:docMkLst>
        <pc:docMk/>
      </pc:docMkLst>
      <pc:sldChg chg="del">
        <pc:chgData name="DONG JUN LEE" userId="b883b0da90494c07" providerId="LiveId" clId="{67E0F0D5-BCDD-4CDF-8090-6B1484C2EF49}" dt="2018-04-13T04:41:03.681" v="12" actId="2696"/>
        <pc:sldMkLst>
          <pc:docMk/>
          <pc:sldMk cId="3750002192" sldId="259"/>
        </pc:sldMkLst>
      </pc:sldChg>
      <pc:sldChg chg="addSp delSp modSp">
        <pc:chgData name="DONG JUN LEE" userId="b883b0da90494c07" providerId="LiveId" clId="{67E0F0D5-BCDD-4CDF-8090-6B1484C2EF49}" dt="2018-04-13T05:16:45.363" v="1721" actId="14100"/>
        <pc:sldMkLst>
          <pc:docMk/>
          <pc:sldMk cId="4172213823" sldId="292"/>
        </pc:sldMkLst>
        <pc:spChg chg="add mod">
          <ac:chgData name="DONG JUN LEE" userId="b883b0da90494c07" providerId="LiveId" clId="{67E0F0D5-BCDD-4CDF-8090-6B1484C2EF49}" dt="2018-04-13T05:16:45.363" v="1721" actId="14100"/>
          <ac:spMkLst>
            <pc:docMk/>
            <pc:sldMk cId="4172213823" sldId="292"/>
            <ac:spMk id="3" creationId="{5B27E5BF-FEF4-4477-947A-9B4A1BF6EFC9}"/>
          </ac:spMkLst>
        </pc:spChg>
        <pc:spChg chg="add mod">
          <ac:chgData name="DONG JUN LEE" userId="b883b0da90494c07" providerId="LiveId" clId="{67E0F0D5-BCDD-4CDF-8090-6B1484C2EF49}" dt="2018-04-13T05:02:07.122" v="973" actId="14100"/>
          <ac:spMkLst>
            <pc:docMk/>
            <pc:sldMk cId="4172213823" sldId="292"/>
            <ac:spMk id="4" creationId="{7A810CAC-4462-4189-86C0-C1D8B6B8CBDC}"/>
          </ac:spMkLst>
        </pc:spChg>
        <pc:spChg chg="mod">
          <ac:chgData name="DONG JUN LEE" userId="b883b0da90494c07" providerId="LiveId" clId="{67E0F0D5-BCDD-4CDF-8090-6B1484C2EF49}" dt="2018-04-13T04:38:44.708" v="8" actId="14100"/>
          <ac:spMkLst>
            <pc:docMk/>
            <pc:sldMk cId="4172213823" sldId="292"/>
            <ac:spMk id="15" creationId="{00000000-0000-0000-0000-000000000000}"/>
          </ac:spMkLst>
        </pc:spChg>
        <pc:spChg chg="add mod">
          <ac:chgData name="DONG JUN LEE" userId="b883b0da90494c07" providerId="LiveId" clId="{67E0F0D5-BCDD-4CDF-8090-6B1484C2EF49}" dt="2018-04-13T05:12:56.595" v="1706" actId="1036"/>
          <ac:spMkLst>
            <pc:docMk/>
            <pc:sldMk cId="4172213823" sldId="292"/>
            <ac:spMk id="40" creationId="{BC8DB93B-0979-4D15-848F-34935BA401EC}"/>
          </ac:spMkLst>
        </pc:spChg>
        <pc:spChg chg="add mod">
          <ac:chgData name="DONG JUN LEE" userId="b883b0da90494c07" providerId="LiveId" clId="{67E0F0D5-BCDD-4CDF-8090-6B1484C2EF49}" dt="2018-04-13T05:12:56.595" v="1706" actId="1036"/>
          <ac:spMkLst>
            <pc:docMk/>
            <pc:sldMk cId="4172213823" sldId="292"/>
            <ac:spMk id="41" creationId="{B9CCDC3D-ED66-4E7F-98D7-A704D79C6984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44" creationId="{B8D876AC-1081-403C-9FE1-594A1EB9BCC3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45" creationId="{B7AA0F8E-2A5F-411E-8065-235F6F854CCE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46" creationId="{DB11BF57-C131-480F-A1D0-673AC31DFBE8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47" creationId="{E294ED8B-436E-4E2B-91EB-D74A6C9C3F9F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62" creationId="{C6E8A021-2751-454B-B2B6-C0E7321D3304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64" creationId="{89789B00-51BF-48B5-BE07-8A7EA6B2F038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65" creationId="{7C068F80-3323-41FF-ABB7-1F55D8BF2908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66" creationId="{DAB5CC44-9C42-4EA2-B516-A29709C06CDF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70" creationId="{28C42743-6DD2-413C-8A40-9080A8781504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77" creationId="{C02AE6CE-E4D9-40D7-AEBA-1900C9E839B3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78" creationId="{95C5608E-7295-4E05-9DDE-49E11B566497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79" creationId="{DE0D29F0-1FC4-4824-B489-5FDA8E7D1AC5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81" creationId="{C72C422F-9DF5-4315-B146-08DAD4A19027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82" creationId="{4DE5F677-130E-4360-B6F2-02D6161CC389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87" creationId="{000658F3-1079-4B8A-A199-F6998498C857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88" creationId="{E7AB0F17-D4F0-4A09-91CE-3A9EE1E09C03}"/>
          </ac:spMkLst>
        </pc:spChg>
        <pc:spChg chg="del">
          <ac:chgData name="DONG JUN LEE" userId="b883b0da90494c07" providerId="LiveId" clId="{67E0F0D5-BCDD-4CDF-8090-6B1484C2EF49}" dt="2018-04-13T04:38:56.459" v="10" actId="478"/>
          <ac:spMkLst>
            <pc:docMk/>
            <pc:sldMk cId="4172213823" sldId="292"/>
            <ac:spMk id="89" creationId="{834A66C3-99BD-4CA2-9973-E47B4C708F98}"/>
          </ac:spMkLst>
        </pc:spChg>
        <pc:picChg chg="del">
          <ac:chgData name="DONG JUN LEE" userId="b883b0da90494c07" providerId="LiveId" clId="{67E0F0D5-BCDD-4CDF-8090-6B1484C2EF49}" dt="2018-04-13T04:38:56.459" v="10" actId="478"/>
          <ac:picMkLst>
            <pc:docMk/>
            <pc:sldMk cId="4172213823" sldId="292"/>
            <ac:picMk id="63" creationId="{0B730F9B-347F-46EF-B8A8-AF1EF041EB23}"/>
          </ac:picMkLst>
        </pc:picChg>
        <pc:picChg chg="del">
          <ac:chgData name="DONG JUN LEE" userId="b883b0da90494c07" providerId="LiveId" clId="{67E0F0D5-BCDD-4CDF-8090-6B1484C2EF49}" dt="2018-04-13T04:38:56.459" v="10" actId="478"/>
          <ac:picMkLst>
            <pc:docMk/>
            <pc:sldMk cId="4172213823" sldId="292"/>
            <ac:picMk id="83" creationId="{EA81A795-3520-4B88-A77D-EE96F0A96AC9}"/>
          </ac:picMkLst>
        </pc:picChg>
        <pc:picChg chg="del">
          <ac:chgData name="DONG JUN LEE" userId="b883b0da90494c07" providerId="LiveId" clId="{67E0F0D5-BCDD-4CDF-8090-6B1484C2EF49}" dt="2018-04-13T04:38:56.459" v="10" actId="478"/>
          <ac:picMkLst>
            <pc:docMk/>
            <pc:sldMk cId="4172213823" sldId="292"/>
            <ac:picMk id="84" creationId="{1A1C7E29-33C3-4E5D-AE03-A024F18411EF}"/>
          </ac:picMkLst>
        </pc:picChg>
        <pc:picChg chg="del">
          <ac:chgData name="DONG JUN LEE" userId="b883b0da90494c07" providerId="LiveId" clId="{67E0F0D5-BCDD-4CDF-8090-6B1484C2EF49}" dt="2018-04-13T04:38:56.459" v="10" actId="478"/>
          <ac:picMkLst>
            <pc:docMk/>
            <pc:sldMk cId="4172213823" sldId="292"/>
            <ac:picMk id="85" creationId="{BBF76410-EF08-4C3D-89F5-90F763551285}"/>
          </ac:picMkLst>
        </pc:picChg>
        <pc:picChg chg="del">
          <ac:chgData name="DONG JUN LEE" userId="b883b0da90494c07" providerId="LiveId" clId="{67E0F0D5-BCDD-4CDF-8090-6B1484C2EF49}" dt="2018-04-13T04:38:56.459" v="10" actId="478"/>
          <ac:picMkLst>
            <pc:docMk/>
            <pc:sldMk cId="4172213823" sldId="292"/>
            <ac:picMk id="86" creationId="{5873C3FD-A73E-47D9-8A87-D06E109C3117}"/>
          </ac:picMkLst>
        </pc:picChg>
        <pc:cxnChg chg="mod">
          <ac:chgData name="DONG JUN LEE" userId="b883b0da90494c07" providerId="LiveId" clId="{67E0F0D5-BCDD-4CDF-8090-6B1484C2EF49}" dt="2018-04-13T04:38:48.693" v="9" actId="14100"/>
          <ac:cxnSpMkLst>
            <pc:docMk/>
            <pc:sldMk cId="4172213823" sldId="292"/>
            <ac:cxnSpMk id="18" creationId="{00000000-0000-0000-0000-000000000000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67" creationId="{E5501185-3EC7-4F57-A66C-A35B16BF1521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68" creationId="{1F525A75-1404-4B29-AFD5-4119424BAFE4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69" creationId="{B75AD848-1C45-413A-9464-FEE9F8F29DFB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71" creationId="{67767634-4578-4B10-B755-57079338563E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72" creationId="{661EB010-BB75-43A3-BD1A-70F1849CCEEB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73" creationId="{4AA87348-9F87-4668-A037-A62BCBD9A470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74" creationId="{AD79ED8A-386F-4E0E-8DF1-AFFEFAEB340A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75" creationId="{BE6A6A9E-8C52-4914-8415-7BB3DE5F7366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76" creationId="{CD036991-39F0-4E28-A2A8-AB578FF275CB}"/>
          </ac:cxnSpMkLst>
        </pc:cxnChg>
        <pc:cxnChg chg="del">
          <ac:chgData name="DONG JUN LEE" userId="b883b0da90494c07" providerId="LiveId" clId="{67E0F0D5-BCDD-4CDF-8090-6B1484C2EF49}" dt="2018-04-13T04:38:56.459" v="10" actId="478"/>
          <ac:cxnSpMkLst>
            <pc:docMk/>
            <pc:sldMk cId="4172213823" sldId="292"/>
            <ac:cxnSpMk id="80" creationId="{1E833B5F-6620-41B4-BB16-35211E129133}"/>
          </ac:cxnSpMkLst>
        </pc:cxnChg>
      </pc:sldChg>
      <pc:sldChg chg="del">
        <pc:chgData name="DONG JUN LEE" userId="b883b0da90494c07" providerId="LiveId" clId="{67E0F0D5-BCDD-4CDF-8090-6B1484C2EF49}" dt="2018-04-13T04:41:02.744" v="11" actId="2696"/>
        <pc:sldMkLst>
          <pc:docMk/>
          <pc:sldMk cId="1032501421" sldId="295"/>
        </pc:sldMkLst>
      </pc:sldChg>
      <pc:sldChg chg="addSp delSp modSp">
        <pc:chgData name="DONG JUN LEE" userId="b883b0da90494c07" providerId="LiveId" clId="{67E0F0D5-BCDD-4CDF-8090-6B1484C2EF49}" dt="2018-04-13T06:41:54.748" v="1874" actId="14100"/>
        <pc:sldMkLst>
          <pc:docMk/>
          <pc:sldMk cId="2034061026" sldId="297"/>
        </pc:sldMkLst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" creationId="{B9600421-2C74-42FA-9549-761ABD8DF7DB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5" creationId="{6E1A2E6D-0BCD-459F-A842-D9D7D511BD08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6" creationId="{92CAA96E-D8BA-44C1-8A7C-CAB8601D8A7E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7" creationId="{282237BA-97B5-49D5-947B-4F94B0B61874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17" creationId="{56D5DF14-ED80-4B71-863B-86007E7C9D7E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18" creationId="{DB0B10A7-E058-470C-A75F-FDECC33DFFD9}"/>
          </ac:spMkLst>
        </pc:spChg>
        <pc:spChg chg="mod">
          <ac:chgData name="DONG JUN LEE" userId="b883b0da90494c07" providerId="LiveId" clId="{67E0F0D5-BCDD-4CDF-8090-6B1484C2EF49}" dt="2018-04-13T05:22:55.605" v="1727" actId="14100"/>
          <ac:spMkLst>
            <pc:docMk/>
            <pc:sldMk cId="2034061026" sldId="297"/>
            <ac:spMk id="23" creationId="{3C30BAAE-3206-43C2-9050-80F77984568E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24" creationId="{6ED886F4-F2B1-4B8B-A2B2-6C8DE1B19CDA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36" creationId="{428AABCD-1C6F-42A1-B2AF-477179C460DC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37" creationId="{BBA5A117-730E-4DBD-80C3-BCA811B25CED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38" creationId="{8FA1B428-4440-4C37-96FA-AEE4416002B9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39" creationId="{91394D34-0AE6-463C-98E9-A26514058B92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0" creationId="{6599F316-BBE2-4A06-A861-A1E77A89503A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1" creationId="{F6D25FC5-8FBA-4F84-8372-5310E36FA3FC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2" creationId="{EB21979D-A946-4C80-8D68-08B96DC9F138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3" creationId="{2CDED28E-405F-4F9A-A679-888EBBD49451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4" creationId="{3177BADA-9C87-49C9-9759-99F956B74781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5" creationId="{672711B8-7935-46C7-8ABC-FDFBA9F09115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6" creationId="{8C4F4164-B5F7-440E-A008-C5AA24F6FCDF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7" creationId="{BFC3AB5F-40FD-4545-A594-7AFFA4CDEFCA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8" creationId="{ECE3B15E-A48E-4335-B608-9DEA13BFF9EE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49" creationId="{E4554782-7D97-4C45-B74E-FA96348AC86E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50" creationId="{A7A123EF-2124-4CD5-B2C6-37EDE8933382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51" creationId="{11920FA5-51F2-4435-8870-23F37120053F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52" creationId="{7364908B-1957-4896-9891-758399D7E4EA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53" creationId="{F35C6E30-87A7-4176-AC7C-2205EF5E6B43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61" creationId="{EC855FE1-8358-4E83-8F37-7F4405B3AD89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62" creationId="{542E38E0-C929-4B6F-A1CF-86876C9BFD7F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64" creationId="{34CAAE24-CD97-4188-9066-14B8C9A1706F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66" creationId="{59D59A5C-5EE1-4E23-99DA-8DB2B280A722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68" creationId="{77EA23A1-11A9-42FD-89C8-653C640D5DFB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70" creationId="{1D347179-3C79-418A-BF9A-1EE52A2F4FE7}"/>
          </ac:spMkLst>
        </pc:spChg>
        <pc:spChg chg="add mod">
          <ac:chgData name="DONG JUN LEE" userId="b883b0da90494c07" providerId="LiveId" clId="{67E0F0D5-BCDD-4CDF-8090-6B1484C2EF49}" dt="2018-04-13T05:27:36.017" v="1734" actId="1076"/>
          <ac:spMkLst>
            <pc:docMk/>
            <pc:sldMk cId="2034061026" sldId="297"/>
            <ac:spMk id="72" creationId="{AFCA16A0-E536-4DF4-80D7-1CFDD0037B07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74" creationId="{71AD2D32-AFA2-44EB-A317-980D73378371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75" creationId="{305B23EF-2A28-465E-9A22-2C160F2A0D6B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76" creationId="{04174C92-4E93-4705-A55F-AE01047B78AE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77" creationId="{86BFD115-2843-4807-9899-F384A309BB67}"/>
          </ac:spMkLst>
        </pc:spChg>
        <pc:spChg chg="add mod">
          <ac:chgData name="DONG JUN LEE" userId="b883b0da90494c07" providerId="LiveId" clId="{67E0F0D5-BCDD-4CDF-8090-6B1484C2EF49}" dt="2018-04-13T06:34:55.678" v="1806" actId="1076"/>
          <ac:spMkLst>
            <pc:docMk/>
            <pc:sldMk cId="2034061026" sldId="297"/>
            <ac:spMk id="78" creationId="{2D9FD444-DA69-4D16-931D-2ACA13716AD3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79" creationId="{76DC2D59-1793-4A92-A928-BCC82C1FC58D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80" creationId="{25736DF9-31FF-4215-8BC9-6F3052696D9F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81" creationId="{4D4249EF-1555-4485-B21F-0402A6CFBC75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82" creationId="{037FB392-115F-4FDD-BABE-F62B837C6EC1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83" creationId="{192A7F0C-FEFB-4FD7-939B-C5C4FC769DAD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84" creationId="{7A49D93F-6455-4236-ACBF-25FE81D92581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85" creationId="{419C6339-F053-4723-AFFF-0CB3255B1373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86" creationId="{D3D4914C-A6AF-4630-A708-54BE2F41AA5F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87" creationId="{E18E56EB-80E7-4798-92D8-E02428CCFB68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88" creationId="{BF302BA2-2C0C-462D-8AC9-0A6C3A1214E0}"/>
          </ac:spMkLst>
        </pc:spChg>
        <pc:spChg chg="add mod">
          <ac:chgData name="DONG JUN LEE" userId="b883b0da90494c07" providerId="LiveId" clId="{67E0F0D5-BCDD-4CDF-8090-6B1484C2EF49}" dt="2018-04-13T06:34:55.678" v="1806" actId="1076"/>
          <ac:spMkLst>
            <pc:docMk/>
            <pc:sldMk cId="2034061026" sldId="297"/>
            <ac:spMk id="94" creationId="{1BE27765-3928-4682-8C40-15EAC0E6DCA5}"/>
          </ac:spMkLst>
        </pc:spChg>
        <pc:spChg chg="add mod">
          <ac:chgData name="DONG JUN LEE" userId="b883b0da90494c07" providerId="LiveId" clId="{67E0F0D5-BCDD-4CDF-8090-6B1484C2EF49}" dt="2018-04-13T06:34:55.678" v="1806" actId="1076"/>
          <ac:spMkLst>
            <pc:docMk/>
            <pc:sldMk cId="2034061026" sldId="297"/>
            <ac:spMk id="95" creationId="{7371042A-2F78-4ED1-BAB8-1697721C6930}"/>
          </ac:spMkLst>
        </pc:spChg>
        <pc:spChg chg="add mod">
          <ac:chgData name="DONG JUN LEE" userId="b883b0da90494c07" providerId="LiveId" clId="{67E0F0D5-BCDD-4CDF-8090-6B1484C2EF49}" dt="2018-04-13T06:34:55.678" v="1806" actId="1076"/>
          <ac:spMkLst>
            <pc:docMk/>
            <pc:sldMk cId="2034061026" sldId="297"/>
            <ac:spMk id="96" creationId="{FE598B08-9901-4A32-9F49-4AA0A78C6768}"/>
          </ac:spMkLst>
        </pc:spChg>
        <pc:spChg chg="add mod">
          <ac:chgData name="DONG JUN LEE" userId="b883b0da90494c07" providerId="LiveId" clId="{67E0F0D5-BCDD-4CDF-8090-6B1484C2EF49}" dt="2018-04-13T06:34:55.678" v="1806" actId="1076"/>
          <ac:spMkLst>
            <pc:docMk/>
            <pc:sldMk cId="2034061026" sldId="297"/>
            <ac:spMk id="97" creationId="{B7211F22-2CE3-49D4-9F28-D38C15959BBA}"/>
          </ac:spMkLst>
        </pc:spChg>
        <pc:spChg chg="add mod">
          <ac:chgData name="DONG JUN LEE" userId="b883b0da90494c07" providerId="LiveId" clId="{67E0F0D5-BCDD-4CDF-8090-6B1484C2EF49}" dt="2018-04-13T06:34:55.678" v="1806" actId="1076"/>
          <ac:spMkLst>
            <pc:docMk/>
            <pc:sldMk cId="2034061026" sldId="297"/>
            <ac:spMk id="98" creationId="{CB77565D-8C5C-482E-B305-6F1189A24134}"/>
          </ac:spMkLst>
        </pc:spChg>
        <pc:spChg chg="add mod">
          <ac:chgData name="DONG JUN LEE" userId="b883b0da90494c07" providerId="LiveId" clId="{67E0F0D5-BCDD-4CDF-8090-6B1484C2EF49}" dt="2018-04-13T06:41:25.217" v="1863" actId="1076"/>
          <ac:spMkLst>
            <pc:docMk/>
            <pc:sldMk cId="2034061026" sldId="297"/>
            <ac:spMk id="99" creationId="{7701A03A-73F5-49DA-AF0D-4F9CD46D60C0}"/>
          </ac:spMkLst>
        </pc:spChg>
        <pc:spChg chg="add mod">
          <ac:chgData name="DONG JUN LEE" userId="b883b0da90494c07" providerId="LiveId" clId="{67E0F0D5-BCDD-4CDF-8090-6B1484C2EF49}" dt="2018-04-13T06:41:25.217" v="1863" actId="1076"/>
          <ac:spMkLst>
            <pc:docMk/>
            <pc:sldMk cId="2034061026" sldId="297"/>
            <ac:spMk id="100" creationId="{45885DBE-5D60-4813-A96D-A80E12EDF5E1}"/>
          </ac:spMkLst>
        </pc:spChg>
        <pc:spChg chg="add mod">
          <ac:chgData name="DONG JUN LEE" userId="b883b0da90494c07" providerId="LiveId" clId="{67E0F0D5-BCDD-4CDF-8090-6B1484C2EF49}" dt="2018-04-13T06:41:25.217" v="1863" actId="1076"/>
          <ac:spMkLst>
            <pc:docMk/>
            <pc:sldMk cId="2034061026" sldId="297"/>
            <ac:spMk id="101" creationId="{C4FC11B1-4EB8-4A4E-BB2F-61591A501213}"/>
          </ac:spMkLst>
        </pc:spChg>
        <pc:spChg chg="add mod">
          <ac:chgData name="DONG JUN LEE" userId="b883b0da90494c07" providerId="LiveId" clId="{67E0F0D5-BCDD-4CDF-8090-6B1484C2EF49}" dt="2018-04-13T06:41:25.217" v="1863" actId="1076"/>
          <ac:spMkLst>
            <pc:docMk/>
            <pc:sldMk cId="2034061026" sldId="297"/>
            <ac:spMk id="102" creationId="{1186916B-0A16-4073-BEDF-12F8934C0737}"/>
          </ac:spMkLst>
        </pc:spChg>
        <pc:spChg chg="add mod">
          <ac:chgData name="DONG JUN LEE" userId="b883b0da90494c07" providerId="LiveId" clId="{67E0F0D5-BCDD-4CDF-8090-6B1484C2EF49}" dt="2018-04-13T06:41:25.217" v="1863" actId="1076"/>
          <ac:spMkLst>
            <pc:docMk/>
            <pc:sldMk cId="2034061026" sldId="297"/>
            <ac:spMk id="103" creationId="{6471C52D-CCAB-4E89-BEA6-F4B15A60FFCD}"/>
          </ac:spMkLst>
        </pc:spChg>
        <pc:spChg chg="add mod">
          <ac:chgData name="DONG JUN LEE" userId="b883b0da90494c07" providerId="LiveId" clId="{67E0F0D5-BCDD-4CDF-8090-6B1484C2EF49}" dt="2018-04-13T06:41:25.217" v="1863" actId="1076"/>
          <ac:spMkLst>
            <pc:docMk/>
            <pc:sldMk cId="2034061026" sldId="297"/>
            <ac:spMk id="104" creationId="{C7B67B3E-9DED-41A4-8012-DFB8B719F479}"/>
          </ac:spMkLst>
        </pc:spChg>
        <pc:spChg chg="add mod">
          <ac:chgData name="DONG JUN LEE" userId="b883b0da90494c07" providerId="LiveId" clId="{67E0F0D5-BCDD-4CDF-8090-6B1484C2EF49}" dt="2018-04-13T06:41:25.217" v="1863" actId="1076"/>
          <ac:spMkLst>
            <pc:docMk/>
            <pc:sldMk cId="2034061026" sldId="297"/>
            <ac:spMk id="105" creationId="{5BB1C791-054D-4BCC-872E-92793242506F}"/>
          </ac:spMkLst>
        </pc:spChg>
        <pc:spChg chg="add mod">
          <ac:chgData name="DONG JUN LEE" userId="b883b0da90494c07" providerId="LiveId" clId="{67E0F0D5-BCDD-4CDF-8090-6B1484C2EF49}" dt="2018-04-13T06:41:25.217" v="1863" actId="1076"/>
          <ac:spMkLst>
            <pc:docMk/>
            <pc:sldMk cId="2034061026" sldId="297"/>
            <ac:spMk id="106" creationId="{1F31D9E0-DBD7-444E-9B0D-DE9FCE733F36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17" creationId="{324590EF-BC9D-4D1C-8E0D-34A76B989455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18" creationId="{36BEC403-6B6C-468F-82FD-F5C5757183D0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19" creationId="{FB0EFF55-F124-4711-8D40-0D20687583F0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20" creationId="{25F91673-23B3-46BD-9634-E1107EFCC540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21" creationId="{31CE1FAA-97F6-426C-A696-E2D0A24EC5AC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22" creationId="{FC10A77F-1E31-457E-919C-ED50CF6F4556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23" creationId="{F984ACFB-07DE-4EBE-BFDB-3866D8873E76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24" creationId="{1774F34E-9291-4178-A4D6-0C1809B42206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25" creationId="{F5730737-3A85-4BEF-8724-7785DB69C520}"/>
          </ac:spMkLst>
        </pc:spChg>
        <pc:spChg chg="add">
          <ac:chgData name="DONG JUN LEE" userId="b883b0da90494c07" providerId="LiveId" clId="{67E0F0D5-BCDD-4CDF-8090-6B1484C2EF49}" dt="2018-04-13T04:55:38.918" v="330" actId="14100"/>
          <ac:spMkLst>
            <pc:docMk/>
            <pc:sldMk cId="2034061026" sldId="297"/>
            <ac:spMk id="126" creationId="{5262981F-256E-48FE-A57C-91F730591223}"/>
          </ac:spMkLst>
        </pc:spChg>
        <pc:spChg chg="add mod">
          <ac:chgData name="DONG JUN LEE" userId="b883b0da90494c07" providerId="LiveId" clId="{67E0F0D5-BCDD-4CDF-8090-6B1484C2EF49}" dt="2018-04-13T05:27:36.017" v="1734" actId="1076"/>
          <ac:spMkLst>
            <pc:docMk/>
            <pc:sldMk cId="2034061026" sldId="297"/>
            <ac:spMk id="136" creationId="{96539402-E7EB-4375-9694-FA0DCE34B31C}"/>
          </ac:spMkLst>
        </pc:spChg>
        <pc:spChg chg="add mod">
          <ac:chgData name="DONG JUN LEE" userId="b883b0da90494c07" providerId="LiveId" clId="{67E0F0D5-BCDD-4CDF-8090-6B1484C2EF49}" dt="2018-04-13T06:35:39.601" v="1825" actId="14100"/>
          <ac:spMkLst>
            <pc:docMk/>
            <pc:sldMk cId="2034061026" sldId="297"/>
            <ac:spMk id="137" creationId="{8C97E1B9-73F2-4294-B6C1-8636D91FFD36}"/>
          </ac:spMkLst>
        </pc:spChg>
        <pc:spChg chg="add mod">
          <ac:chgData name="DONG JUN LEE" userId="b883b0da90494c07" providerId="LiveId" clId="{67E0F0D5-BCDD-4CDF-8090-6B1484C2EF49}" dt="2018-04-13T06:35:35.617" v="1824" actId="14100"/>
          <ac:spMkLst>
            <pc:docMk/>
            <pc:sldMk cId="2034061026" sldId="297"/>
            <ac:spMk id="138" creationId="{0B129CAE-6450-4D08-B143-4A5F831C5DAE}"/>
          </ac:spMkLst>
        </pc:spChg>
        <pc:spChg chg="add mod">
          <ac:chgData name="DONG JUN LEE" userId="b883b0da90494c07" providerId="LiveId" clId="{67E0F0D5-BCDD-4CDF-8090-6B1484C2EF49}" dt="2018-04-13T06:35:57.353" v="1830" actId="1076"/>
          <ac:spMkLst>
            <pc:docMk/>
            <pc:sldMk cId="2034061026" sldId="297"/>
            <ac:spMk id="140" creationId="{8CFD9D81-9E1B-41CC-8DBA-44A4260F3F49}"/>
          </ac:spMkLst>
        </pc:spChg>
        <pc:spChg chg="add mod">
          <ac:chgData name="DONG JUN LEE" userId="b883b0da90494c07" providerId="LiveId" clId="{67E0F0D5-BCDD-4CDF-8090-6B1484C2EF49}" dt="2018-04-13T06:35:57.353" v="1830" actId="1076"/>
          <ac:spMkLst>
            <pc:docMk/>
            <pc:sldMk cId="2034061026" sldId="297"/>
            <ac:spMk id="141" creationId="{EFA72A60-ACAD-4A3E-866C-FF4874481011}"/>
          </ac:spMkLst>
        </pc:spChg>
        <pc:spChg chg="add mod">
          <ac:chgData name="DONG JUN LEE" userId="b883b0da90494c07" providerId="LiveId" clId="{67E0F0D5-BCDD-4CDF-8090-6B1484C2EF49}" dt="2018-04-13T06:41:41.622" v="1866" actId="1076"/>
          <ac:spMkLst>
            <pc:docMk/>
            <pc:sldMk cId="2034061026" sldId="297"/>
            <ac:spMk id="145" creationId="{F0DB0620-24F8-44D9-81F2-79256E3754BE}"/>
          </ac:spMkLst>
        </pc:spChg>
        <pc:spChg chg="add mod">
          <ac:chgData name="DONG JUN LEE" userId="b883b0da90494c07" providerId="LiveId" clId="{67E0F0D5-BCDD-4CDF-8090-6B1484C2EF49}" dt="2018-04-13T06:41:41.622" v="1866" actId="1076"/>
          <ac:spMkLst>
            <pc:docMk/>
            <pc:sldMk cId="2034061026" sldId="297"/>
            <ac:spMk id="146" creationId="{1E898F2A-5219-4510-8C8F-BD85B526477E}"/>
          </ac:spMkLst>
        </pc:spChg>
        <pc:spChg chg="add mod">
          <ac:chgData name="DONG JUN LEE" userId="b883b0da90494c07" providerId="LiveId" clId="{67E0F0D5-BCDD-4CDF-8090-6B1484C2EF49}" dt="2018-04-13T06:41:37.325" v="1865" actId="1076"/>
          <ac:spMkLst>
            <pc:docMk/>
            <pc:sldMk cId="2034061026" sldId="297"/>
            <ac:spMk id="147" creationId="{FC444DB8-7435-40B5-8803-4DD085C21EF2}"/>
          </ac:spMkLst>
        </pc:spChg>
        <pc:spChg chg="add mod">
          <ac:chgData name="DONG JUN LEE" userId="b883b0da90494c07" providerId="LiveId" clId="{67E0F0D5-BCDD-4CDF-8090-6B1484C2EF49}" dt="2018-04-13T06:41:37.325" v="1865" actId="1076"/>
          <ac:spMkLst>
            <pc:docMk/>
            <pc:sldMk cId="2034061026" sldId="297"/>
            <ac:spMk id="148" creationId="{47F981FB-A9C3-43B7-8765-E6AC7A2001B6}"/>
          </ac:spMkLst>
        </pc:spChg>
        <pc:spChg chg="del">
          <ac:chgData name="DONG JUN LEE" userId="b883b0da90494c07" providerId="LiveId" clId="{67E0F0D5-BCDD-4CDF-8090-6B1484C2EF49}" dt="2018-04-13T04:53:30.762" v="324" actId="478"/>
          <ac:spMkLst>
            <pc:docMk/>
            <pc:sldMk cId="2034061026" sldId="297"/>
            <ac:spMk id="181" creationId="{298980BB-3866-43BD-BC33-5DDB07E70754}"/>
          </ac:spMkLst>
        </pc:spChg>
        <pc:picChg chg="add del mod">
          <ac:chgData name="DONG JUN LEE" userId="b883b0da90494c07" providerId="LiveId" clId="{67E0F0D5-BCDD-4CDF-8090-6B1484C2EF49}" dt="2018-04-13T04:55:27.917" v="329" actId="478"/>
          <ac:picMkLst>
            <pc:docMk/>
            <pc:sldMk cId="2034061026" sldId="297"/>
            <ac:picMk id="2" creationId="{F2DD84BB-DE63-4D2F-8961-ECA494CB4A3B}"/>
          </ac:picMkLst>
        </pc:pic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12" creationId="{E4EFEE76-0AE1-4E9C-83E5-F6C90AEA79C9}"/>
          </ac:cxnSpMkLst>
        </pc:cxnChg>
        <pc:cxnChg chg="mod">
          <ac:chgData name="DONG JUN LEE" userId="b883b0da90494c07" providerId="LiveId" clId="{67E0F0D5-BCDD-4CDF-8090-6B1484C2EF49}" dt="2018-04-13T05:23:01.149" v="1728" actId="14100"/>
          <ac:cxnSpMkLst>
            <pc:docMk/>
            <pc:sldMk cId="2034061026" sldId="297"/>
            <ac:cxnSpMk id="25" creationId="{CA668041-6B94-4656-BDF2-9309D0BCAB67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54" creationId="{D8CFE38C-92E8-4DCE-8FFC-41CC26D05C10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56" creationId="{D5ACC2E2-E59B-47A6-AA9E-1614DC5BFB56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58" creationId="{C58BD377-E096-4AED-B361-C2793FD221F1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63" creationId="{5A286ED1-95BC-4583-A17F-AAC2977015EB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65" creationId="{5A7B298A-711F-4E7B-8E4B-DE1DD3D6AFF6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67" creationId="{4118DE44-B2A0-4252-A97F-293BB82BF59D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69" creationId="{6AD05936-DC8B-4FFA-B8CD-7401E22C522E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71" creationId="{D5CCCE3F-3987-4F79-921E-0E98314CF572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73" creationId="{7DED94D9-DD7F-44D0-9DEC-BC3EA6B96CEC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89" creationId="{B219729E-F3EC-4605-B602-692BC069EBE4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90" creationId="{2C22E9B1-BC35-40B1-A025-58A2C94F8E0C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91" creationId="{FE4BD5DF-8201-42C2-BA88-C507ECAA72E7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92" creationId="{43B641B0-A041-432C-B1E0-6EC5153056FB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93" creationId="{434F399C-C037-4CFF-8952-0D8C0A790EEF}"/>
          </ac:cxnSpMkLst>
        </pc:cxnChg>
        <pc:cxnChg chg="add mod">
          <ac:chgData name="DONG JUN LEE" userId="b883b0da90494c07" providerId="LiveId" clId="{67E0F0D5-BCDD-4CDF-8090-6B1484C2EF49}" dt="2018-04-13T06:41:25.217" v="1863" actId="1076"/>
          <ac:cxnSpMkLst>
            <pc:docMk/>
            <pc:sldMk cId="2034061026" sldId="297"/>
            <ac:cxnSpMk id="107" creationId="{93472967-2BAF-4907-A9E6-22170C20CBC7}"/>
          </ac:cxnSpMkLst>
        </pc:cxnChg>
        <pc:cxnChg chg="add mod">
          <ac:chgData name="DONG JUN LEE" userId="b883b0da90494c07" providerId="LiveId" clId="{67E0F0D5-BCDD-4CDF-8090-6B1484C2EF49}" dt="2018-04-13T06:41:25.217" v="1863" actId="1076"/>
          <ac:cxnSpMkLst>
            <pc:docMk/>
            <pc:sldMk cId="2034061026" sldId="297"/>
            <ac:cxnSpMk id="108" creationId="{15CFCC0E-6621-4589-871F-FD38951E6622}"/>
          </ac:cxnSpMkLst>
        </pc:cxnChg>
        <pc:cxnChg chg="add mod">
          <ac:chgData name="DONG JUN LEE" userId="b883b0da90494c07" providerId="LiveId" clId="{67E0F0D5-BCDD-4CDF-8090-6B1484C2EF49}" dt="2018-04-13T06:41:25.217" v="1863" actId="1076"/>
          <ac:cxnSpMkLst>
            <pc:docMk/>
            <pc:sldMk cId="2034061026" sldId="297"/>
            <ac:cxnSpMk id="109" creationId="{145A138C-1B60-42FB-8AF1-310CE1E8D04E}"/>
          </ac:cxnSpMkLst>
        </pc:cxnChg>
        <pc:cxnChg chg="add mod">
          <ac:chgData name="DONG JUN LEE" userId="b883b0da90494c07" providerId="LiveId" clId="{67E0F0D5-BCDD-4CDF-8090-6B1484C2EF49}" dt="2018-04-13T06:41:25.217" v="1863" actId="1076"/>
          <ac:cxnSpMkLst>
            <pc:docMk/>
            <pc:sldMk cId="2034061026" sldId="297"/>
            <ac:cxnSpMk id="110" creationId="{2A820963-652A-4BD5-93C0-8A2273A926B4}"/>
          </ac:cxnSpMkLst>
        </pc:cxnChg>
        <pc:cxnChg chg="add mod">
          <ac:chgData name="DONG JUN LEE" userId="b883b0da90494c07" providerId="LiveId" clId="{67E0F0D5-BCDD-4CDF-8090-6B1484C2EF49}" dt="2018-04-13T05:27:36.017" v="1734" actId="1076"/>
          <ac:cxnSpMkLst>
            <pc:docMk/>
            <pc:sldMk cId="2034061026" sldId="297"/>
            <ac:cxnSpMk id="111" creationId="{1F54FDF8-38BE-4F78-BA00-4D85D646C471}"/>
          </ac:cxnSpMkLst>
        </pc:cxnChg>
        <pc:cxnChg chg="add">
          <ac:chgData name="DONG JUN LEE" userId="b883b0da90494c07" providerId="LiveId" clId="{67E0F0D5-BCDD-4CDF-8090-6B1484C2EF49}" dt="2018-04-13T04:55:38.918" v="330" actId="14100"/>
          <ac:cxnSpMkLst>
            <pc:docMk/>
            <pc:sldMk cId="2034061026" sldId="297"/>
            <ac:cxnSpMk id="112" creationId="{1682ED15-4C9B-453A-A1A6-018FD15B7971}"/>
          </ac:cxnSpMkLst>
        </pc:cxnChg>
        <pc:cxnChg chg="add">
          <ac:chgData name="DONG JUN LEE" userId="b883b0da90494c07" providerId="LiveId" clId="{67E0F0D5-BCDD-4CDF-8090-6B1484C2EF49}" dt="2018-04-13T04:55:38.918" v="330" actId="14100"/>
          <ac:cxnSpMkLst>
            <pc:docMk/>
            <pc:sldMk cId="2034061026" sldId="297"/>
            <ac:cxnSpMk id="113" creationId="{4E01BA6C-6719-4A8F-B509-7CDC0549A0D1}"/>
          </ac:cxnSpMkLst>
        </pc:cxnChg>
        <pc:cxnChg chg="add mod">
          <ac:chgData name="DONG JUN LEE" userId="b883b0da90494c07" providerId="LiveId" clId="{67E0F0D5-BCDD-4CDF-8090-6B1484C2EF49}" dt="2018-04-13T06:34:55.678" v="1806" actId="1076"/>
          <ac:cxnSpMkLst>
            <pc:docMk/>
            <pc:sldMk cId="2034061026" sldId="297"/>
            <ac:cxnSpMk id="114" creationId="{87D3E792-735F-4B3E-BCF2-02CA572ADB70}"/>
          </ac:cxnSpMkLst>
        </pc:cxnChg>
        <pc:cxnChg chg="add mod">
          <ac:chgData name="DONG JUN LEE" userId="b883b0da90494c07" providerId="LiveId" clId="{67E0F0D5-BCDD-4CDF-8090-6B1484C2EF49}" dt="2018-04-13T06:34:55.678" v="1806" actId="1076"/>
          <ac:cxnSpMkLst>
            <pc:docMk/>
            <pc:sldMk cId="2034061026" sldId="297"/>
            <ac:cxnSpMk id="115" creationId="{0EB11ACE-8B23-4DD9-93C1-F7B909A72FBA}"/>
          </ac:cxnSpMkLst>
        </pc:cxnChg>
        <pc:cxnChg chg="add mod">
          <ac:chgData name="DONG JUN LEE" userId="b883b0da90494c07" providerId="LiveId" clId="{67E0F0D5-BCDD-4CDF-8090-6B1484C2EF49}" dt="2018-04-13T06:34:55.678" v="1806" actId="1076"/>
          <ac:cxnSpMkLst>
            <pc:docMk/>
            <pc:sldMk cId="2034061026" sldId="297"/>
            <ac:cxnSpMk id="116" creationId="{35315A55-D43E-46DE-87EC-364C11DA8140}"/>
          </ac:cxnSpMkLst>
        </pc:cxnChg>
        <pc:cxnChg chg="add">
          <ac:chgData name="DONG JUN LEE" userId="b883b0da90494c07" providerId="LiveId" clId="{67E0F0D5-BCDD-4CDF-8090-6B1484C2EF49}" dt="2018-04-13T04:55:38.918" v="330" actId="14100"/>
          <ac:cxnSpMkLst>
            <pc:docMk/>
            <pc:sldMk cId="2034061026" sldId="297"/>
            <ac:cxnSpMk id="127" creationId="{6610E17E-878B-4017-B85A-71F3060C430E}"/>
          </ac:cxnSpMkLst>
        </pc:cxnChg>
        <pc:cxnChg chg="add">
          <ac:chgData name="DONG JUN LEE" userId="b883b0da90494c07" providerId="LiveId" clId="{67E0F0D5-BCDD-4CDF-8090-6B1484C2EF49}" dt="2018-04-13T04:55:38.918" v="330" actId="14100"/>
          <ac:cxnSpMkLst>
            <pc:docMk/>
            <pc:sldMk cId="2034061026" sldId="297"/>
            <ac:cxnSpMk id="128" creationId="{968A5581-FE04-40E9-9675-1E000A9BB6F9}"/>
          </ac:cxnSpMkLst>
        </pc:cxnChg>
        <pc:cxnChg chg="add">
          <ac:chgData name="DONG JUN LEE" userId="b883b0da90494c07" providerId="LiveId" clId="{67E0F0D5-BCDD-4CDF-8090-6B1484C2EF49}" dt="2018-04-13T04:55:38.918" v="330" actId="14100"/>
          <ac:cxnSpMkLst>
            <pc:docMk/>
            <pc:sldMk cId="2034061026" sldId="297"/>
            <ac:cxnSpMk id="129" creationId="{6B4AB938-AD33-4614-B685-C9D9E3E69508}"/>
          </ac:cxnSpMkLst>
        </pc:cxnChg>
        <pc:cxnChg chg="add">
          <ac:chgData name="DONG JUN LEE" userId="b883b0da90494c07" providerId="LiveId" clId="{67E0F0D5-BCDD-4CDF-8090-6B1484C2EF49}" dt="2018-04-13T04:55:38.918" v="330" actId="14100"/>
          <ac:cxnSpMkLst>
            <pc:docMk/>
            <pc:sldMk cId="2034061026" sldId="297"/>
            <ac:cxnSpMk id="130" creationId="{0C83B847-66B3-4CD8-B586-770EB54FF76F}"/>
          </ac:cxnSpMkLst>
        </pc:cxnChg>
        <pc:cxnChg chg="add">
          <ac:chgData name="DONG JUN LEE" userId="b883b0da90494c07" providerId="LiveId" clId="{67E0F0D5-BCDD-4CDF-8090-6B1484C2EF49}" dt="2018-04-13T04:55:38.918" v="330" actId="14100"/>
          <ac:cxnSpMkLst>
            <pc:docMk/>
            <pc:sldMk cId="2034061026" sldId="297"/>
            <ac:cxnSpMk id="131" creationId="{B2A27E1F-9FBC-4BE7-8EBB-1F24A23CD144}"/>
          </ac:cxnSpMkLst>
        </pc:cxnChg>
        <pc:cxnChg chg="add mod">
          <ac:chgData name="DONG JUN LEE" userId="b883b0da90494c07" providerId="LiveId" clId="{67E0F0D5-BCDD-4CDF-8090-6B1484C2EF49}" dt="2018-04-13T05:28:35.524" v="1741" actId="14100"/>
          <ac:cxnSpMkLst>
            <pc:docMk/>
            <pc:sldMk cId="2034061026" sldId="297"/>
            <ac:cxnSpMk id="132" creationId="{5ACED39D-1E39-42FF-B248-0377E464AFFB}"/>
          </ac:cxnSpMkLst>
        </pc:cxnChg>
        <pc:cxnChg chg="add mod">
          <ac:chgData name="DONG JUN LEE" userId="b883b0da90494c07" providerId="LiveId" clId="{67E0F0D5-BCDD-4CDF-8090-6B1484C2EF49}" dt="2018-04-13T05:28:38.900" v="1742" actId="14100"/>
          <ac:cxnSpMkLst>
            <pc:docMk/>
            <pc:sldMk cId="2034061026" sldId="297"/>
            <ac:cxnSpMk id="133" creationId="{6B70184B-84E6-468A-A732-A08B90641728}"/>
          </ac:cxnSpMkLst>
        </pc:cxnChg>
        <pc:cxnChg chg="add">
          <ac:chgData name="DONG JUN LEE" userId="b883b0da90494c07" providerId="LiveId" clId="{67E0F0D5-BCDD-4CDF-8090-6B1484C2EF49}" dt="2018-04-13T04:55:38.918" v="330" actId="14100"/>
          <ac:cxnSpMkLst>
            <pc:docMk/>
            <pc:sldMk cId="2034061026" sldId="297"/>
            <ac:cxnSpMk id="134" creationId="{8F7B74CB-A474-44DF-99BF-65979F4159D2}"/>
          </ac:cxnSpMkLst>
        </pc:cxnChg>
        <pc:cxnChg chg="add">
          <ac:chgData name="DONG JUN LEE" userId="b883b0da90494c07" providerId="LiveId" clId="{67E0F0D5-BCDD-4CDF-8090-6B1484C2EF49}" dt="2018-04-13T04:55:38.918" v="330" actId="14100"/>
          <ac:cxnSpMkLst>
            <pc:docMk/>
            <pc:sldMk cId="2034061026" sldId="297"/>
            <ac:cxnSpMk id="135" creationId="{5D96CBD5-CE4E-43AC-B583-06BAF8A0D925}"/>
          </ac:cxnSpMkLst>
        </pc:cxnChg>
        <pc:cxnChg chg="add mod">
          <ac:chgData name="DONG JUN LEE" userId="b883b0da90494c07" providerId="LiveId" clId="{67E0F0D5-BCDD-4CDF-8090-6B1484C2EF49}" dt="2018-04-13T06:35:46.930" v="1828" actId="14100"/>
          <ac:cxnSpMkLst>
            <pc:docMk/>
            <pc:sldMk cId="2034061026" sldId="297"/>
            <ac:cxnSpMk id="139" creationId="{1EC90826-E366-40EC-8BB5-CE63C25D5E3B}"/>
          </ac:cxnSpMkLst>
        </pc:cxnChg>
        <pc:cxnChg chg="add mod">
          <ac:chgData name="DONG JUN LEE" userId="b883b0da90494c07" providerId="LiveId" clId="{67E0F0D5-BCDD-4CDF-8090-6B1484C2EF49}" dt="2018-04-13T06:36:04.745" v="1832" actId="14100"/>
          <ac:cxnSpMkLst>
            <pc:docMk/>
            <pc:sldMk cId="2034061026" sldId="297"/>
            <ac:cxnSpMk id="142" creationId="{EB87ED61-394D-4B50-82F3-91E18A4887DB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152" creationId="{4B6D8520-C8EF-47FD-8BA1-B41D4BECA3BD}"/>
          </ac:cxnSpMkLst>
        </pc:cxnChg>
        <pc:cxnChg chg="add mod">
          <ac:chgData name="DONG JUN LEE" userId="b883b0da90494c07" providerId="LiveId" clId="{67E0F0D5-BCDD-4CDF-8090-6B1484C2EF49}" dt="2018-04-13T06:41:49.451" v="1870" actId="14100"/>
          <ac:cxnSpMkLst>
            <pc:docMk/>
            <pc:sldMk cId="2034061026" sldId="297"/>
            <ac:cxnSpMk id="154" creationId="{B4631E86-03E1-4DF5-A305-7E43C848566F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155" creationId="{ACD12E78-B1A1-4383-8F47-96335E73DA81}"/>
          </ac:cxnSpMkLst>
        </pc:cxnChg>
        <pc:cxnChg chg="add mod">
          <ac:chgData name="DONG JUN LEE" userId="b883b0da90494c07" providerId="LiveId" clId="{67E0F0D5-BCDD-4CDF-8090-6B1484C2EF49}" dt="2018-04-13T06:41:54.748" v="1874" actId="14100"/>
          <ac:cxnSpMkLst>
            <pc:docMk/>
            <pc:sldMk cId="2034061026" sldId="297"/>
            <ac:cxnSpMk id="157" creationId="{5AC090A3-2F51-42D8-9A9A-E8F72D6026F3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172" creationId="{BF916E8A-BCB2-41B9-AFD8-F750DC0EC251}"/>
          </ac:cxnSpMkLst>
        </pc:cxnChg>
        <pc:cxnChg chg="del mod">
          <ac:chgData name="DONG JUN LEE" userId="b883b0da90494c07" providerId="LiveId" clId="{67E0F0D5-BCDD-4CDF-8090-6B1484C2EF49}" dt="2018-04-13T04:53:30.762" v="324" actId="478"/>
          <ac:cxnSpMkLst>
            <pc:docMk/>
            <pc:sldMk cId="2034061026" sldId="297"/>
            <ac:cxnSpMk id="174" creationId="{F071DBFE-41CA-4EDC-82A1-FBF6E03DA892}"/>
          </ac:cxnSpMkLst>
        </pc:cxnChg>
      </pc:sldChg>
      <pc:sldChg chg="addSp delSp modSp">
        <pc:chgData name="DONG JUN LEE" userId="b883b0da90494c07" providerId="LiveId" clId="{67E0F0D5-BCDD-4CDF-8090-6B1484C2EF49}" dt="2018-04-13T05:35:59.438" v="1748" actId="27614"/>
        <pc:sldMkLst>
          <pc:docMk/>
          <pc:sldMk cId="4241780809" sldId="298"/>
        </pc:sldMkLst>
        <pc:picChg chg="add mod">
          <ac:chgData name="DONG JUN LEE" userId="b883b0da90494c07" providerId="LiveId" clId="{67E0F0D5-BCDD-4CDF-8090-6B1484C2EF49}" dt="2018-04-13T05:35:59.438" v="1748" actId="27614"/>
          <ac:picMkLst>
            <pc:docMk/>
            <pc:sldMk cId="4241780809" sldId="298"/>
            <ac:picMk id="3" creationId="{FBC8ABD3-10D5-4556-9D7C-8706F524F618}"/>
          </ac:picMkLst>
        </pc:picChg>
        <pc:picChg chg="del">
          <ac:chgData name="DONG JUN LEE" userId="b883b0da90494c07" providerId="LiveId" clId="{67E0F0D5-BCDD-4CDF-8090-6B1484C2EF49}" dt="2018-04-13T05:35:54.937" v="1746" actId="478"/>
          <ac:picMkLst>
            <pc:docMk/>
            <pc:sldMk cId="4241780809" sldId="298"/>
            <ac:picMk id="10" creationId="{8E7A5C7F-C54F-4CC8-8D7B-8DABE184DF0F}"/>
          </ac:picMkLst>
        </pc:picChg>
      </pc:sldChg>
      <pc:sldChg chg="modSp">
        <pc:chgData name="DONG JUN LEE" userId="b883b0da90494c07" providerId="LiveId" clId="{67E0F0D5-BCDD-4CDF-8090-6B1484C2EF49}" dt="2018-04-13T05:41:42.021" v="1791" actId="20577"/>
        <pc:sldMkLst>
          <pc:docMk/>
          <pc:sldMk cId="1703819935" sldId="300"/>
        </pc:sldMkLst>
        <pc:graphicFrameChg chg="mod modGraphic">
          <ac:chgData name="DONG JUN LEE" userId="b883b0da90494c07" providerId="LiveId" clId="{67E0F0D5-BCDD-4CDF-8090-6B1484C2EF49}" dt="2018-04-13T05:41:42.021" v="1791" actId="20577"/>
          <ac:graphicFrameMkLst>
            <pc:docMk/>
            <pc:sldMk cId="1703819935" sldId="300"/>
            <ac:graphicFrameMk id="5" creationId="{5585085A-F70F-40B0-8CDA-43199E5CF6F2}"/>
          </ac:graphicFrameMkLst>
        </pc:graphicFrameChg>
      </pc:sldChg>
      <pc:sldChg chg="modSp">
        <pc:chgData name="DONG JUN LEE" userId="b883b0da90494c07" providerId="LiveId" clId="{67E0F0D5-BCDD-4CDF-8090-6B1484C2EF49}" dt="2018-04-13T06:02:27.965" v="1805" actId="14100"/>
        <pc:sldMkLst>
          <pc:docMk/>
          <pc:sldMk cId="2311181005" sldId="301"/>
        </pc:sldMkLst>
        <pc:graphicFrameChg chg="mod modGraphic">
          <ac:chgData name="DONG JUN LEE" userId="b883b0da90494c07" providerId="LiveId" clId="{67E0F0D5-BCDD-4CDF-8090-6B1484C2EF49}" dt="2018-04-13T06:02:27.965" v="1805" actId="14100"/>
          <ac:graphicFrameMkLst>
            <pc:docMk/>
            <pc:sldMk cId="2311181005" sldId="301"/>
            <ac:graphicFrameMk id="5" creationId="{5585085A-F70F-40B0-8CDA-43199E5CF6F2}"/>
          </ac:graphicFrameMkLst>
        </pc:graphicFrameChg>
      </pc:sldChg>
      <pc:sldChg chg="addSp delSp modSp">
        <pc:chgData name="DONG JUN LEE" userId="b883b0da90494c07" providerId="LiveId" clId="{67E0F0D5-BCDD-4CDF-8090-6B1484C2EF49}" dt="2018-04-13T05:35:50.156" v="1745" actId="27614"/>
        <pc:sldMkLst>
          <pc:docMk/>
          <pc:sldMk cId="3761921251" sldId="302"/>
        </pc:sldMkLst>
        <pc:picChg chg="del">
          <ac:chgData name="DONG JUN LEE" userId="b883b0da90494c07" providerId="LiveId" clId="{67E0F0D5-BCDD-4CDF-8090-6B1484C2EF49}" dt="2018-04-13T05:35:48.609" v="1743" actId="478"/>
          <ac:picMkLst>
            <pc:docMk/>
            <pc:sldMk cId="3761921251" sldId="302"/>
            <ac:picMk id="3" creationId="{EE39EEB3-CD73-4316-996E-DD3338EBF092}"/>
          </ac:picMkLst>
        </pc:picChg>
        <pc:picChg chg="add mod">
          <ac:chgData name="DONG JUN LEE" userId="b883b0da90494c07" providerId="LiveId" clId="{67E0F0D5-BCDD-4CDF-8090-6B1484C2EF49}" dt="2018-04-13T05:35:50.156" v="1745" actId="27614"/>
          <ac:picMkLst>
            <pc:docMk/>
            <pc:sldMk cId="3761921251" sldId="302"/>
            <ac:picMk id="4" creationId="{0FC61A54-711E-4E1B-ADF1-74FBFF0E1648}"/>
          </ac:picMkLst>
        </pc:picChg>
      </pc:sldChg>
      <pc:sldChg chg="addSp delSp modSp add">
        <pc:chgData name="DONG JUN LEE" userId="b883b0da90494c07" providerId="LiveId" clId="{67E0F0D5-BCDD-4CDF-8090-6B1484C2EF49}" dt="2018-04-13T06:40:17.023" v="1840" actId="1076"/>
        <pc:sldMkLst>
          <pc:docMk/>
          <pc:sldMk cId="2240024084" sldId="304"/>
        </pc:sldMkLst>
        <pc:spChg chg="add mod">
          <ac:chgData name="DONG JUN LEE" userId="b883b0da90494c07" providerId="LiveId" clId="{67E0F0D5-BCDD-4CDF-8090-6B1484C2EF49}" dt="2018-04-13T05:23:23.808" v="1732" actId="20577"/>
          <ac:spMkLst>
            <pc:docMk/>
            <pc:sldMk cId="2240024084" sldId="304"/>
            <ac:spMk id="6" creationId="{37A42DED-4EA5-4190-BFA3-EBBCFCDF0308}"/>
          </ac:spMkLst>
        </pc:spChg>
        <pc:spChg chg="del">
          <ac:chgData name="DONG JUN LEE" userId="b883b0da90494c07" providerId="LiveId" clId="{67E0F0D5-BCDD-4CDF-8090-6B1484C2EF49}" dt="2018-04-13T05:23:20.917" v="1729" actId="478"/>
          <ac:spMkLst>
            <pc:docMk/>
            <pc:sldMk cId="2240024084" sldId="304"/>
            <ac:spMk id="23" creationId="{3C30BAAE-3206-43C2-9050-80F77984568E}"/>
          </ac:spMkLst>
        </pc:spChg>
        <pc:picChg chg="del">
          <ac:chgData name="DONG JUN LEE" userId="b883b0da90494c07" providerId="LiveId" clId="{67E0F0D5-BCDD-4CDF-8090-6B1484C2EF49}" dt="2018-04-13T06:40:07.506" v="1833" actId="478"/>
          <ac:picMkLst>
            <pc:docMk/>
            <pc:sldMk cId="2240024084" sldId="304"/>
            <ac:picMk id="2" creationId="{F2DD84BB-DE63-4D2F-8961-ECA494CB4A3B}"/>
          </ac:picMkLst>
        </pc:picChg>
        <pc:picChg chg="add mod">
          <ac:chgData name="DONG JUN LEE" userId="b883b0da90494c07" providerId="LiveId" clId="{67E0F0D5-BCDD-4CDF-8090-6B1484C2EF49}" dt="2018-04-13T06:40:17.023" v="1840" actId="1076"/>
          <ac:picMkLst>
            <pc:docMk/>
            <pc:sldMk cId="2240024084" sldId="304"/>
            <ac:picMk id="4" creationId="{8FA83C1A-40CA-42CF-8EC0-781B7F8219C4}"/>
          </ac:picMkLst>
        </pc:picChg>
        <pc:cxnChg chg="add">
          <ac:chgData name="DONG JUN LEE" userId="b883b0da90494c07" providerId="LiveId" clId="{67E0F0D5-BCDD-4CDF-8090-6B1484C2EF49}" dt="2018-04-13T05:23:21.026" v="1730" actId="1076"/>
          <ac:cxnSpMkLst>
            <pc:docMk/>
            <pc:sldMk cId="2240024084" sldId="304"/>
            <ac:cxnSpMk id="7" creationId="{CCA5A9E9-4323-4C0D-9821-0769D326E00C}"/>
          </ac:cxnSpMkLst>
        </pc:cxnChg>
        <pc:cxnChg chg="del">
          <ac:chgData name="DONG JUN LEE" userId="b883b0da90494c07" providerId="LiveId" clId="{67E0F0D5-BCDD-4CDF-8090-6B1484C2EF49}" dt="2018-04-13T05:23:20.917" v="1729" actId="478"/>
          <ac:cxnSpMkLst>
            <pc:docMk/>
            <pc:sldMk cId="2240024084" sldId="304"/>
            <ac:cxnSpMk id="25" creationId="{CA668041-6B94-4656-BDF2-9309D0BCAB67}"/>
          </ac:cxnSpMkLst>
        </pc:cxnChg>
      </pc:sldChg>
    </pc:docChg>
  </pc:docChgLst>
  <pc:docChgLst>
    <pc:chgData name="DONG JUN LEE" userId="b883b0da90494c07" providerId="LiveId" clId="{BC817CEB-D5F0-49F8-9966-49F61EE857C0}"/>
    <pc:docChg chg="custSel addSld modSld">
      <pc:chgData name="DONG JUN LEE" userId="b883b0da90494c07" providerId="LiveId" clId="{BC817CEB-D5F0-49F8-9966-49F61EE857C0}" dt="2018-04-13T08:19:17.826" v="170" actId="20577"/>
      <pc:docMkLst>
        <pc:docMk/>
      </pc:docMkLst>
      <pc:sldChg chg="addSp modSp">
        <pc:chgData name="DONG JUN LEE" userId="b883b0da90494c07" providerId="LiveId" clId="{BC817CEB-D5F0-49F8-9966-49F61EE857C0}" dt="2018-04-13T07:39:55.427" v="166" actId="1076"/>
        <pc:sldMkLst>
          <pc:docMk/>
          <pc:sldMk cId="121812858" sldId="291"/>
        </pc:sldMkLst>
        <pc:spChg chg="mod">
          <ac:chgData name="DONG JUN LEE" userId="b883b0da90494c07" providerId="LiveId" clId="{BC817CEB-D5F0-49F8-9966-49F61EE857C0}" dt="2018-04-13T07:39:42.144" v="162" actId="20577"/>
          <ac:spMkLst>
            <pc:docMk/>
            <pc:sldMk cId="121812858" sldId="291"/>
            <ac:spMk id="47" creationId="{35FA45E5-87D5-4A27-AE71-06E321011ADA}"/>
          </ac:spMkLst>
        </pc:spChg>
        <pc:spChg chg="mod">
          <ac:chgData name="DONG JUN LEE" userId="b883b0da90494c07" providerId="LiveId" clId="{BC817CEB-D5F0-49F8-9966-49F61EE857C0}" dt="2018-04-13T07:39:39.081" v="160" actId="1076"/>
          <ac:spMkLst>
            <pc:docMk/>
            <pc:sldMk cId="121812858" sldId="291"/>
            <ac:spMk id="56" creationId="{58C89CCC-C576-4D12-A04E-FD41435F4913}"/>
          </ac:spMkLst>
        </pc:spChg>
        <pc:spChg chg="mod">
          <ac:chgData name="DONG JUN LEE" userId="b883b0da90494c07" providerId="LiveId" clId="{BC817CEB-D5F0-49F8-9966-49F61EE857C0}" dt="2018-04-13T07:39:44.831" v="164" actId="20577"/>
          <ac:spMkLst>
            <pc:docMk/>
            <pc:sldMk cId="121812858" sldId="291"/>
            <ac:spMk id="60" creationId="{2C18EB54-9481-496F-AB61-ADE7093B4BA6}"/>
          </ac:spMkLst>
        </pc:spChg>
        <pc:grpChg chg="add mod">
          <ac:chgData name="DONG JUN LEE" userId="b883b0da90494c07" providerId="LiveId" clId="{BC817CEB-D5F0-49F8-9966-49F61EE857C0}" dt="2018-04-13T07:39:50.660" v="165" actId="1076"/>
          <ac:grpSpMkLst>
            <pc:docMk/>
            <pc:sldMk cId="121812858" sldId="291"/>
            <ac:grpSpMk id="44" creationId="{7F5DAB62-B155-43CF-8C9C-70DD3A3DDAFD}"/>
          </ac:grpSpMkLst>
        </pc:grpChg>
        <pc:grpChg chg="mod">
          <ac:chgData name="DONG JUN LEE" userId="b883b0da90494c07" providerId="LiveId" clId="{BC817CEB-D5F0-49F8-9966-49F61EE857C0}" dt="2018-04-13T07:39:18.191" v="135" actId="1076"/>
          <ac:grpSpMkLst>
            <pc:docMk/>
            <pc:sldMk cId="121812858" sldId="291"/>
            <ac:grpSpMk id="45" creationId="{FAA02406-C34F-498B-98CC-4F07427B3BDD}"/>
          </ac:grpSpMkLst>
        </pc:grpChg>
        <pc:grpChg chg="mod">
          <ac:chgData name="DONG JUN LEE" userId="b883b0da90494c07" providerId="LiveId" clId="{BC817CEB-D5F0-49F8-9966-49F61EE857C0}" dt="2018-04-13T07:39:25.005" v="136" actId="1076"/>
          <ac:grpSpMkLst>
            <pc:docMk/>
            <pc:sldMk cId="121812858" sldId="291"/>
            <ac:grpSpMk id="52" creationId="{518E82D6-F663-4F2C-AF09-6C4F6E2E67C2}"/>
          </ac:grpSpMkLst>
        </pc:grpChg>
        <pc:grpChg chg="mod">
          <ac:chgData name="DONG JUN LEE" userId="b883b0da90494c07" providerId="LiveId" clId="{BC817CEB-D5F0-49F8-9966-49F61EE857C0}" dt="2018-04-13T07:39:55.427" v="166" actId="1076"/>
          <ac:grpSpMkLst>
            <pc:docMk/>
            <pc:sldMk cId="121812858" sldId="291"/>
            <ac:grpSpMk id="57" creationId="{EDB97448-F90A-4D1B-A3D4-1D67192A2C10}"/>
          </ac:grpSpMkLst>
        </pc:grpChg>
      </pc:sldChg>
      <pc:sldChg chg="addSp delSp modSp">
        <pc:chgData name="DONG JUN LEE" userId="b883b0da90494c07" providerId="LiveId" clId="{BC817CEB-D5F0-49F8-9966-49F61EE857C0}" dt="2018-04-13T07:15:49.766" v="51" actId="1036"/>
        <pc:sldMkLst>
          <pc:docMk/>
          <pc:sldMk cId="619099627" sldId="296"/>
        </pc:sldMkLst>
        <pc:spChg chg="mod">
          <ac:chgData name="DONG JUN LEE" userId="b883b0da90494c07" providerId="LiveId" clId="{BC817CEB-D5F0-49F8-9966-49F61EE857C0}" dt="2018-04-13T07:15:26.967" v="21" actId="1035"/>
          <ac:spMkLst>
            <pc:docMk/>
            <pc:sldMk cId="619099627" sldId="296"/>
            <ac:spMk id="19" creationId="{FE03F429-60D1-48FC-B075-CAC9F7B2AFFD}"/>
          </ac:spMkLst>
        </pc:spChg>
        <pc:spChg chg="mod">
          <ac:chgData name="DONG JUN LEE" userId="b883b0da90494c07" providerId="LiveId" clId="{BC817CEB-D5F0-49F8-9966-49F61EE857C0}" dt="2018-04-13T07:15:49.766" v="51" actId="1036"/>
          <ac:spMkLst>
            <pc:docMk/>
            <pc:sldMk cId="619099627" sldId="296"/>
            <ac:spMk id="20" creationId="{9F68BD43-DA24-49EB-8359-5EF4A535F884}"/>
          </ac:spMkLst>
        </pc:spChg>
        <pc:picChg chg="add mod">
          <ac:chgData name="DONG JUN LEE" userId="b883b0da90494c07" providerId="LiveId" clId="{BC817CEB-D5F0-49F8-9966-49F61EE857C0}" dt="2018-04-13T07:15:23.482" v="15" actId="1076"/>
          <ac:picMkLst>
            <pc:docMk/>
            <pc:sldMk cId="619099627" sldId="296"/>
            <ac:picMk id="3" creationId="{BE3C4F7A-EC88-41F1-BF49-553DB3675FFF}"/>
          </ac:picMkLst>
        </pc:picChg>
        <pc:picChg chg="add mod">
          <ac:chgData name="DONG JUN LEE" userId="b883b0da90494c07" providerId="LiveId" clId="{BC817CEB-D5F0-49F8-9966-49F61EE857C0}" dt="2018-04-13T07:15:41.168" v="47" actId="1076"/>
          <ac:picMkLst>
            <pc:docMk/>
            <pc:sldMk cId="619099627" sldId="296"/>
            <ac:picMk id="5" creationId="{A5382269-C3E1-4CF0-8A5C-022E43EF19D6}"/>
          </ac:picMkLst>
        </pc:picChg>
        <pc:picChg chg="add mod">
          <ac:chgData name="DONG JUN LEE" userId="b883b0da90494c07" providerId="LiveId" clId="{BC817CEB-D5F0-49F8-9966-49F61EE857C0}" dt="2018-04-13T07:15:45.622" v="48" actId="1076"/>
          <ac:picMkLst>
            <pc:docMk/>
            <pc:sldMk cId="619099627" sldId="296"/>
            <ac:picMk id="7" creationId="{1BDB3F3D-CC97-4929-B2E1-4C2F51607574}"/>
          </ac:picMkLst>
        </pc:picChg>
        <pc:picChg chg="del">
          <ac:chgData name="DONG JUN LEE" userId="b883b0da90494c07" providerId="LiveId" clId="{BC817CEB-D5F0-49F8-9966-49F61EE857C0}" dt="2018-04-13T07:13:41.496" v="5" actId="478"/>
          <ac:picMkLst>
            <pc:docMk/>
            <pc:sldMk cId="619099627" sldId="296"/>
            <ac:picMk id="10" creationId="{80373215-575C-4288-83FE-657626043837}"/>
          </ac:picMkLst>
        </pc:picChg>
        <pc:picChg chg="add del mod">
          <ac:chgData name="DONG JUN LEE" userId="b883b0da90494c07" providerId="LiveId" clId="{BC817CEB-D5F0-49F8-9966-49F61EE857C0}" dt="2018-04-13T07:13:35.290" v="1" actId="478"/>
          <ac:picMkLst>
            <pc:docMk/>
            <pc:sldMk cId="619099627" sldId="296"/>
            <ac:picMk id="11" creationId="{03A53BCB-26C1-46B2-8EDB-ADA52D6CB557}"/>
          </ac:picMkLst>
        </pc:picChg>
        <pc:picChg chg="add del mod">
          <ac:chgData name="DONG JUN LEE" userId="b883b0da90494c07" providerId="LiveId" clId="{BC817CEB-D5F0-49F8-9966-49F61EE857C0}" dt="2018-04-13T07:13:35.290" v="1" actId="478"/>
          <ac:picMkLst>
            <pc:docMk/>
            <pc:sldMk cId="619099627" sldId="296"/>
            <ac:picMk id="12" creationId="{541263C2-2E66-4509-8110-6D26BAA3A1FA}"/>
          </ac:picMkLst>
        </pc:picChg>
        <pc:picChg chg="del">
          <ac:chgData name="DONG JUN LEE" userId="b883b0da90494c07" providerId="LiveId" clId="{BC817CEB-D5F0-49F8-9966-49F61EE857C0}" dt="2018-04-13T07:13:40.918" v="4" actId="478"/>
          <ac:picMkLst>
            <pc:docMk/>
            <pc:sldMk cId="619099627" sldId="296"/>
            <ac:picMk id="13" creationId="{1609E7D4-447D-4555-A231-F248D518865D}"/>
          </ac:picMkLst>
        </pc:picChg>
        <pc:picChg chg="add del mod">
          <ac:chgData name="DONG JUN LEE" userId="b883b0da90494c07" providerId="LiveId" clId="{BC817CEB-D5F0-49F8-9966-49F61EE857C0}" dt="2018-04-13T07:13:35.290" v="1" actId="478"/>
          <ac:picMkLst>
            <pc:docMk/>
            <pc:sldMk cId="619099627" sldId="296"/>
            <ac:picMk id="14" creationId="{B7321585-6CCC-4451-9D99-EDED3ED23A4D}"/>
          </ac:picMkLst>
        </pc:picChg>
        <pc:picChg chg="del">
          <ac:chgData name="DONG JUN LEE" userId="b883b0da90494c07" providerId="LiveId" clId="{BC817CEB-D5F0-49F8-9966-49F61EE857C0}" dt="2018-04-13T07:13:38.994" v="3" actId="478"/>
          <ac:picMkLst>
            <pc:docMk/>
            <pc:sldMk cId="619099627" sldId="296"/>
            <ac:picMk id="15" creationId="{9DDD180B-C85F-427D-A9A7-5FF16970CA6C}"/>
          </ac:picMkLst>
        </pc:picChg>
        <pc:picChg chg="add del mod">
          <ac:chgData name="DONG JUN LEE" userId="b883b0da90494c07" providerId="LiveId" clId="{BC817CEB-D5F0-49F8-9966-49F61EE857C0}" dt="2018-04-13T07:13:38.994" v="3" actId="478"/>
          <ac:picMkLst>
            <pc:docMk/>
            <pc:sldMk cId="619099627" sldId="296"/>
            <ac:picMk id="17" creationId="{EE5C4F3F-8105-4941-97C9-61EAE25A580E}"/>
          </ac:picMkLst>
        </pc:picChg>
        <pc:picChg chg="add del mod">
          <ac:chgData name="DONG JUN LEE" userId="b883b0da90494c07" providerId="LiveId" clId="{BC817CEB-D5F0-49F8-9966-49F61EE857C0}" dt="2018-04-13T07:13:38.994" v="3" actId="478"/>
          <ac:picMkLst>
            <pc:docMk/>
            <pc:sldMk cId="619099627" sldId="296"/>
            <ac:picMk id="18" creationId="{EA9A386D-38F2-4656-B6F5-A5F534FB43F5}"/>
          </ac:picMkLst>
        </pc:picChg>
      </pc:sldChg>
      <pc:sldChg chg="modSp">
        <pc:chgData name="DONG JUN LEE" userId="b883b0da90494c07" providerId="LiveId" clId="{BC817CEB-D5F0-49F8-9966-49F61EE857C0}" dt="2018-04-13T08:19:17.826" v="170" actId="20577"/>
        <pc:sldMkLst>
          <pc:docMk/>
          <pc:sldMk cId="3831257337" sldId="303"/>
        </pc:sldMkLst>
        <pc:graphicFrameChg chg="modGraphic">
          <ac:chgData name="DONG JUN LEE" userId="b883b0da90494c07" providerId="LiveId" clId="{BC817CEB-D5F0-49F8-9966-49F61EE857C0}" dt="2018-04-13T08:19:17.826" v="170" actId="20577"/>
          <ac:graphicFrameMkLst>
            <pc:docMk/>
            <pc:sldMk cId="3831257337" sldId="303"/>
            <ac:graphicFrameMk id="5" creationId="{5585085A-F70F-40B0-8CDA-43199E5CF6F2}"/>
          </ac:graphicFrameMkLst>
        </pc:graphicFrameChg>
      </pc:sldChg>
      <pc:sldChg chg="addSp delSp modSp add">
        <pc:chgData name="DONG JUN LEE" userId="b883b0da90494c07" providerId="LiveId" clId="{BC817CEB-D5F0-49F8-9966-49F61EE857C0}" dt="2018-04-13T07:33:03.897" v="99" actId="1076"/>
        <pc:sldMkLst>
          <pc:docMk/>
          <pc:sldMk cId="3360396670" sldId="305"/>
        </pc:sldMkLst>
        <pc:spChg chg="mod">
          <ac:chgData name="DONG JUN LEE" userId="b883b0da90494c07" providerId="LiveId" clId="{BC817CEB-D5F0-49F8-9966-49F61EE857C0}" dt="2018-04-13T07:32:37.535" v="88" actId="20577"/>
          <ac:spMkLst>
            <pc:docMk/>
            <pc:sldMk cId="3360396670" sldId="305"/>
            <ac:spMk id="23" creationId="{3C30BAAE-3206-43C2-9050-80F77984568E}"/>
          </ac:spMkLst>
        </pc:spChg>
        <pc:picChg chg="del">
          <ac:chgData name="DONG JUN LEE" userId="b883b0da90494c07" providerId="LiveId" clId="{BC817CEB-D5F0-49F8-9966-49F61EE857C0}" dt="2018-04-13T07:32:15.896" v="53" actId="478"/>
          <ac:picMkLst>
            <pc:docMk/>
            <pc:sldMk cId="3360396670" sldId="305"/>
            <ac:picMk id="4" creationId="{0FC61A54-711E-4E1B-ADF1-74FBFF0E1648}"/>
          </ac:picMkLst>
        </pc:picChg>
        <pc:picChg chg="add mod">
          <ac:chgData name="DONG JUN LEE" userId="b883b0da90494c07" providerId="LiveId" clId="{BC817CEB-D5F0-49F8-9966-49F61EE857C0}" dt="2018-04-13T07:33:03.897" v="99" actId="1076"/>
          <ac:picMkLst>
            <pc:docMk/>
            <pc:sldMk cId="3360396670" sldId="305"/>
            <ac:picMk id="5" creationId="{CABF89EE-5610-471E-8C1C-3533F12E6521}"/>
          </ac:picMkLst>
        </pc:picChg>
        <pc:cxnChg chg="mod">
          <ac:chgData name="DONG JUN LEE" userId="b883b0da90494c07" providerId="LiveId" clId="{BC817CEB-D5F0-49F8-9966-49F61EE857C0}" dt="2018-04-13T07:32:33.050" v="86" actId="14100"/>
          <ac:cxnSpMkLst>
            <pc:docMk/>
            <pc:sldMk cId="3360396670" sldId="305"/>
            <ac:cxnSpMk id="25" creationId="{CA668041-6B94-4656-BDF2-9309D0BCAB67}"/>
          </ac:cxnSpMkLst>
        </pc:cxnChg>
      </pc:sldChg>
      <pc:sldChg chg="addSp delSp modSp add">
        <pc:chgData name="DONG JUN LEE" userId="b883b0da90494c07" providerId="LiveId" clId="{BC817CEB-D5F0-49F8-9966-49F61EE857C0}" dt="2018-04-13T07:33:39.135" v="114" actId="1076"/>
        <pc:sldMkLst>
          <pc:docMk/>
          <pc:sldMk cId="2795458145" sldId="306"/>
        </pc:sldMkLst>
        <pc:spChg chg="mod">
          <ac:chgData name="DONG JUN LEE" userId="b883b0da90494c07" providerId="LiveId" clId="{BC817CEB-D5F0-49F8-9966-49F61EE857C0}" dt="2018-04-13T07:33:13.336" v="102" actId="20577"/>
          <ac:spMkLst>
            <pc:docMk/>
            <pc:sldMk cId="2795458145" sldId="306"/>
            <ac:spMk id="23" creationId="{3C30BAAE-3206-43C2-9050-80F77984568E}"/>
          </ac:spMkLst>
        </pc:spChg>
        <pc:picChg chg="add mod">
          <ac:chgData name="DONG JUN LEE" userId="b883b0da90494c07" providerId="LiveId" clId="{BC817CEB-D5F0-49F8-9966-49F61EE857C0}" dt="2018-04-13T07:33:39.135" v="114" actId="1076"/>
          <ac:picMkLst>
            <pc:docMk/>
            <pc:sldMk cId="2795458145" sldId="306"/>
            <ac:picMk id="3" creationId="{0CD19AD5-9C1C-42AD-BF2C-97DC0631506B}"/>
          </ac:picMkLst>
        </pc:picChg>
        <pc:picChg chg="del">
          <ac:chgData name="DONG JUN LEE" userId="b883b0da90494c07" providerId="LiveId" clId="{BC817CEB-D5F0-49F8-9966-49F61EE857C0}" dt="2018-04-13T07:33:16.593" v="103" actId="478"/>
          <ac:picMkLst>
            <pc:docMk/>
            <pc:sldMk cId="2795458145" sldId="306"/>
            <ac:picMk id="5" creationId="{CABF89EE-5610-471E-8C1C-3533F12E6521}"/>
          </ac:picMkLst>
        </pc:picChg>
      </pc:sldChg>
    </pc:docChg>
  </pc:docChgLst>
  <pc:docChgLst>
    <pc:chgData name="DONG JUN LEE" userId="b883b0da90494c07" providerId="LiveId" clId="{9C9E84F4-FA01-432F-8064-5B4B0B7CA53E}"/>
    <pc:docChg chg="undo custSel addSld delSld modSld">
      <pc:chgData name="DONG JUN LEE" userId="b883b0da90494c07" providerId="LiveId" clId="{9C9E84F4-FA01-432F-8064-5B4B0B7CA53E}" dt="2018-04-13T04:35:55.456" v="4701"/>
      <pc:docMkLst>
        <pc:docMk/>
      </pc:docMkLst>
      <pc:sldChg chg="modSp del">
        <pc:chgData name="DONG JUN LEE" userId="b883b0da90494c07" providerId="LiveId" clId="{9C9E84F4-FA01-432F-8064-5B4B0B7CA53E}" dt="2018-04-13T00:45:06.845" v="108" actId="2696"/>
        <pc:sldMkLst>
          <pc:docMk/>
          <pc:sldMk cId="1604082141" sldId="256"/>
        </pc:sldMkLst>
        <pc:picChg chg="mod">
          <ac:chgData name="DONG JUN LEE" userId="b883b0da90494c07" providerId="LiveId" clId="{9C9E84F4-FA01-432F-8064-5B4B0B7CA53E}" dt="2018-04-13T00:43:55.334" v="97" actId="1076"/>
          <ac:picMkLst>
            <pc:docMk/>
            <pc:sldMk cId="1604082141" sldId="256"/>
            <ac:picMk id="6" creationId="{81750B5C-E504-40D5-AD8B-733A9263E9EE}"/>
          </ac:picMkLst>
        </pc:picChg>
      </pc:sldChg>
      <pc:sldChg chg="addSp delSp modSp add del">
        <pc:chgData name="DONG JUN LEE" userId="b883b0da90494c07" providerId="LiveId" clId="{9C9E84F4-FA01-432F-8064-5B4B0B7CA53E}" dt="2018-04-13T01:06:14.649" v="683" actId="2696"/>
        <pc:sldMkLst>
          <pc:docMk/>
          <pc:sldMk cId="587979082" sldId="257"/>
        </pc:sldMkLst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5" creationId="{9DF8AB0D-E8CA-431B-8275-820109C8BC06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8" creationId="{812ABA7C-252D-4FD3-AAEB-8F0688B1C629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19" creationId="{DD0F15E1-0306-4C79-880D-872BF30297D7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38" creationId="{9603C978-5AB1-4CF4-9366-8B8148E1BC97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39" creationId="{61C9978A-C190-416F-A4EA-CB8F7C4C9751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40" creationId="{C01E113F-65AC-477E-9765-1A213884B020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41" creationId="{F74A429D-2975-49D2-A7BB-C0242B0DDFF2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42" creationId="{50FA4CD7-0E9A-4235-8FB4-6D393A4F271B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47" creationId="{DB901A48-AE80-4305-BDA0-75CAB5EE7F5C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48" creationId="{DFE32BD1-56A5-4F1D-B2F9-94FAFD9BB7A8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49" creationId="{A2F121D2-9CB1-4238-B8BA-746BC9F75ACF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50" creationId="{8F6C95BC-DD37-46AA-81D7-5EC17C200576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51" creationId="{DBAAED0E-B3CA-4CAE-A192-60CD31343D74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52" creationId="{E8B664FB-E304-46F1-9DAE-A0C7533FD060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60" creationId="{85F20693-D847-440A-BE62-6E65ED831506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61" creationId="{6959BEA0-2944-43CA-AD1F-6C913331F468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62" creationId="{7F77742C-68D9-42ED-A863-A3D4BBB422C4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65" creationId="{FB919F99-F6D1-475B-8849-68B6012ED9B7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66" creationId="{E25CA4CD-61EB-4CC8-A3F1-41C7BB50322D}"/>
          </ac:spMkLst>
        </pc:spChg>
        <pc:spChg chg="del">
          <ac:chgData name="DONG JUN LEE" userId="b883b0da90494c07" providerId="LiveId" clId="{9C9E84F4-FA01-432F-8064-5B4B0B7CA53E}" dt="2018-04-13T01:03:08.681" v="670" actId="478"/>
          <ac:spMkLst>
            <pc:docMk/>
            <pc:sldMk cId="587979082" sldId="257"/>
            <ac:spMk id="68" creationId="{90960E9D-08B7-4820-8914-066960E993DE}"/>
          </ac:spMkLst>
        </pc:spChg>
        <pc:spChg chg="mod">
          <ac:chgData name="DONG JUN LEE" userId="b883b0da90494c07" providerId="LiveId" clId="{9C9E84F4-FA01-432F-8064-5B4B0B7CA53E}" dt="2018-04-13T00:57:35.733" v="547" actId="1076"/>
          <ac:spMkLst>
            <pc:docMk/>
            <pc:sldMk cId="587979082" sldId="257"/>
            <ac:spMk id="70" creationId="{BADEB54A-2405-488D-9457-8FCCF9ADEB7B}"/>
          </ac:spMkLst>
        </pc:spChg>
        <pc:spChg chg="mod">
          <ac:chgData name="DONG JUN LEE" userId="b883b0da90494c07" providerId="LiveId" clId="{9C9E84F4-FA01-432F-8064-5B4B0B7CA53E}" dt="2018-04-13T00:57:06.677" v="543" actId="1076"/>
          <ac:spMkLst>
            <pc:docMk/>
            <pc:sldMk cId="587979082" sldId="257"/>
            <ac:spMk id="71" creationId="{E5CF74DB-4F4A-447E-B85F-EED716E4CC3F}"/>
          </ac:spMkLst>
        </pc:spChg>
        <pc:spChg chg="del">
          <ac:chgData name="DONG JUN LEE" userId="b883b0da90494c07" providerId="LiveId" clId="{9C9E84F4-FA01-432F-8064-5B4B0B7CA53E}" dt="2018-04-13T00:56:52.424" v="540" actId="478"/>
          <ac:spMkLst>
            <pc:docMk/>
            <pc:sldMk cId="587979082" sldId="257"/>
            <ac:spMk id="72" creationId="{F5B5DB90-BB24-4B19-B691-2425ADB867D2}"/>
          </ac:spMkLst>
        </pc:spChg>
        <pc:spChg chg="mod">
          <ac:chgData name="DONG JUN LEE" userId="b883b0da90494c07" providerId="LiveId" clId="{9C9E84F4-FA01-432F-8064-5B4B0B7CA53E}" dt="2018-04-13T00:57:35.733" v="547" actId="1076"/>
          <ac:spMkLst>
            <pc:docMk/>
            <pc:sldMk cId="587979082" sldId="257"/>
            <ac:spMk id="73" creationId="{F9F42586-A776-48C4-8C1B-74BDC2B10A5C}"/>
          </ac:spMkLst>
        </pc:spChg>
        <pc:spChg chg="mod">
          <ac:chgData name="DONG JUN LEE" userId="b883b0da90494c07" providerId="LiveId" clId="{9C9E84F4-FA01-432F-8064-5B4B0B7CA53E}" dt="2018-04-13T00:57:26.677" v="546" actId="1076"/>
          <ac:spMkLst>
            <pc:docMk/>
            <pc:sldMk cId="587979082" sldId="257"/>
            <ac:spMk id="74" creationId="{480D60F8-9D80-4676-821D-86B39F131384}"/>
          </ac:spMkLst>
        </pc:spChg>
        <pc:spChg chg="del">
          <ac:chgData name="DONG JUN LEE" userId="b883b0da90494c07" providerId="LiveId" clId="{9C9E84F4-FA01-432F-8064-5B4B0B7CA53E}" dt="2018-04-13T00:56:49.730" v="539" actId="478"/>
          <ac:spMkLst>
            <pc:docMk/>
            <pc:sldMk cId="587979082" sldId="257"/>
            <ac:spMk id="75" creationId="{1ECE9DE9-E384-4F54-B003-735C2F35ECF5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76" creationId="{B2A3E22D-E23A-47BC-992D-553DDE346E9E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82" creationId="{58D0B7B9-3376-4403-82D1-A0091FBF3973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83" creationId="{09245B66-37A0-4DB3-8B4E-1564DE99EEE1}"/>
          </ac:spMkLst>
        </pc:spChg>
        <pc:spChg chg="add del">
          <ac:chgData name="DONG JUN LEE" userId="b883b0da90494c07" providerId="LiveId" clId="{9C9E84F4-FA01-432F-8064-5B4B0B7CA53E}" dt="2018-04-13T01:03:03.606" v="669" actId="2696"/>
          <ac:spMkLst>
            <pc:docMk/>
            <pc:sldMk cId="587979082" sldId="257"/>
            <ac:spMk id="84" creationId="{F7B0793A-F71C-4B23-A650-9CB959E7F917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85" creationId="{BC0C4D56-5031-48E2-BB5E-E88963247918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86" creationId="{7A6D21C9-15EE-4BD4-9D16-F6AE442F9677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91" creationId="{95F839F1-4A54-49D0-B037-B0AA068225D7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92" creationId="{A70F221E-CB60-45FF-A4CE-3DEDC58678FD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93" creationId="{7C817C7F-2D7A-457E-AE58-0E9CFB679F76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94" creationId="{79AB6BB2-8D5F-499E-83C4-C09EE8E2CBC6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95" creationId="{A408A619-7918-4E51-883D-3FE108789273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96" creationId="{CD5545F7-D1C0-4A47-8699-62D0CA3EDE68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97" creationId="{59EC27E3-9D9F-4D8A-BB80-5D50FE6C747B}"/>
          </ac:spMkLst>
        </pc:spChg>
        <pc:spChg chg="add del">
          <ac:chgData name="DONG JUN LEE" userId="b883b0da90494c07" providerId="LiveId" clId="{9C9E84F4-FA01-432F-8064-5B4B0B7CA53E}" dt="2018-04-13T01:03:23.003" v="672" actId="2696"/>
          <ac:spMkLst>
            <pc:docMk/>
            <pc:sldMk cId="587979082" sldId="257"/>
            <ac:spMk id="98" creationId="{5E8F0F55-350E-4C6B-8E7F-41F9A69D431E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99" creationId="{9E83D83D-5E07-436A-9395-604CBA8BEDAB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00" creationId="{540E54E0-4A6B-48EB-A9A7-D51FC606360B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04" creationId="{5D5CE7D7-F21D-4148-9F7A-0E5D9B44BC35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11" creationId="{EF98CC31-1843-4EA7-853C-73F1936E1235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12" creationId="{DCCB79CD-A921-47E7-8901-98F77BBA209D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13" creationId="{D20598B2-124F-42AB-97EA-9B8CDEF0A9F8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15" creationId="{CD5A4B6E-5BDB-42D8-B9DD-FFECCC73CFDF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16" creationId="{467C8A0E-4E74-40FF-803B-EB1A125B15D6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21" creationId="{40481A98-3920-40A6-A8F2-60363778DAD7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22" creationId="{9ED92EB9-D000-4C16-8E65-DA349904755A}"/>
          </ac:spMkLst>
        </pc:spChg>
        <pc:spChg chg="add mod">
          <ac:chgData name="DONG JUN LEE" userId="b883b0da90494c07" providerId="LiveId" clId="{9C9E84F4-FA01-432F-8064-5B4B0B7CA53E}" dt="2018-04-13T01:03:35.091" v="674" actId="1076"/>
          <ac:spMkLst>
            <pc:docMk/>
            <pc:sldMk cId="587979082" sldId="257"/>
            <ac:spMk id="123" creationId="{AB3E4648-637E-46C2-8B1E-30C5FF40DC75}"/>
          </ac:spMkLst>
        </pc:spChg>
        <pc:graphicFrameChg chg="add del">
          <ac:chgData name="DONG JUN LEE" userId="b883b0da90494c07" providerId="LiveId" clId="{9C9E84F4-FA01-432F-8064-5B4B0B7CA53E}" dt="2018-04-13T01:03:23.003" v="672" actId="2696"/>
          <ac:graphicFrameMkLst>
            <pc:docMk/>
            <pc:sldMk cId="587979082" sldId="257"/>
            <ac:graphicFrameMk id="87" creationId="{57355CC7-E213-4CE8-A5B9-1EE581366EEC}"/>
          </ac:graphicFrameMkLst>
        </pc:graphicFrameChg>
        <pc:picChg chg="del">
          <ac:chgData name="DONG JUN LEE" userId="b883b0da90494c07" providerId="LiveId" clId="{9C9E84F4-FA01-432F-8064-5B4B0B7CA53E}" dt="2018-04-13T01:03:08.681" v="670" actId="478"/>
          <ac:picMkLst>
            <pc:docMk/>
            <pc:sldMk cId="587979082" sldId="257"/>
            <ac:picMk id="54" creationId="{5D60D781-B862-4C73-9A02-D6842D6AA440}"/>
          </ac:picMkLst>
        </pc:picChg>
        <pc:picChg chg="del">
          <ac:chgData name="DONG JUN LEE" userId="b883b0da90494c07" providerId="LiveId" clId="{9C9E84F4-FA01-432F-8064-5B4B0B7CA53E}" dt="2018-04-13T01:03:08.681" v="670" actId="478"/>
          <ac:picMkLst>
            <pc:docMk/>
            <pc:sldMk cId="587979082" sldId="257"/>
            <ac:picMk id="64" creationId="{31F95123-3E02-4240-8CB0-03CD8658BBD2}"/>
          </ac:picMkLst>
        </pc:picChg>
        <pc:picChg chg="del">
          <ac:chgData name="DONG JUN LEE" userId="b883b0da90494c07" providerId="LiveId" clId="{9C9E84F4-FA01-432F-8064-5B4B0B7CA53E}" dt="2018-04-13T01:03:08.681" v="670" actId="478"/>
          <ac:picMkLst>
            <pc:docMk/>
            <pc:sldMk cId="587979082" sldId="257"/>
            <ac:picMk id="67" creationId="{6070453B-2FFD-40C9-B7E1-9489ACD9FBBE}"/>
          </ac:picMkLst>
        </pc:picChg>
        <pc:picChg chg="del">
          <ac:chgData name="DONG JUN LEE" userId="b883b0da90494c07" providerId="LiveId" clId="{9C9E84F4-FA01-432F-8064-5B4B0B7CA53E}" dt="2018-04-13T01:03:08.681" v="670" actId="478"/>
          <ac:picMkLst>
            <pc:docMk/>
            <pc:sldMk cId="587979082" sldId="257"/>
            <ac:picMk id="69" creationId="{5CDEBC97-670C-409F-89AC-C4AF5A7230B0}"/>
          </ac:picMkLst>
        </pc:picChg>
        <pc:picChg chg="mod">
          <ac:chgData name="DONG JUN LEE" userId="b883b0da90494c07" providerId="LiveId" clId="{9C9E84F4-FA01-432F-8064-5B4B0B7CA53E}" dt="2018-04-13T00:57:35.733" v="547" actId="1076"/>
          <ac:picMkLst>
            <pc:docMk/>
            <pc:sldMk cId="587979082" sldId="257"/>
            <ac:picMk id="77" creationId="{30DD21F9-687B-4310-8056-EE9BB9106DFF}"/>
          </ac:picMkLst>
        </pc:picChg>
        <pc:picChg chg="add del">
          <ac:chgData name="DONG JUN LEE" userId="b883b0da90494c07" providerId="LiveId" clId="{9C9E84F4-FA01-432F-8064-5B4B0B7CA53E}" dt="2018-04-13T01:03:03.606" v="669" actId="2696"/>
          <ac:picMkLst>
            <pc:docMk/>
            <pc:sldMk cId="587979082" sldId="257"/>
            <ac:picMk id="78" creationId="{373211B4-577F-40FE-B2E1-6EEEFFEFC70F}"/>
          </ac:picMkLst>
        </pc:picChg>
        <pc:picChg chg="add del">
          <ac:chgData name="DONG JUN LEE" userId="b883b0da90494c07" providerId="LiveId" clId="{9C9E84F4-FA01-432F-8064-5B4B0B7CA53E}" dt="2018-04-13T01:03:03.606" v="669" actId="2696"/>
          <ac:picMkLst>
            <pc:docMk/>
            <pc:sldMk cId="587979082" sldId="257"/>
            <ac:picMk id="79" creationId="{235EB52B-FE97-4897-A818-8AAC852FAE21}"/>
          </ac:picMkLst>
        </pc:picChg>
        <pc:picChg chg="add del">
          <ac:chgData name="DONG JUN LEE" userId="b883b0da90494c07" providerId="LiveId" clId="{9C9E84F4-FA01-432F-8064-5B4B0B7CA53E}" dt="2018-04-13T01:03:03.606" v="669" actId="2696"/>
          <ac:picMkLst>
            <pc:docMk/>
            <pc:sldMk cId="587979082" sldId="257"/>
            <ac:picMk id="80" creationId="{23F78247-45A0-4205-A7DB-0B68D7608771}"/>
          </ac:picMkLst>
        </pc:picChg>
        <pc:picChg chg="add del">
          <ac:chgData name="DONG JUN LEE" userId="b883b0da90494c07" providerId="LiveId" clId="{9C9E84F4-FA01-432F-8064-5B4B0B7CA53E}" dt="2018-04-13T01:03:03.606" v="669" actId="2696"/>
          <ac:picMkLst>
            <pc:docMk/>
            <pc:sldMk cId="587979082" sldId="257"/>
            <ac:picMk id="81" creationId="{2C873053-9D2D-4E22-9CC1-7698A9AD56AE}"/>
          </ac:picMkLst>
        </pc:picChg>
        <pc:picChg chg="add del">
          <ac:chgData name="DONG JUN LEE" userId="b883b0da90494c07" providerId="LiveId" clId="{9C9E84F4-FA01-432F-8064-5B4B0B7CA53E}" dt="2018-04-13T01:03:23.003" v="672" actId="2696"/>
          <ac:picMkLst>
            <pc:docMk/>
            <pc:sldMk cId="587979082" sldId="257"/>
            <ac:picMk id="88" creationId="{927E58E1-22BE-4AC8-8AB1-9D2D7C009CCF}"/>
          </ac:picMkLst>
        </pc:picChg>
        <pc:picChg chg="add del">
          <ac:chgData name="DONG JUN LEE" userId="b883b0da90494c07" providerId="LiveId" clId="{9C9E84F4-FA01-432F-8064-5B4B0B7CA53E}" dt="2018-04-13T01:03:23.003" v="672" actId="2696"/>
          <ac:picMkLst>
            <pc:docMk/>
            <pc:sldMk cId="587979082" sldId="257"/>
            <ac:picMk id="89" creationId="{C196C19D-5183-4226-B065-4D60A62F28AD}"/>
          </ac:picMkLst>
        </pc:picChg>
        <pc:picChg chg="add del">
          <ac:chgData name="DONG JUN LEE" userId="b883b0da90494c07" providerId="LiveId" clId="{9C9E84F4-FA01-432F-8064-5B4B0B7CA53E}" dt="2018-04-13T01:03:23.003" v="672" actId="2696"/>
          <ac:picMkLst>
            <pc:docMk/>
            <pc:sldMk cId="587979082" sldId="257"/>
            <ac:picMk id="90" creationId="{0AEF5E2C-34D8-4549-AF51-7BFE462F4BD3}"/>
          </ac:picMkLst>
        </pc:picChg>
        <pc:picChg chg="add mod">
          <ac:chgData name="DONG JUN LEE" userId="b883b0da90494c07" providerId="LiveId" clId="{9C9E84F4-FA01-432F-8064-5B4B0B7CA53E}" dt="2018-04-13T01:03:35.091" v="674" actId="1076"/>
          <ac:picMkLst>
            <pc:docMk/>
            <pc:sldMk cId="587979082" sldId="257"/>
            <ac:picMk id="117" creationId="{97072FAE-EDAE-4016-9919-789D406A2D51}"/>
          </ac:picMkLst>
        </pc:picChg>
        <pc:picChg chg="add mod">
          <ac:chgData name="DONG JUN LEE" userId="b883b0da90494c07" providerId="LiveId" clId="{9C9E84F4-FA01-432F-8064-5B4B0B7CA53E}" dt="2018-04-13T01:03:35.091" v="674" actId="1076"/>
          <ac:picMkLst>
            <pc:docMk/>
            <pc:sldMk cId="587979082" sldId="257"/>
            <ac:picMk id="118" creationId="{67618C59-E8EF-4FC9-98BB-8054A84906A3}"/>
          </ac:picMkLst>
        </pc:picChg>
        <pc:picChg chg="add mod">
          <ac:chgData name="DONG JUN LEE" userId="b883b0da90494c07" providerId="LiveId" clId="{9C9E84F4-FA01-432F-8064-5B4B0B7CA53E}" dt="2018-04-13T01:03:35.091" v="674" actId="1076"/>
          <ac:picMkLst>
            <pc:docMk/>
            <pc:sldMk cId="587979082" sldId="257"/>
            <ac:picMk id="119" creationId="{45DDA4B2-8A8A-4076-87FA-E20F7CBBDF4B}"/>
          </ac:picMkLst>
        </pc:picChg>
        <pc:picChg chg="add mod">
          <ac:chgData name="DONG JUN LEE" userId="b883b0da90494c07" providerId="LiveId" clId="{9C9E84F4-FA01-432F-8064-5B4B0B7CA53E}" dt="2018-04-13T01:03:35.091" v="674" actId="1076"/>
          <ac:picMkLst>
            <pc:docMk/>
            <pc:sldMk cId="587979082" sldId="257"/>
            <ac:picMk id="120" creationId="{D11DBCF0-67FD-4684-B3EA-F5E13F824E64}"/>
          </ac:picMkLst>
        </pc:pic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10" creationId="{FDE98CD6-AF57-4B48-9862-79A70C5F5ADF}"/>
          </ac:cxnSpMkLst>
        </pc:cxn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17" creationId="{02D6E544-9285-447A-8484-65D26170B398}"/>
          </ac:cxnSpMkLst>
        </pc:cxn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18" creationId="{F049F56C-EC9D-4981-8E15-ECB5B50CD299}"/>
          </ac:cxnSpMkLst>
        </pc:cxn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21" creationId="{55821B06-F868-4712-8952-2FCF0C667E1A}"/>
          </ac:cxnSpMkLst>
        </pc:cxn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22" creationId="{730979D5-F60C-4E5E-804F-6B7A408AB356}"/>
          </ac:cxnSpMkLst>
        </pc:cxn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23" creationId="{E7285A77-9BF4-46DF-8A4A-3F85CE589445}"/>
          </ac:cxnSpMkLst>
        </pc:cxn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26" creationId="{1B429605-F3DA-4009-B303-EA91C4FD68CC}"/>
          </ac:cxnSpMkLst>
        </pc:cxn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27" creationId="{300DC10A-659B-4FF3-B5FE-BAE416FBA853}"/>
          </ac:cxnSpMkLst>
        </pc:cxn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28" creationId="{A98ECF98-3AA5-42E5-898B-DD60E8A2181A}"/>
          </ac:cxnSpMkLst>
        </pc:cxnChg>
        <pc:cxnChg chg="del">
          <ac:chgData name="DONG JUN LEE" userId="b883b0da90494c07" providerId="LiveId" clId="{9C9E84F4-FA01-432F-8064-5B4B0B7CA53E}" dt="2018-04-13T01:03:08.681" v="670" actId="478"/>
          <ac:cxnSpMkLst>
            <pc:docMk/>
            <pc:sldMk cId="587979082" sldId="257"/>
            <ac:cxnSpMk id="43" creationId="{82A87C00-E6E7-487B-AF88-92D3A561210D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44" creationId="{C16CB020-5606-4998-AE0C-7BDA81D74AE6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45" creationId="{7AAA6374-C63C-4C5C-903D-F0C0580847AE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46" creationId="{F430A153-2A64-4DDB-B6F0-1FB18E66795A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53" creationId="{FE8E7CBA-F0DF-4F63-AA1B-404CFE6386A2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55" creationId="{0D07A151-8865-47A6-9578-683725F36DA6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56" creationId="{3357994F-835E-4D0E-BF9D-682FC70746A9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57" creationId="{6D7D8CBE-D258-4BAA-BD50-4A5340E428CD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58" creationId="{A5E67E58-EA26-4EC4-BCD7-2F391C58DC6A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59" creationId="{895D5ECC-2C9B-4679-8518-AEDE6E8F6260}"/>
          </ac:cxnSpMkLst>
        </pc:cxnChg>
        <pc:cxnChg chg="add del">
          <ac:chgData name="DONG JUN LEE" userId="b883b0da90494c07" providerId="LiveId" clId="{9C9E84F4-FA01-432F-8064-5B4B0B7CA53E}" dt="2018-04-13T01:03:03.606" v="669" actId="2696"/>
          <ac:cxnSpMkLst>
            <pc:docMk/>
            <pc:sldMk cId="587979082" sldId="257"/>
            <ac:cxnSpMk id="63" creationId="{F9803366-BA3F-443D-B8FC-1A54A4564CBB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01" creationId="{09E4B3BE-31BF-48BB-BFF0-4A2B026B77FC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02" creationId="{7036AB4E-410B-45B1-B77D-060A738D0A3A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03" creationId="{66C07237-6D85-4171-8DA5-48CC5E50718A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05" creationId="{379795C3-4255-4497-B255-99CB92B1E8DF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06" creationId="{0FE2CDC5-B8BE-4D5F-BBDF-14ED60620D64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07" creationId="{5780D295-ABE8-4C1F-AD1F-38891346C69D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08" creationId="{3AF98D74-23F6-4710-9F28-21547D9474D7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09" creationId="{BB39694F-8DEB-42ED-BEC3-79A1ACEB91E8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10" creationId="{D500FDB8-C0B1-4D02-A2C0-5A172C270F2F}"/>
          </ac:cxnSpMkLst>
        </pc:cxnChg>
        <pc:cxnChg chg="add mod">
          <ac:chgData name="DONG JUN LEE" userId="b883b0da90494c07" providerId="LiveId" clId="{9C9E84F4-FA01-432F-8064-5B4B0B7CA53E}" dt="2018-04-13T01:03:35.091" v="674" actId="1076"/>
          <ac:cxnSpMkLst>
            <pc:docMk/>
            <pc:sldMk cId="587979082" sldId="257"/>
            <ac:cxnSpMk id="114" creationId="{6DC23878-AD5D-411A-B4AD-E8E049006081}"/>
          </ac:cxnSpMkLst>
        </pc:cxnChg>
      </pc:sldChg>
      <pc:sldChg chg="del">
        <pc:chgData name="DONG JUN LEE" userId="b883b0da90494c07" providerId="LiveId" clId="{9C9E84F4-FA01-432F-8064-5B4B0B7CA53E}" dt="2018-04-13T00:40:56.525" v="3" actId="2696"/>
        <pc:sldMkLst>
          <pc:docMk/>
          <pc:sldMk cId="3335590757" sldId="257"/>
        </pc:sldMkLst>
      </pc:sldChg>
      <pc:sldChg chg="add del">
        <pc:chgData name="DONG JUN LEE" userId="b883b0da90494c07" providerId="LiveId" clId="{9C9E84F4-FA01-432F-8064-5B4B0B7CA53E}" dt="2018-04-13T00:37:30.194" v="1"/>
        <pc:sldMkLst>
          <pc:docMk/>
          <pc:sldMk cId="2885316493" sldId="258"/>
        </pc:sldMkLst>
      </pc:sldChg>
      <pc:sldChg chg="addSp delSp modSp add del">
        <pc:chgData name="DONG JUN LEE" userId="b883b0da90494c07" providerId="LiveId" clId="{9C9E84F4-FA01-432F-8064-5B4B0B7CA53E}" dt="2018-04-13T01:06:52.903" v="688" actId="2696"/>
        <pc:sldMkLst>
          <pc:docMk/>
          <pc:sldMk cId="3549983493" sldId="258"/>
        </pc:sldMkLst>
        <pc:spChg chg="del">
          <ac:chgData name="DONG JUN LEE" userId="b883b0da90494c07" providerId="LiveId" clId="{9C9E84F4-FA01-432F-8064-5B4B0B7CA53E}" dt="2018-04-13T01:01:44.018" v="636" actId="478"/>
          <ac:spMkLst>
            <pc:docMk/>
            <pc:sldMk cId="3549983493" sldId="258"/>
            <ac:spMk id="31" creationId="{2226642C-5177-4B63-814B-77CF0467C433}"/>
          </ac:spMkLst>
        </pc:spChg>
        <pc:spChg chg="del">
          <ac:chgData name="DONG JUN LEE" userId="b883b0da90494c07" providerId="LiveId" clId="{9C9E84F4-FA01-432F-8064-5B4B0B7CA53E}" dt="2018-04-13T01:01:56.707" v="646" actId="478"/>
          <ac:spMkLst>
            <pc:docMk/>
            <pc:sldMk cId="3549983493" sldId="258"/>
            <ac:spMk id="36" creationId="{58A2FAB2-A338-4D79-935A-4A3036E9A9BA}"/>
          </ac:spMkLst>
        </pc:spChg>
        <pc:spChg chg="del">
          <ac:chgData name="DONG JUN LEE" userId="b883b0da90494c07" providerId="LiveId" clId="{9C9E84F4-FA01-432F-8064-5B4B0B7CA53E}" dt="2018-04-13T01:01:56.707" v="646" actId="478"/>
          <ac:spMkLst>
            <pc:docMk/>
            <pc:sldMk cId="3549983493" sldId="258"/>
            <ac:spMk id="37" creationId="{604C3F16-1976-4B73-BEBB-8D7473DACDC3}"/>
          </ac:spMkLst>
        </pc:spChg>
        <pc:spChg chg="add mod">
          <ac:chgData name="DONG JUN LEE" userId="b883b0da90494c07" providerId="LiveId" clId="{9C9E84F4-FA01-432F-8064-5B4B0B7CA53E}" dt="2018-04-13T00:59:41.816" v="605" actId="1076"/>
          <ac:spMkLst>
            <pc:docMk/>
            <pc:sldMk cId="3549983493" sldId="258"/>
            <ac:spMk id="47" creationId="{17BE9DE8-113B-415F-A56D-54919D31C571}"/>
          </ac:spMkLst>
        </pc:spChg>
        <pc:spChg chg="add mod">
          <ac:chgData name="DONG JUN LEE" userId="b883b0da90494c07" providerId="LiveId" clId="{9C9E84F4-FA01-432F-8064-5B4B0B7CA53E}" dt="2018-04-13T01:00:36.938" v="618" actId="1076"/>
          <ac:spMkLst>
            <pc:docMk/>
            <pc:sldMk cId="3549983493" sldId="258"/>
            <ac:spMk id="48" creationId="{CAB406C0-F36A-4AC5-AB67-CB87F5BAE522}"/>
          </ac:spMkLst>
        </pc:spChg>
        <pc:spChg chg="add mod">
          <ac:chgData name="DONG JUN LEE" userId="b883b0da90494c07" providerId="LiveId" clId="{9C9E84F4-FA01-432F-8064-5B4B0B7CA53E}" dt="2018-04-13T01:02:26.425" v="667" actId="122"/>
          <ac:spMkLst>
            <pc:docMk/>
            <pc:sldMk cId="3549983493" sldId="258"/>
            <ac:spMk id="49" creationId="{3CBFE6B6-0397-4BF1-942B-25BA6E8CBAEC}"/>
          </ac:spMkLst>
        </pc:spChg>
        <pc:spChg chg="mod">
          <ac:chgData name="DONG JUN LEE" userId="b883b0da90494c07" providerId="LiveId" clId="{9C9E84F4-FA01-432F-8064-5B4B0B7CA53E}" dt="2018-04-13T00:59:55.470" v="608" actId="1076"/>
          <ac:spMkLst>
            <pc:docMk/>
            <pc:sldMk cId="3549983493" sldId="258"/>
            <ac:spMk id="65" creationId="{A2B0A536-3862-4719-A6B5-6D85FB8814E7}"/>
          </ac:spMkLst>
        </pc:spChg>
        <pc:spChg chg="mod">
          <ac:chgData name="DONG JUN LEE" userId="b883b0da90494c07" providerId="LiveId" clId="{9C9E84F4-FA01-432F-8064-5B4B0B7CA53E}" dt="2018-04-13T00:59:55.470" v="608" actId="1076"/>
          <ac:spMkLst>
            <pc:docMk/>
            <pc:sldMk cId="3549983493" sldId="258"/>
            <ac:spMk id="69" creationId="{1FB2E8D6-CD44-4B39-BA14-44DBE39DF4F2}"/>
          </ac:spMkLst>
        </pc:spChg>
        <pc:spChg chg="mod">
          <ac:chgData name="DONG JUN LEE" userId="b883b0da90494c07" providerId="LiveId" clId="{9C9E84F4-FA01-432F-8064-5B4B0B7CA53E}" dt="2018-04-13T01:00:30.258" v="617" actId="1076"/>
          <ac:spMkLst>
            <pc:docMk/>
            <pc:sldMk cId="3549983493" sldId="258"/>
            <ac:spMk id="78" creationId="{7932C7E7-0260-4A5A-A692-04BE61C168AD}"/>
          </ac:spMkLst>
        </pc:spChg>
        <pc:spChg chg="mod">
          <ac:chgData name="DONG JUN LEE" userId="b883b0da90494c07" providerId="LiveId" clId="{9C9E84F4-FA01-432F-8064-5B4B0B7CA53E}" dt="2018-04-13T01:00:30.258" v="617" actId="1076"/>
          <ac:spMkLst>
            <pc:docMk/>
            <pc:sldMk cId="3549983493" sldId="258"/>
            <ac:spMk id="80" creationId="{A691186E-2792-4892-B223-22DC2A5AA39F}"/>
          </ac:spMkLst>
        </pc:spChg>
        <pc:spChg chg="mod">
          <ac:chgData name="DONG JUN LEE" userId="b883b0da90494c07" providerId="LiveId" clId="{9C9E84F4-FA01-432F-8064-5B4B0B7CA53E}" dt="2018-04-13T00:59:48.719" v="607" actId="1076"/>
          <ac:spMkLst>
            <pc:docMk/>
            <pc:sldMk cId="3549983493" sldId="258"/>
            <ac:spMk id="81" creationId="{7F43E1D0-7231-41B8-A55C-6C195C1C84C5}"/>
          </ac:spMkLst>
        </pc:spChg>
        <pc:spChg chg="del">
          <ac:chgData name="DONG JUN LEE" userId="b883b0da90494c07" providerId="LiveId" clId="{9C9E84F4-FA01-432F-8064-5B4B0B7CA53E}" dt="2018-04-13T01:00:05.543" v="609" actId="478"/>
          <ac:spMkLst>
            <pc:docMk/>
            <pc:sldMk cId="3549983493" sldId="258"/>
            <ac:spMk id="82" creationId="{B4671D6A-8898-489C-AA32-8D335E6802EA}"/>
          </ac:spMkLst>
        </pc:spChg>
        <pc:spChg chg="del">
          <ac:chgData name="DONG JUN LEE" userId="b883b0da90494c07" providerId="LiveId" clId="{9C9E84F4-FA01-432F-8064-5B4B0B7CA53E}" dt="2018-04-13T01:00:05.543" v="609" actId="478"/>
          <ac:spMkLst>
            <pc:docMk/>
            <pc:sldMk cId="3549983493" sldId="258"/>
            <ac:spMk id="83" creationId="{396F27A9-9EA2-4854-8D86-2DD524F951B6}"/>
          </ac:spMkLst>
        </pc:spChg>
        <pc:spChg chg="del">
          <ac:chgData name="DONG JUN LEE" userId="b883b0da90494c07" providerId="LiveId" clId="{9C9E84F4-FA01-432F-8064-5B4B0B7CA53E}" dt="2018-04-13T01:00:05.543" v="609" actId="478"/>
          <ac:spMkLst>
            <pc:docMk/>
            <pc:sldMk cId="3549983493" sldId="258"/>
            <ac:spMk id="84" creationId="{A5F589EC-39B9-4F2A-8312-B302743835B4}"/>
          </ac:spMkLst>
        </pc:spChg>
        <pc:spChg chg="del">
          <ac:chgData name="DONG JUN LEE" userId="b883b0da90494c07" providerId="LiveId" clId="{9C9E84F4-FA01-432F-8064-5B4B0B7CA53E}" dt="2018-04-13T00:59:29.077" v="601" actId="478"/>
          <ac:spMkLst>
            <pc:docMk/>
            <pc:sldMk cId="3549983493" sldId="258"/>
            <ac:spMk id="87" creationId="{FF2D5F43-90D0-4475-8D9F-CC0EA503E491}"/>
          </ac:spMkLst>
        </pc:spChg>
        <pc:spChg chg="del">
          <ac:chgData name="DONG JUN LEE" userId="b883b0da90494c07" providerId="LiveId" clId="{9C9E84F4-FA01-432F-8064-5B4B0B7CA53E}" dt="2018-04-13T00:59:31.208" v="602" actId="478"/>
          <ac:spMkLst>
            <pc:docMk/>
            <pc:sldMk cId="3549983493" sldId="258"/>
            <ac:spMk id="89" creationId="{6608D7DC-B3CA-42F1-8900-C9D3DCC9B7F9}"/>
          </ac:spMkLst>
        </pc:spChg>
        <pc:graphicFrameChg chg="mod modGraphic">
          <ac:chgData name="DONG JUN LEE" userId="b883b0da90494c07" providerId="LiveId" clId="{9C9E84F4-FA01-432F-8064-5B4B0B7CA53E}" dt="2018-04-13T01:02:05.399" v="660" actId="2696"/>
          <ac:graphicFrameMkLst>
            <pc:docMk/>
            <pc:sldMk cId="3549983493" sldId="258"/>
            <ac:graphicFrameMk id="30" creationId="{C7A7D1C1-D089-448E-ADE5-78CE08745D4F}"/>
          </ac:graphicFrameMkLst>
        </pc:graphicFrameChg>
        <pc:picChg chg="mod">
          <ac:chgData name="DONG JUN LEE" userId="b883b0da90494c07" providerId="LiveId" clId="{9C9E84F4-FA01-432F-8064-5B4B0B7CA53E}" dt="2018-04-13T00:59:55.470" v="608" actId="1076"/>
          <ac:picMkLst>
            <pc:docMk/>
            <pc:sldMk cId="3549983493" sldId="258"/>
            <ac:picMk id="86" creationId="{E42CEE30-77E4-4281-9DAB-E9220578DECF}"/>
          </ac:picMkLst>
        </pc:picChg>
        <pc:cxnChg chg="mod">
          <ac:chgData name="DONG JUN LEE" userId="b883b0da90494c07" providerId="LiveId" clId="{9C9E84F4-FA01-432F-8064-5B4B0B7CA53E}" dt="2018-04-13T00:59:55.470" v="608" actId="1076"/>
          <ac:cxnSpMkLst>
            <pc:docMk/>
            <pc:sldMk cId="3549983493" sldId="258"/>
            <ac:cxnSpMk id="66" creationId="{154F303E-48B0-4FA7-AE4E-33AAE04B5670}"/>
          </ac:cxnSpMkLst>
        </pc:cxnChg>
        <pc:cxnChg chg="mod">
          <ac:chgData name="DONG JUN LEE" userId="b883b0da90494c07" providerId="LiveId" clId="{9C9E84F4-FA01-432F-8064-5B4B0B7CA53E}" dt="2018-04-13T00:59:55.470" v="608" actId="1076"/>
          <ac:cxnSpMkLst>
            <pc:docMk/>
            <pc:sldMk cId="3549983493" sldId="258"/>
            <ac:cxnSpMk id="67" creationId="{4AAC751D-95F2-439D-A152-69828EBECC22}"/>
          </ac:cxnSpMkLst>
        </pc:cxnChg>
        <pc:cxnChg chg="mod">
          <ac:chgData name="DONG JUN LEE" userId="b883b0da90494c07" providerId="LiveId" clId="{9C9E84F4-FA01-432F-8064-5B4B0B7CA53E}" dt="2018-04-13T00:59:55.470" v="608" actId="1076"/>
          <ac:cxnSpMkLst>
            <pc:docMk/>
            <pc:sldMk cId="3549983493" sldId="258"/>
            <ac:cxnSpMk id="68" creationId="{96D7C67A-8123-4DFA-AFE9-EE6E5560ABF2}"/>
          </ac:cxnSpMkLst>
        </pc:cxnChg>
        <pc:cxnChg chg="mod">
          <ac:chgData name="DONG JUN LEE" userId="b883b0da90494c07" providerId="LiveId" clId="{9C9E84F4-FA01-432F-8064-5B4B0B7CA53E}" dt="2018-04-13T01:00:18.241" v="614" actId="1076"/>
          <ac:cxnSpMkLst>
            <pc:docMk/>
            <pc:sldMk cId="3549983493" sldId="258"/>
            <ac:cxnSpMk id="79" creationId="{4EA38524-7263-486C-A1D1-D900115F770D}"/>
          </ac:cxnSpMkLst>
        </pc:cxnChg>
      </pc:sldChg>
      <pc:sldChg chg="addSp delSp modSp add">
        <pc:chgData name="DONG JUN LEE" userId="b883b0da90494c07" providerId="LiveId" clId="{9C9E84F4-FA01-432F-8064-5B4B0B7CA53E}" dt="2018-04-13T01:19:05.160" v="839"/>
        <pc:sldMkLst>
          <pc:docMk/>
          <pc:sldMk cId="3750002192" sldId="259"/>
        </pc:sldMkLst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4" creationId="{A1E4622A-9160-43AC-992F-A3E73500C17F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5" creationId="{9DF8AB0D-E8CA-431B-8275-820109C8BC06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6" creationId="{A73B2E49-7BD9-4CAD-B9F8-215B626995CD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8" creationId="{201B825C-D626-41E8-B66C-1A725DA11181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9" creationId="{F40945CA-3CB4-494F-A26E-769A0D5C4758}"/>
          </ac:spMkLst>
        </pc:spChg>
        <pc:spChg chg="add mod">
          <ac:chgData name="DONG JUN LEE" userId="b883b0da90494c07" providerId="LiveId" clId="{9C9E84F4-FA01-432F-8064-5B4B0B7CA53E}" dt="2018-04-13T01:08:47.505" v="712" actId="20577"/>
          <ac:spMkLst>
            <pc:docMk/>
            <pc:sldMk cId="3750002192" sldId="259"/>
            <ac:spMk id="23" creationId="{3C30BAAE-3206-43C2-9050-80F77984568E}"/>
          </ac:spMkLst>
        </pc:spChg>
        <pc:spChg chg="add">
          <ac:chgData name="DONG JUN LEE" userId="b883b0da90494c07" providerId="LiveId" clId="{9C9E84F4-FA01-432F-8064-5B4B0B7CA53E}" dt="2018-04-13T01:19:05.160" v="839"/>
          <ac:spMkLst>
            <pc:docMk/>
            <pc:sldMk cId="3750002192" sldId="259"/>
            <ac:spMk id="26" creationId="{09553032-7466-4286-8476-7C14F63770D1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47" creationId="{8EC869F9-D3D0-4B8C-BE70-0FE48E0BCEFF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50" creationId="{9DB8015E-04E3-4AF8-BAD5-25BD8503C505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51" creationId="{81F074C7-5226-4A09-BFE0-41DF5AB40494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53" creationId="{86145D25-B4AD-4671-AD84-114622EE6FCA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54" creationId="{BAD6D321-F99F-4271-B721-CB56CBDB8496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97" creationId="{9C87CE23-F8DD-4854-8BB0-963AA049EE22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98" creationId="{64D035B0-6578-4576-97BC-23ACF0E4CF9E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101" creationId="{4120F013-7E3B-4D7B-AC8A-956CC699B10A}"/>
          </ac:spMkLst>
        </pc:spChg>
        <pc:spChg chg="del">
          <ac:chgData name="DONG JUN LEE" userId="b883b0da90494c07" providerId="LiveId" clId="{9C9E84F4-FA01-432F-8064-5B4B0B7CA53E}" dt="2018-04-13T01:03:59.785" v="676" actId="478"/>
          <ac:spMkLst>
            <pc:docMk/>
            <pc:sldMk cId="3750002192" sldId="259"/>
            <ac:spMk id="102" creationId="{818A6EB6-0681-4232-83F9-77FEBA1DA7BC}"/>
          </ac:spMkLst>
        </pc:spChg>
        <pc:graphicFrameChg chg="del">
          <ac:chgData name="DONG JUN LEE" userId="b883b0da90494c07" providerId="LiveId" clId="{9C9E84F4-FA01-432F-8064-5B4B0B7CA53E}" dt="2018-04-13T01:03:59.785" v="676" actId="478"/>
          <ac:graphicFrameMkLst>
            <pc:docMk/>
            <pc:sldMk cId="3750002192" sldId="259"/>
            <ac:graphicFrameMk id="103" creationId="{3D3C3ED3-C474-4D63-AB55-B0B27D0C7F72}"/>
          </ac:graphicFrameMkLst>
        </pc:graphicFrameChg>
        <pc:picChg chg="add mod">
          <ac:chgData name="DONG JUN LEE" userId="b883b0da90494c07" providerId="LiveId" clId="{9C9E84F4-FA01-432F-8064-5B4B0B7CA53E}" dt="2018-04-13T01:09:11.636" v="721" actId="1076"/>
          <ac:picMkLst>
            <pc:docMk/>
            <pc:sldMk cId="3750002192" sldId="259"/>
            <ac:picMk id="3" creationId="{5BEDC36B-787A-4F08-8F4A-C137086FF39E}"/>
          </ac:picMkLst>
        </pc:picChg>
        <pc:picChg chg="del">
          <ac:chgData name="DONG JUN LEE" userId="b883b0da90494c07" providerId="LiveId" clId="{9C9E84F4-FA01-432F-8064-5B4B0B7CA53E}" dt="2018-04-13T01:03:59.785" v="676" actId="478"/>
          <ac:picMkLst>
            <pc:docMk/>
            <pc:sldMk cId="3750002192" sldId="259"/>
            <ac:picMk id="104" creationId="{9ACEB5AB-D7C5-4AA2-923D-2CB9831D5314}"/>
          </ac:picMkLst>
        </pc:picChg>
        <pc:picChg chg="del">
          <ac:chgData name="DONG JUN LEE" userId="b883b0da90494c07" providerId="LiveId" clId="{9C9E84F4-FA01-432F-8064-5B4B0B7CA53E}" dt="2018-04-13T01:03:59.785" v="676" actId="478"/>
          <ac:picMkLst>
            <pc:docMk/>
            <pc:sldMk cId="3750002192" sldId="259"/>
            <ac:picMk id="105" creationId="{433372E6-8302-4116-80F1-B93E1AFE5826}"/>
          </ac:picMkLst>
        </pc:picChg>
        <pc:picChg chg="del">
          <ac:chgData name="DONG JUN LEE" userId="b883b0da90494c07" providerId="LiveId" clId="{9C9E84F4-FA01-432F-8064-5B4B0B7CA53E}" dt="2018-04-13T01:03:59.785" v="676" actId="478"/>
          <ac:picMkLst>
            <pc:docMk/>
            <pc:sldMk cId="3750002192" sldId="259"/>
            <ac:picMk id="106" creationId="{DBCC9A83-A283-4BCB-A3D0-04112636AB81}"/>
          </ac:picMkLst>
        </pc:picChg>
        <pc:picChg chg="del">
          <ac:chgData name="DONG JUN LEE" userId="b883b0da90494c07" providerId="LiveId" clId="{9C9E84F4-FA01-432F-8064-5B4B0B7CA53E}" dt="2018-04-13T01:03:59.785" v="676" actId="478"/>
          <ac:picMkLst>
            <pc:docMk/>
            <pc:sldMk cId="3750002192" sldId="259"/>
            <ac:picMk id="107" creationId="{74CCEA01-94CA-4537-9B6E-4C64D0DD0D11}"/>
          </ac:picMkLst>
        </pc:picChg>
        <pc:cxnChg chg="add del">
          <ac:chgData name="DONG JUN LEE" userId="b883b0da90494c07" providerId="LiveId" clId="{9C9E84F4-FA01-432F-8064-5B4B0B7CA53E}" dt="2018-04-13T01:09:49.695" v="726" actId="478"/>
          <ac:cxnSpMkLst>
            <pc:docMk/>
            <pc:sldMk cId="3750002192" sldId="259"/>
            <ac:cxnSpMk id="24" creationId="{EF5A6F7F-E9CF-497D-8878-5B2AE809A27D}"/>
          </ac:cxnSpMkLst>
        </pc:cxnChg>
        <pc:cxnChg chg="add">
          <ac:chgData name="DONG JUN LEE" userId="b883b0da90494c07" providerId="LiveId" clId="{9C9E84F4-FA01-432F-8064-5B4B0B7CA53E}" dt="2018-04-13T01:09:49.906" v="727"/>
          <ac:cxnSpMkLst>
            <pc:docMk/>
            <pc:sldMk cId="3750002192" sldId="259"/>
            <ac:cxnSpMk id="25" creationId="{CA668041-6B94-4656-BDF2-9309D0BCAB67}"/>
          </ac:cxnSpMkLst>
        </pc:cxnChg>
      </pc:sldChg>
      <pc:sldChg chg="add del">
        <pc:chgData name="DONG JUN LEE" userId="b883b0da90494c07" providerId="LiveId" clId="{9C9E84F4-FA01-432F-8064-5B4B0B7CA53E}" dt="2018-04-13T01:03:55.038" v="675" actId="2696"/>
        <pc:sldMkLst>
          <pc:docMk/>
          <pc:sldMk cId="2209487401" sldId="260"/>
        </pc:sldMkLst>
      </pc:sldChg>
      <pc:sldChg chg="addSp delSp modSp add setBg">
        <pc:chgData name="DONG JUN LEE" userId="b883b0da90494c07" providerId="LiveId" clId="{9C9E84F4-FA01-432F-8064-5B4B0B7CA53E}" dt="2018-04-13T00:43:13.648" v="65" actId="478"/>
        <pc:sldMkLst>
          <pc:docMk/>
          <pc:sldMk cId="1034297595" sldId="271"/>
        </pc:sldMkLst>
        <pc:spChg chg="add mod">
          <ac:chgData name="DONG JUN LEE" userId="b883b0da90494c07" providerId="LiveId" clId="{9C9E84F4-FA01-432F-8064-5B4B0B7CA53E}" dt="2018-04-13T00:42:57.442" v="64" actId="1076"/>
          <ac:spMkLst>
            <pc:docMk/>
            <pc:sldMk cId="1034297595" sldId="271"/>
            <ac:spMk id="14" creationId="{672C037E-41E9-4012-98D1-189D6ED659D4}"/>
          </ac:spMkLst>
        </pc:spChg>
        <pc:spChg chg="mod">
          <ac:chgData name="DONG JUN LEE" userId="b883b0da90494c07" providerId="LiveId" clId="{9C9E84F4-FA01-432F-8064-5B4B0B7CA53E}" dt="2018-04-13T00:41:50.424" v="59" actId="113"/>
          <ac:spMkLst>
            <pc:docMk/>
            <pc:sldMk cId="1034297595" sldId="271"/>
            <ac:spMk id="16" creationId="{00000000-0000-0000-0000-000000000000}"/>
          </ac:spMkLst>
        </pc:spChg>
        <pc:spChg chg="del">
          <ac:chgData name="DONG JUN LEE" userId="b883b0da90494c07" providerId="LiveId" clId="{9C9E84F4-FA01-432F-8064-5B4B0B7CA53E}" dt="2018-04-13T00:42:26.503" v="60" actId="478"/>
          <ac:spMkLst>
            <pc:docMk/>
            <pc:sldMk cId="1034297595" sldId="271"/>
            <ac:spMk id="38" creationId="{00000000-0000-0000-0000-000000000000}"/>
          </ac:spMkLst>
        </pc:spChg>
        <pc:picChg chg="del">
          <ac:chgData name="DONG JUN LEE" userId="b883b0da90494c07" providerId="LiveId" clId="{9C9E84F4-FA01-432F-8064-5B4B0B7CA53E}" dt="2018-04-13T00:43:13.648" v="65" actId="478"/>
          <ac:picMkLst>
            <pc:docMk/>
            <pc:sldMk cId="1034297595" sldId="271"/>
            <ac:picMk id="15" creationId="{00000000-0000-0000-0000-000000000000}"/>
          </ac:picMkLst>
        </pc:picChg>
      </pc:sldChg>
      <pc:sldChg chg="delSp modSp add setBg">
        <pc:chgData name="DONG JUN LEE" userId="b883b0da90494c07" providerId="LiveId" clId="{9C9E84F4-FA01-432F-8064-5B4B0B7CA53E}" dt="2018-04-13T02:02:15.260" v="1391" actId="1036"/>
        <pc:sldMkLst>
          <pc:docMk/>
          <pc:sldMk cId="1202210020" sldId="290"/>
        </pc:sldMkLst>
        <pc:spChg chg="mod">
          <ac:chgData name="DONG JUN LEE" userId="b883b0da90494c07" providerId="LiveId" clId="{9C9E84F4-FA01-432F-8064-5B4B0B7CA53E}" dt="2018-04-13T02:02:15.260" v="1391" actId="1036"/>
          <ac:spMkLst>
            <pc:docMk/>
            <pc:sldMk cId="1202210020" sldId="290"/>
            <ac:spMk id="15" creationId="{00000000-0000-0000-0000-000000000000}"/>
          </ac:spMkLst>
        </pc:spChg>
        <pc:spChg chg="del">
          <ac:chgData name="DONG JUN LEE" userId="b883b0da90494c07" providerId="LiveId" clId="{9C9E84F4-FA01-432F-8064-5B4B0B7CA53E}" dt="2018-04-13T00:51:49.802" v="485" actId="478"/>
          <ac:spMkLst>
            <pc:docMk/>
            <pc:sldMk cId="1202210020" sldId="290"/>
            <ac:spMk id="38" creationId="{00000000-0000-0000-0000-000000000000}"/>
          </ac:spMkLst>
        </pc:spChg>
        <pc:grpChg chg="mod">
          <ac:chgData name="DONG JUN LEE" userId="b883b0da90494c07" providerId="LiveId" clId="{9C9E84F4-FA01-432F-8064-5B4B0B7CA53E}" dt="2018-04-13T02:02:10.486" v="1371" actId="1036"/>
          <ac:grpSpMkLst>
            <pc:docMk/>
            <pc:sldMk cId="1202210020" sldId="290"/>
            <ac:grpSpMk id="8" creationId="{00000000-0000-0000-0000-000000000000}"/>
          </ac:grpSpMkLst>
        </pc:grpChg>
        <pc:picChg chg="del">
          <ac:chgData name="DONG JUN LEE" userId="b883b0da90494c07" providerId="LiveId" clId="{9C9E84F4-FA01-432F-8064-5B4B0B7CA53E}" dt="2018-04-13T00:51:49.802" v="485" actId="478"/>
          <ac:picMkLst>
            <pc:docMk/>
            <pc:sldMk cId="1202210020" sldId="290"/>
            <ac:picMk id="17" creationId="{00000000-0000-0000-0000-000000000000}"/>
          </ac:picMkLst>
        </pc:picChg>
      </pc:sldChg>
      <pc:sldChg chg="addSp delSp modSp add setBg">
        <pc:chgData name="DONG JUN LEE" userId="b883b0da90494c07" providerId="LiveId" clId="{9C9E84F4-FA01-432F-8064-5B4B0B7CA53E}" dt="2018-04-13T00:53:07.648" v="507" actId="1076"/>
        <pc:sldMkLst>
          <pc:docMk/>
          <pc:sldMk cId="121812858" sldId="291"/>
        </pc:sldMkLst>
        <pc:spChg chg="mod">
          <ac:chgData name="DONG JUN LEE" userId="b883b0da90494c07" providerId="LiveId" clId="{9C9E84F4-FA01-432F-8064-5B4B0B7CA53E}" dt="2018-04-13T00:53:07.648" v="507" actId="1076"/>
          <ac:spMkLst>
            <pc:docMk/>
            <pc:sldMk cId="121812858" sldId="291"/>
            <ac:spMk id="15" creationId="{00000000-0000-0000-0000-000000000000}"/>
          </ac:spMkLst>
        </pc:spChg>
        <pc:spChg chg="add mod">
          <ac:chgData name="DONG JUN LEE" userId="b883b0da90494c07" providerId="LiveId" clId="{9C9E84F4-FA01-432F-8064-5B4B0B7CA53E}" dt="2018-04-13T00:44:57.153" v="107" actId="1076"/>
          <ac:spMkLst>
            <pc:docMk/>
            <pc:sldMk cId="121812858" sldId="291"/>
            <ac:spMk id="21" creationId="{AE4C5538-78E6-4C1F-9830-450A765580C6}"/>
          </ac:spMkLst>
        </pc:spChg>
        <pc:spChg chg="mod">
          <ac:chgData name="DONG JUN LEE" userId="b883b0da90494c07" providerId="LiveId" clId="{9C9E84F4-FA01-432F-8064-5B4B0B7CA53E}" dt="2018-04-13T00:47:47.057" v="275" actId="20577"/>
          <ac:spMkLst>
            <pc:docMk/>
            <pc:sldMk cId="121812858" sldId="291"/>
            <ac:spMk id="28" creationId="{E34D1702-8122-4E57-B822-E700843ED49B}"/>
          </ac:spMkLst>
        </pc:spChg>
        <pc:spChg chg="mod">
          <ac:chgData name="DONG JUN LEE" userId="b883b0da90494c07" providerId="LiveId" clId="{9C9E84F4-FA01-432F-8064-5B4B0B7CA53E}" dt="2018-04-13T00:48:13.028" v="296" actId="20577"/>
          <ac:spMkLst>
            <pc:docMk/>
            <pc:sldMk cId="121812858" sldId="291"/>
            <ac:spMk id="32" creationId="{00000000-0000-0000-0000-000000000000}"/>
          </ac:spMkLst>
        </pc:spChg>
        <pc:spChg chg="mod">
          <ac:chgData name="DONG JUN LEE" userId="b883b0da90494c07" providerId="LiveId" clId="{9C9E84F4-FA01-432F-8064-5B4B0B7CA53E}" dt="2018-04-13T00:47:55.558" v="292" actId="1076"/>
          <ac:spMkLst>
            <pc:docMk/>
            <pc:sldMk cId="121812858" sldId="291"/>
            <ac:spMk id="33" creationId="{E8CA6F7F-A0CE-4EBE-B679-78789BD7E119}"/>
          </ac:spMkLst>
        </pc:spChg>
        <pc:spChg chg="mod">
          <ac:chgData name="DONG JUN LEE" userId="b883b0da90494c07" providerId="LiveId" clId="{9C9E84F4-FA01-432F-8064-5B4B0B7CA53E}" dt="2018-04-13T00:48:27.495" v="328" actId="1076"/>
          <ac:spMkLst>
            <pc:docMk/>
            <pc:sldMk cId="121812858" sldId="291"/>
            <ac:spMk id="34" creationId="{00000000-0000-0000-0000-000000000000}"/>
          </ac:spMkLst>
        </pc:spChg>
        <pc:spChg chg="del">
          <ac:chgData name="DONG JUN LEE" userId="b883b0da90494c07" providerId="LiveId" clId="{9C9E84F4-FA01-432F-8064-5B4B0B7CA53E}" dt="2018-04-13T00:45:37.137" v="182" actId="478"/>
          <ac:spMkLst>
            <pc:docMk/>
            <pc:sldMk cId="121812858" sldId="291"/>
            <ac:spMk id="35" creationId="{00000000-0000-0000-0000-000000000000}"/>
          </ac:spMkLst>
        </pc:spChg>
        <pc:spChg chg="mod">
          <ac:chgData name="DONG JUN LEE" userId="b883b0da90494c07" providerId="LiveId" clId="{9C9E84F4-FA01-432F-8064-5B4B0B7CA53E}" dt="2018-04-13T00:48:35.899" v="331" actId="20577"/>
          <ac:spMkLst>
            <pc:docMk/>
            <pc:sldMk cId="121812858" sldId="291"/>
            <ac:spMk id="50" creationId="{A1BF3303-1706-47B9-AFA1-C700EF0DA0CA}"/>
          </ac:spMkLst>
        </pc:spChg>
        <pc:spChg chg="mod">
          <ac:chgData name="DONG JUN LEE" userId="b883b0da90494c07" providerId="LiveId" clId="{9C9E84F4-FA01-432F-8064-5B4B0B7CA53E}" dt="2018-04-13T00:48:50.386" v="373" actId="1076"/>
          <ac:spMkLst>
            <pc:docMk/>
            <pc:sldMk cId="121812858" sldId="291"/>
            <ac:spMk id="51" creationId="{E29F8587-4DEE-4572-B67F-171E0D4E2B6A}"/>
          </ac:spMkLst>
        </pc:spChg>
        <pc:spChg chg="mod">
          <ac:chgData name="DONG JUN LEE" userId="b883b0da90494c07" providerId="LiveId" clId="{9C9E84F4-FA01-432F-8064-5B4B0B7CA53E}" dt="2018-04-13T00:48:59.722" v="376" actId="20577"/>
          <ac:spMkLst>
            <pc:docMk/>
            <pc:sldMk cId="121812858" sldId="291"/>
            <ac:spMk id="55" creationId="{336D404D-BCD3-49B2-888C-A9DB2F80D155}"/>
          </ac:spMkLst>
        </pc:spChg>
        <pc:spChg chg="mod">
          <ac:chgData name="DONG JUN LEE" userId="b883b0da90494c07" providerId="LiveId" clId="{9C9E84F4-FA01-432F-8064-5B4B0B7CA53E}" dt="2018-04-13T00:49:56.214" v="404" actId="20577"/>
          <ac:spMkLst>
            <pc:docMk/>
            <pc:sldMk cId="121812858" sldId="291"/>
            <ac:spMk id="56" creationId="{58C89CCC-C576-4D12-A04E-FD41435F4913}"/>
          </ac:spMkLst>
        </pc:spChg>
        <pc:spChg chg="mod">
          <ac:chgData name="DONG JUN LEE" userId="b883b0da90494c07" providerId="LiveId" clId="{9C9E84F4-FA01-432F-8064-5B4B0B7CA53E}" dt="2018-04-13T00:49:29.722" v="391" actId="20577"/>
          <ac:spMkLst>
            <pc:docMk/>
            <pc:sldMk cId="121812858" sldId="291"/>
            <ac:spMk id="60" creationId="{2C18EB54-9481-496F-AB61-ADE7093B4BA6}"/>
          </ac:spMkLst>
        </pc:spChg>
        <pc:spChg chg="mod">
          <ac:chgData name="DONG JUN LEE" userId="b883b0da90494c07" providerId="LiveId" clId="{9C9E84F4-FA01-432F-8064-5B4B0B7CA53E}" dt="2018-04-13T00:49:48.882" v="402" actId="1076"/>
          <ac:spMkLst>
            <pc:docMk/>
            <pc:sldMk cId="121812858" sldId="291"/>
            <ac:spMk id="61" creationId="{19E208A6-11AF-4621-B4BE-B87A5AAB1BF0}"/>
          </ac:spMkLst>
        </pc:spChg>
        <pc:spChg chg="add del mod">
          <ac:chgData name="DONG JUN LEE" userId="b883b0da90494c07" providerId="LiveId" clId="{9C9E84F4-FA01-432F-8064-5B4B0B7CA53E}" dt="2018-04-13T00:51:14.349" v="483" actId="478"/>
          <ac:spMkLst>
            <pc:docMk/>
            <pc:sldMk cId="121812858" sldId="291"/>
            <ac:spMk id="67" creationId="{010D3CD3-BEA4-4822-9320-ABB0C35E0BEA}"/>
          </ac:spMkLst>
        </pc:spChg>
        <pc:grpChg chg="add mod">
          <ac:chgData name="DONG JUN LEE" userId="b883b0da90494c07" providerId="LiveId" clId="{9C9E84F4-FA01-432F-8064-5B4B0B7CA53E}" dt="2018-04-13T00:47:44.186" v="273" actId="1076"/>
          <ac:grpSpMkLst>
            <pc:docMk/>
            <pc:sldMk cId="121812858" sldId="291"/>
            <ac:grpSpMk id="25" creationId="{DA677097-BE10-4961-9555-327F575A2B94}"/>
          </ac:grpSpMkLst>
        </pc:grpChg>
        <pc:grpChg chg="mod">
          <ac:chgData name="DONG JUN LEE" userId="b883b0da90494c07" providerId="LiveId" clId="{9C9E84F4-FA01-432F-8064-5B4B0B7CA53E}" dt="2018-04-13T00:46:46.578" v="236" actId="1076"/>
          <ac:grpSpMkLst>
            <pc:docMk/>
            <pc:sldMk cId="121812858" sldId="291"/>
            <ac:grpSpMk id="26" creationId="{B6D9E639-32B1-402F-A7F4-0D9668D9BAE3}"/>
          </ac:grpSpMkLst>
        </pc:grpChg>
        <pc:grpChg chg="mod">
          <ac:chgData name="DONG JUN LEE" userId="b883b0da90494c07" providerId="LiveId" clId="{9C9E84F4-FA01-432F-8064-5B4B0B7CA53E}" dt="2018-04-13T00:48:10.377" v="294" actId="1076"/>
          <ac:grpSpMkLst>
            <pc:docMk/>
            <pc:sldMk cId="121812858" sldId="291"/>
            <ac:grpSpMk id="29" creationId="{00000000-0000-0000-0000-000000000000}"/>
          </ac:grpSpMkLst>
        </pc:grpChg>
        <pc:grpChg chg="del">
          <ac:chgData name="DONG JUN LEE" userId="b883b0da90494c07" providerId="LiveId" clId="{9C9E84F4-FA01-432F-8064-5B4B0B7CA53E}" dt="2018-04-13T00:43:49.298" v="95" actId="478"/>
          <ac:grpSpMkLst>
            <pc:docMk/>
            <pc:sldMk cId="121812858" sldId="291"/>
            <ac:grpSpMk id="36" creationId="{00000000-0000-0000-0000-000000000000}"/>
          </ac:grpSpMkLst>
        </pc:grpChg>
        <pc:grpChg chg="add mod">
          <ac:chgData name="DONG JUN LEE" userId="b883b0da90494c07" providerId="LiveId" clId="{9C9E84F4-FA01-432F-8064-5B4B0B7CA53E}" dt="2018-04-13T00:47:36.931" v="272" actId="1076"/>
          <ac:grpSpMkLst>
            <pc:docMk/>
            <pc:sldMk cId="121812858" sldId="291"/>
            <ac:grpSpMk id="38" creationId="{22F1D6C9-3DD3-4403-B956-23FC22A9552D}"/>
          </ac:grpSpMkLst>
        </pc:grpChg>
        <pc:grpChg chg="mod">
          <ac:chgData name="DONG JUN LEE" userId="b883b0da90494c07" providerId="LiveId" clId="{9C9E84F4-FA01-432F-8064-5B4B0B7CA53E}" dt="2018-04-13T00:46:54.190" v="262" actId="1076"/>
          <ac:grpSpMkLst>
            <pc:docMk/>
            <pc:sldMk cId="121812858" sldId="291"/>
            <ac:grpSpMk id="39" creationId="{5D75DBFC-4350-4248-AD6F-9942F02AD098}"/>
          </ac:grpSpMkLst>
        </pc:grpChg>
        <pc:grpChg chg="add mod">
          <ac:chgData name="DONG JUN LEE" userId="b883b0da90494c07" providerId="LiveId" clId="{9C9E84F4-FA01-432F-8064-5B4B0B7CA53E}" dt="2018-04-13T00:48:33.773" v="329" actId="1076"/>
          <ac:grpSpMkLst>
            <pc:docMk/>
            <pc:sldMk cId="121812858" sldId="291"/>
            <ac:grpSpMk id="43" creationId="{2CC88B83-ED59-4D50-A087-73F30F12FD02}"/>
          </ac:grpSpMkLst>
        </pc:grpChg>
        <pc:grpChg chg="add mod">
          <ac:chgData name="DONG JUN LEE" userId="b883b0da90494c07" providerId="LiveId" clId="{9C9E84F4-FA01-432F-8064-5B4B0B7CA53E}" dt="2018-04-13T00:48:56.262" v="374" actId="1076"/>
          <ac:grpSpMkLst>
            <pc:docMk/>
            <pc:sldMk cId="121812858" sldId="291"/>
            <ac:grpSpMk id="52" creationId="{518E82D6-F663-4F2C-AF09-6C4F6E2E67C2}"/>
          </ac:grpSpMkLst>
        </pc:grpChg>
        <pc:grpChg chg="add mod">
          <ac:chgData name="DONG JUN LEE" userId="b883b0da90494c07" providerId="LiveId" clId="{9C9E84F4-FA01-432F-8064-5B4B0B7CA53E}" dt="2018-04-13T00:49:22.586" v="389" actId="1076"/>
          <ac:grpSpMkLst>
            <pc:docMk/>
            <pc:sldMk cId="121812858" sldId="291"/>
            <ac:grpSpMk id="57" creationId="{EDB97448-F90A-4D1B-A3D4-1D67192A2C10}"/>
          </ac:grpSpMkLst>
        </pc:grpChg>
        <pc:grpChg chg="add del mod">
          <ac:chgData name="DONG JUN LEE" userId="b883b0da90494c07" providerId="LiveId" clId="{9C9E84F4-FA01-432F-8064-5B4B0B7CA53E}" dt="2018-04-13T00:49:52.849" v="403" actId="478"/>
          <ac:grpSpMkLst>
            <pc:docMk/>
            <pc:sldMk cId="121812858" sldId="291"/>
            <ac:grpSpMk id="62" creationId="{EE21D9DD-D905-4A8B-A030-AE785800B17F}"/>
          </ac:grpSpMkLst>
        </pc:grpChg>
        <pc:picChg chg="del">
          <ac:chgData name="DONG JUN LEE" userId="b883b0da90494c07" providerId="LiveId" clId="{9C9E84F4-FA01-432F-8064-5B4B0B7CA53E}" dt="2018-04-13T00:44:50.245" v="106" actId="478"/>
          <ac:picMkLst>
            <pc:docMk/>
            <pc:sldMk cId="121812858" sldId="291"/>
            <ac:picMk id="19" creationId="{00000000-0000-0000-0000-000000000000}"/>
          </ac:picMkLst>
        </pc:picChg>
        <pc:picChg chg="add mod">
          <ac:chgData name="DONG JUN LEE" userId="b883b0da90494c07" providerId="LiveId" clId="{9C9E84F4-FA01-432F-8064-5B4B0B7CA53E}" dt="2018-04-13T00:44:57.153" v="107" actId="1076"/>
          <ac:picMkLst>
            <pc:docMk/>
            <pc:sldMk cId="121812858" sldId="291"/>
            <ac:picMk id="20" creationId="{FAE8BDAE-1505-4879-B563-C92866B12F65}"/>
          </ac:picMkLst>
        </pc:picChg>
        <pc:cxnChg chg="mod">
          <ac:chgData name="DONG JUN LEE" userId="b883b0da90494c07" providerId="LiveId" clId="{9C9E84F4-FA01-432F-8064-5B4B0B7CA53E}" dt="2018-04-13T00:53:07.648" v="507" actId="1076"/>
          <ac:cxnSpMkLst>
            <pc:docMk/>
            <pc:sldMk cId="121812858" sldId="291"/>
            <ac:cxnSpMk id="18" creationId="{00000000-0000-0000-0000-000000000000}"/>
          </ac:cxnSpMkLst>
        </pc:cxnChg>
        <pc:cxnChg chg="add mod">
          <ac:chgData name="DONG JUN LEE" userId="b883b0da90494c07" providerId="LiveId" clId="{9C9E84F4-FA01-432F-8064-5B4B0B7CA53E}" dt="2018-04-13T00:44:57.153" v="107" actId="1076"/>
          <ac:cxnSpMkLst>
            <pc:docMk/>
            <pc:sldMk cId="121812858" sldId="291"/>
            <ac:cxnSpMk id="22" creationId="{638423CD-A06F-4FE2-A642-0FBC82D7DB4D}"/>
          </ac:cxnSpMkLst>
        </pc:cxnChg>
        <pc:cxnChg chg="add mod">
          <ac:chgData name="DONG JUN LEE" userId="b883b0da90494c07" providerId="LiveId" clId="{9C9E84F4-FA01-432F-8064-5B4B0B7CA53E}" dt="2018-04-13T00:44:57.153" v="107" actId="1076"/>
          <ac:cxnSpMkLst>
            <pc:docMk/>
            <pc:sldMk cId="121812858" sldId="291"/>
            <ac:cxnSpMk id="23" creationId="{BC95208E-DE24-4708-992C-432CBF5FC059}"/>
          </ac:cxnSpMkLst>
        </pc:cxnChg>
        <pc:cxnChg chg="mod">
          <ac:chgData name="DONG JUN LEE" userId="b883b0da90494c07" providerId="LiveId" clId="{9C9E84F4-FA01-432F-8064-5B4B0B7CA53E}" dt="2018-04-13T00:46:26.294" v="210" actId="1037"/>
          <ac:cxnSpMkLst>
            <pc:docMk/>
            <pc:sldMk cId="121812858" sldId="291"/>
            <ac:cxnSpMk id="31" creationId="{00000000-0000-0000-0000-000000000000}"/>
          </ac:cxnSpMkLst>
        </pc:cxnChg>
      </pc:sldChg>
      <pc:sldChg chg="addSp delSp modSp add">
        <pc:chgData name="DONG JUN LEE" userId="b883b0da90494c07" providerId="LiveId" clId="{9C9E84F4-FA01-432F-8064-5B4B0B7CA53E}" dt="2018-04-13T01:09:42.356" v="723" actId="14100"/>
        <pc:sldMkLst>
          <pc:docMk/>
          <pc:sldMk cId="4172213823" sldId="292"/>
        </pc:sldMkLst>
        <pc:spChg chg="mod">
          <ac:chgData name="DONG JUN LEE" userId="b883b0da90494c07" providerId="LiveId" clId="{9C9E84F4-FA01-432F-8064-5B4B0B7CA53E}" dt="2018-04-13T01:08:25.767" v="703" actId="20577"/>
          <ac:spMkLst>
            <pc:docMk/>
            <pc:sldMk cId="4172213823" sldId="292"/>
            <ac:spMk id="15" creationId="{00000000-0000-0000-0000-000000000000}"/>
          </ac:spMkLst>
        </pc:spChg>
        <pc:spChg chg="del">
          <ac:chgData name="DONG JUN LEE" userId="b883b0da90494c07" providerId="LiveId" clId="{9C9E84F4-FA01-432F-8064-5B4B0B7CA53E}" dt="2018-04-13T00:53:20.307" v="511" actId="478"/>
          <ac:spMkLst>
            <pc:docMk/>
            <pc:sldMk cId="4172213823" sldId="292"/>
            <ac:spMk id="21" creationId="{AE4C5538-78E6-4C1F-9830-450A765580C6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44" creationId="{B8D876AC-1081-403C-9FE1-594A1EB9BCC3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45" creationId="{B7AA0F8E-2A5F-411E-8065-235F6F854CCE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46" creationId="{DB11BF57-C131-480F-A1D0-673AC31DFBE8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47" creationId="{E294ED8B-436E-4E2B-91EB-D74A6C9C3F9F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62" creationId="{C6E8A021-2751-454B-B2B6-C0E7321D3304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64" creationId="{89789B00-51BF-48B5-BE07-8A7EA6B2F038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65" creationId="{7C068F80-3323-41FF-ABB7-1F55D8BF2908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66" creationId="{DAB5CC44-9C42-4EA2-B516-A29709C06CDF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70" creationId="{28C42743-6DD2-413C-8A40-9080A8781504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77" creationId="{C02AE6CE-E4D9-40D7-AEBA-1900C9E839B3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78" creationId="{95C5608E-7295-4E05-9DDE-49E11B566497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79" creationId="{DE0D29F0-1FC4-4824-B489-5FDA8E7D1AC5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81" creationId="{C72C422F-9DF5-4315-B146-08DAD4A19027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82" creationId="{4DE5F677-130E-4360-B6F2-02D6161CC389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87" creationId="{000658F3-1079-4B8A-A199-F6998498C857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88" creationId="{E7AB0F17-D4F0-4A09-91CE-3A9EE1E09C03}"/>
          </ac:spMkLst>
        </pc:spChg>
        <pc:spChg chg="add mod">
          <ac:chgData name="DONG JUN LEE" userId="b883b0da90494c07" providerId="LiveId" clId="{9C9E84F4-FA01-432F-8064-5B4B0B7CA53E}" dt="2018-04-13T01:07:24.426" v="691" actId="1076"/>
          <ac:spMkLst>
            <pc:docMk/>
            <pc:sldMk cId="4172213823" sldId="292"/>
            <ac:spMk id="89" creationId="{834A66C3-99BD-4CA2-9973-E47B4C708F98}"/>
          </ac:spMkLst>
        </pc:spChg>
        <pc:grpChg chg="del">
          <ac:chgData name="DONG JUN LEE" userId="b883b0da90494c07" providerId="LiveId" clId="{9C9E84F4-FA01-432F-8064-5B4B0B7CA53E}" dt="2018-04-13T00:53:15" v="508" actId="478"/>
          <ac:grpSpMkLst>
            <pc:docMk/>
            <pc:sldMk cId="4172213823" sldId="292"/>
            <ac:grpSpMk id="25" creationId="{DA677097-BE10-4961-9555-327F575A2B94}"/>
          </ac:grpSpMkLst>
        </pc:grpChg>
        <pc:grpChg chg="del">
          <ac:chgData name="DONG JUN LEE" userId="b883b0da90494c07" providerId="LiveId" clId="{9C9E84F4-FA01-432F-8064-5B4B0B7CA53E}" dt="2018-04-13T00:53:15" v="508" actId="478"/>
          <ac:grpSpMkLst>
            <pc:docMk/>
            <pc:sldMk cId="4172213823" sldId="292"/>
            <ac:grpSpMk id="29" creationId="{00000000-0000-0000-0000-000000000000}"/>
          </ac:grpSpMkLst>
        </pc:grpChg>
        <pc:grpChg chg="del">
          <ac:chgData name="DONG JUN LEE" userId="b883b0da90494c07" providerId="LiveId" clId="{9C9E84F4-FA01-432F-8064-5B4B0B7CA53E}" dt="2018-04-13T00:53:15" v="508" actId="478"/>
          <ac:grpSpMkLst>
            <pc:docMk/>
            <pc:sldMk cId="4172213823" sldId="292"/>
            <ac:grpSpMk id="38" creationId="{22F1D6C9-3DD3-4403-B956-23FC22A9552D}"/>
          </ac:grpSpMkLst>
        </pc:grpChg>
        <pc:grpChg chg="del">
          <ac:chgData name="DONG JUN LEE" userId="b883b0da90494c07" providerId="LiveId" clId="{9C9E84F4-FA01-432F-8064-5B4B0B7CA53E}" dt="2018-04-13T00:53:15" v="508" actId="478"/>
          <ac:grpSpMkLst>
            <pc:docMk/>
            <pc:sldMk cId="4172213823" sldId="292"/>
            <ac:grpSpMk id="43" creationId="{2CC88B83-ED59-4D50-A087-73F30F12FD02}"/>
          </ac:grpSpMkLst>
        </pc:grpChg>
        <pc:grpChg chg="del">
          <ac:chgData name="DONG JUN LEE" userId="b883b0da90494c07" providerId="LiveId" clId="{9C9E84F4-FA01-432F-8064-5B4B0B7CA53E}" dt="2018-04-13T00:53:15" v="508" actId="478"/>
          <ac:grpSpMkLst>
            <pc:docMk/>
            <pc:sldMk cId="4172213823" sldId="292"/>
            <ac:grpSpMk id="52" creationId="{518E82D6-F663-4F2C-AF09-6C4F6E2E67C2}"/>
          </ac:grpSpMkLst>
        </pc:grpChg>
        <pc:grpChg chg="del">
          <ac:chgData name="DONG JUN LEE" userId="b883b0da90494c07" providerId="LiveId" clId="{9C9E84F4-FA01-432F-8064-5B4B0B7CA53E}" dt="2018-04-13T00:53:15" v="508" actId="478"/>
          <ac:grpSpMkLst>
            <pc:docMk/>
            <pc:sldMk cId="4172213823" sldId="292"/>
            <ac:grpSpMk id="57" creationId="{EDB97448-F90A-4D1B-A3D4-1D67192A2C10}"/>
          </ac:grpSpMkLst>
        </pc:grpChg>
        <pc:picChg chg="del">
          <ac:chgData name="DONG JUN LEE" userId="b883b0da90494c07" providerId="LiveId" clId="{9C9E84F4-FA01-432F-8064-5B4B0B7CA53E}" dt="2018-04-13T00:53:20.307" v="511" actId="478"/>
          <ac:picMkLst>
            <pc:docMk/>
            <pc:sldMk cId="4172213823" sldId="292"/>
            <ac:picMk id="20" creationId="{FAE8BDAE-1505-4879-B563-C92866B12F65}"/>
          </ac:picMkLst>
        </pc:picChg>
        <pc:picChg chg="add mod">
          <ac:chgData name="DONG JUN LEE" userId="b883b0da90494c07" providerId="LiveId" clId="{9C9E84F4-FA01-432F-8064-5B4B0B7CA53E}" dt="2018-04-13T01:07:24.426" v="691" actId="1076"/>
          <ac:picMkLst>
            <pc:docMk/>
            <pc:sldMk cId="4172213823" sldId="292"/>
            <ac:picMk id="63" creationId="{0B730F9B-347F-46EF-B8A8-AF1EF041EB23}"/>
          </ac:picMkLst>
        </pc:picChg>
        <pc:picChg chg="add mod">
          <ac:chgData name="DONG JUN LEE" userId="b883b0da90494c07" providerId="LiveId" clId="{9C9E84F4-FA01-432F-8064-5B4B0B7CA53E}" dt="2018-04-13T01:07:24.426" v="691" actId="1076"/>
          <ac:picMkLst>
            <pc:docMk/>
            <pc:sldMk cId="4172213823" sldId="292"/>
            <ac:picMk id="83" creationId="{EA81A795-3520-4B88-A77D-EE96F0A96AC9}"/>
          </ac:picMkLst>
        </pc:picChg>
        <pc:picChg chg="add mod">
          <ac:chgData name="DONG JUN LEE" userId="b883b0da90494c07" providerId="LiveId" clId="{9C9E84F4-FA01-432F-8064-5B4B0B7CA53E}" dt="2018-04-13T01:07:24.426" v="691" actId="1076"/>
          <ac:picMkLst>
            <pc:docMk/>
            <pc:sldMk cId="4172213823" sldId="292"/>
            <ac:picMk id="84" creationId="{1A1C7E29-33C3-4E5D-AE03-A024F18411EF}"/>
          </ac:picMkLst>
        </pc:picChg>
        <pc:picChg chg="add mod">
          <ac:chgData name="DONG JUN LEE" userId="b883b0da90494c07" providerId="LiveId" clId="{9C9E84F4-FA01-432F-8064-5B4B0B7CA53E}" dt="2018-04-13T01:07:24.426" v="691" actId="1076"/>
          <ac:picMkLst>
            <pc:docMk/>
            <pc:sldMk cId="4172213823" sldId="292"/>
            <ac:picMk id="85" creationId="{BBF76410-EF08-4C3D-89F5-90F763551285}"/>
          </ac:picMkLst>
        </pc:picChg>
        <pc:picChg chg="add mod">
          <ac:chgData name="DONG JUN LEE" userId="b883b0da90494c07" providerId="LiveId" clId="{9C9E84F4-FA01-432F-8064-5B4B0B7CA53E}" dt="2018-04-13T01:07:24.426" v="691" actId="1076"/>
          <ac:picMkLst>
            <pc:docMk/>
            <pc:sldMk cId="4172213823" sldId="292"/>
            <ac:picMk id="86" creationId="{5873C3FD-A73E-47D9-8A87-D06E109C3117}"/>
          </ac:picMkLst>
        </pc:picChg>
        <pc:cxnChg chg="mod">
          <ac:chgData name="DONG JUN LEE" userId="b883b0da90494c07" providerId="LiveId" clId="{9C9E84F4-FA01-432F-8064-5B4B0B7CA53E}" dt="2018-04-13T01:09:42.356" v="723" actId="14100"/>
          <ac:cxnSpMkLst>
            <pc:docMk/>
            <pc:sldMk cId="4172213823" sldId="292"/>
            <ac:cxnSpMk id="18" creationId="{00000000-0000-0000-0000-000000000000}"/>
          </ac:cxnSpMkLst>
        </pc:cxnChg>
        <pc:cxnChg chg="del">
          <ac:chgData name="DONG JUN LEE" userId="b883b0da90494c07" providerId="LiveId" clId="{9C9E84F4-FA01-432F-8064-5B4B0B7CA53E}" dt="2018-04-13T00:53:20.307" v="511" actId="478"/>
          <ac:cxnSpMkLst>
            <pc:docMk/>
            <pc:sldMk cId="4172213823" sldId="292"/>
            <ac:cxnSpMk id="22" creationId="{638423CD-A06F-4FE2-A642-0FBC82D7DB4D}"/>
          </ac:cxnSpMkLst>
        </pc:cxnChg>
        <pc:cxnChg chg="del">
          <ac:chgData name="DONG JUN LEE" userId="b883b0da90494c07" providerId="LiveId" clId="{9C9E84F4-FA01-432F-8064-5B4B0B7CA53E}" dt="2018-04-13T00:53:20.307" v="511" actId="478"/>
          <ac:cxnSpMkLst>
            <pc:docMk/>
            <pc:sldMk cId="4172213823" sldId="292"/>
            <ac:cxnSpMk id="23" creationId="{BC95208E-DE24-4708-992C-432CBF5FC059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67" creationId="{E5501185-3EC7-4F57-A66C-A35B16BF1521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68" creationId="{1F525A75-1404-4B29-AFD5-4119424BAFE4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69" creationId="{B75AD848-1C45-413A-9464-FEE9F8F29DFB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71" creationId="{67767634-4578-4B10-B755-57079338563E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72" creationId="{661EB010-BB75-43A3-BD1A-70F1849CCEEB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73" creationId="{4AA87348-9F87-4668-A037-A62BCBD9A470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74" creationId="{AD79ED8A-386F-4E0E-8DF1-AFFEFAEB340A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75" creationId="{BE6A6A9E-8C52-4914-8415-7BB3DE5F7366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76" creationId="{CD036991-39F0-4E28-A2A8-AB578FF275CB}"/>
          </ac:cxnSpMkLst>
        </pc:cxnChg>
        <pc:cxnChg chg="add mod">
          <ac:chgData name="DONG JUN LEE" userId="b883b0da90494c07" providerId="LiveId" clId="{9C9E84F4-FA01-432F-8064-5B4B0B7CA53E}" dt="2018-04-13T01:07:24.426" v="691" actId="1076"/>
          <ac:cxnSpMkLst>
            <pc:docMk/>
            <pc:sldMk cId="4172213823" sldId="292"/>
            <ac:cxnSpMk id="80" creationId="{1E833B5F-6620-41B4-BB16-35211E129133}"/>
          </ac:cxnSpMkLst>
        </pc:cxnChg>
      </pc:sldChg>
      <pc:sldChg chg="addSp delSp modSp add del">
        <pc:chgData name="DONG JUN LEE" userId="b883b0da90494c07" providerId="LiveId" clId="{9C9E84F4-FA01-432F-8064-5B4B0B7CA53E}" dt="2018-04-13T01:07:28.760" v="692" actId="2696"/>
        <pc:sldMkLst>
          <pc:docMk/>
          <pc:sldMk cId="3729873857" sldId="293"/>
        </pc:sldMkLst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37" creationId="{8539E502-0849-4557-830C-3FBF3B03ECCB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38" creationId="{159AADF3-F8E7-4965-8747-4638C03C99AF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39" creationId="{1F45848F-47A1-41BC-BF53-D343F1E0264A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40" creationId="{23128FE0-04C6-44F6-87B2-3A2DD269597D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44" creationId="{B8D876AC-1081-403C-9FE1-594A1EB9BCC3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45" creationId="{B7AA0F8E-2A5F-411E-8065-235F6F854CCE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46" creationId="{DB11BF57-C131-480F-A1D0-673AC31DFBE8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47" creationId="{E294ED8B-436E-4E2B-91EB-D74A6C9C3F9F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49" creationId="{0FB7C751-9C39-4072-B1F3-FBCB68E12116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53" creationId="{25482D92-8BB5-42C8-A362-0C9D8AF4121C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60" creationId="{1EA44FB3-63D8-445A-BAD8-5F74FFDC38E0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61" creationId="{DFFBAA92-6397-49D8-9CDB-ED1EE002956C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62" creationId="{C6E8A021-2751-454B-B2B6-C0E7321D3304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64" creationId="{89789B00-51BF-48B5-BE07-8A7EA6B2F038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65" creationId="{7C068F80-3323-41FF-ABB7-1F55D8BF2908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66" creationId="{DAB5CC44-9C42-4EA2-B516-A29709C06CDF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70" creationId="{28C42743-6DD2-413C-8A40-9080A8781504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77" creationId="{C02AE6CE-E4D9-40D7-AEBA-1900C9E839B3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78" creationId="{95C5608E-7295-4E05-9DDE-49E11B566497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79" creationId="{DE0D29F0-1FC4-4824-B489-5FDA8E7D1AC5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81" creationId="{C72C422F-9DF5-4315-B146-08DAD4A19027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82" creationId="{4DE5F677-130E-4360-B6F2-02D6161CC389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87" creationId="{000658F3-1079-4B8A-A199-F6998498C857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88" creationId="{E7AB0F17-D4F0-4A09-91CE-3A9EE1E09C03}"/>
          </ac:spMkLst>
        </pc:spChg>
        <pc:spChg chg="del">
          <ac:chgData name="DONG JUN LEE" userId="b883b0da90494c07" providerId="LiveId" clId="{9C9E84F4-FA01-432F-8064-5B4B0B7CA53E}" dt="2018-04-13T01:06:22.422" v="685" actId="478"/>
          <ac:spMkLst>
            <pc:docMk/>
            <pc:sldMk cId="3729873857" sldId="293"/>
            <ac:spMk id="89" creationId="{834A66C3-99BD-4CA2-9973-E47B4C708F98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90" creationId="{3C8152A0-D878-468C-9638-FC44E740DC67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92" creationId="{F2E0F771-FC2C-4A20-9CEE-97AD7C2F5C41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93" creationId="{55F298BD-B235-40A9-971A-4C69EB218D6C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98" creationId="{C4475DA8-EFCA-4B8F-A680-1F6CAC4C548C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99" creationId="{2B0C663E-1E47-4ECA-812A-75C10D909F5A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100" creationId="{CDEDEA1F-23EB-4354-90BB-6DC328A1761D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101" creationId="{3DE0E53F-17BA-4947-9C7D-D36C443DD2A0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102" creationId="{8392EF4B-6AB3-4AB7-8B87-23227DF842C8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103" creationId="{BC0C1DA1-0613-4E90-84F9-802BE31FCF94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104" creationId="{F71BE9C3-4478-4C07-BC74-1D036923A9F7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105" creationId="{7C8535D8-3E75-43D5-AF53-0CE87C07CB29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106" creationId="{C484ACF1-7542-4330-9505-F2AC94E59FDE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107" creationId="{D00E55F1-7AB5-411C-AE94-255B35606A75}"/>
          </ac:spMkLst>
        </pc:spChg>
        <pc:spChg chg="add del mod">
          <ac:chgData name="DONG JUN LEE" userId="b883b0da90494c07" providerId="LiveId" clId="{9C9E84F4-FA01-432F-8064-5B4B0B7CA53E}" dt="2018-04-13T01:07:11.216" v="690" actId="478"/>
          <ac:spMkLst>
            <pc:docMk/>
            <pc:sldMk cId="3729873857" sldId="293"/>
            <ac:spMk id="108" creationId="{A223DF5A-538B-4963-B565-045F3E424162}"/>
          </ac:spMkLst>
        </pc:spChg>
        <pc:graphicFrameChg chg="add del mod">
          <ac:chgData name="DONG JUN LEE" userId="b883b0da90494c07" providerId="LiveId" clId="{9C9E84F4-FA01-432F-8064-5B4B0B7CA53E}" dt="2018-04-13T01:07:11.216" v="690" actId="478"/>
          <ac:graphicFrameMkLst>
            <pc:docMk/>
            <pc:sldMk cId="3729873857" sldId="293"/>
            <ac:graphicFrameMk id="41" creationId="{D1EE120B-CE40-476B-81AC-AEBFEE7B9388}"/>
          </ac:graphicFrameMkLst>
        </pc:graphicFrameChg>
        <pc:picChg chg="add del mod">
          <ac:chgData name="DONG JUN LEE" userId="b883b0da90494c07" providerId="LiveId" clId="{9C9E84F4-FA01-432F-8064-5B4B0B7CA53E}" dt="2018-04-13T01:07:11.216" v="690" actId="478"/>
          <ac:picMkLst>
            <pc:docMk/>
            <pc:sldMk cId="3729873857" sldId="293"/>
            <ac:picMk id="42" creationId="{9439651C-CDC1-49C3-B581-BECF3DBB3DDD}"/>
          </ac:picMkLst>
        </pc:picChg>
        <pc:picChg chg="add del mod">
          <ac:chgData name="DONG JUN LEE" userId="b883b0da90494c07" providerId="LiveId" clId="{9C9E84F4-FA01-432F-8064-5B4B0B7CA53E}" dt="2018-04-13T01:07:11.216" v="690" actId="478"/>
          <ac:picMkLst>
            <pc:docMk/>
            <pc:sldMk cId="3729873857" sldId="293"/>
            <ac:picMk id="43" creationId="{986C2528-4358-4580-B81E-9052B83D9C51}"/>
          </ac:picMkLst>
        </pc:picChg>
        <pc:picChg chg="add del mod">
          <ac:chgData name="DONG JUN LEE" userId="b883b0da90494c07" providerId="LiveId" clId="{9C9E84F4-FA01-432F-8064-5B4B0B7CA53E}" dt="2018-04-13T01:07:11.216" v="690" actId="478"/>
          <ac:picMkLst>
            <pc:docMk/>
            <pc:sldMk cId="3729873857" sldId="293"/>
            <ac:picMk id="48" creationId="{0F42DB39-11AB-4E22-BDD4-27108C61E944}"/>
          </ac:picMkLst>
        </pc:picChg>
        <pc:picChg chg="del">
          <ac:chgData name="DONG JUN LEE" userId="b883b0da90494c07" providerId="LiveId" clId="{9C9E84F4-FA01-432F-8064-5B4B0B7CA53E}" dt="2018-04-13T01:06:22.422" v="685" actId="478"/>
          <ac:picMkLst>
            <pc:docMk/>
            <pc:sldMk cId="3729873857" sldId="293"/>
            <ac:picMk id="63" creationId="{0B730F9B-347F-46EF-B8A8-AF1EF041EB23}"/>
          </ac:picMkLst>
        </pc:picChg>
        <pc:picChg chg="del">
          <ac:chgData name="DONG JUN LEE" userId="b883b0da90494c07" providerId="LiveId" clId="{9C9E84F4-FA01-432F-8064-5B4B0B7CA53E}" dt="2018-04-13T01:06:22.422" v="685" actId="478"/>
          <ac:picMkLst>
            <pc:docMk/>
            <pc:sldMk cId="3729873857" sldId="293"/>
            <ac:picMk id="83" creationId="{EA81A795-3520-4B88-A77D-EE96F0A96AC9}"/>
          </ac:picMkLst>
        </pc:picChg>
        <pc:picChg chg="del">
          <ac:chgData name="DONG JUN LEE" userId="b883b0da90494c07" providerId="LiveId" clId="{9C9E84F4-FA01-432F-8064-5B4B0B7CA53E}" dt="2018-04-13T01:06:22.422" v="685" actId="478"/>
          <ac:picMkLst>
            <pc:docMk/>
            <pc:sldMk cId="3729873857" sldId="293"/>
            <ac:picMk id="84" creationId="{1A1C7E29-33C3-4E5D-AE03-A024F18411EF}"/>
          </ac:picMkLst>
        </pc:picChg>
        <pc:picChg chg="del">
          <ac:chgData name="DONG JUN LEE" userId="b883b0da90494c07" providerId="LiveId" clId="{9C9E84F4-FA01-432F-8064-5B4B0B7CA53E}" dt="2018-04-13T01:06:22.422" v="685" actId="478"/>
          <ac:picMkLst>
            <pc:docMk/>
            <pc:sldMk cId="3729873857" sldId="293"/>
            <ac:picMk id="85" creationId="{BBF76410-EF08-4C3D-89F5-90F763551285}"/>
          </ac:picMkLst>
        </pc:picChg>
        <pc:picChg chg="del">
          <ac:chgData name="DONG JUN LEE" userId="b883b0da90494c07" providerId="LiveId" clId="{9C9E84F4-FA01-432F-8064-5B4B0B7CA53E}" dt="2018-04-13T01:06:22.422" v="685" actId="478"/>
          <ac:picMkLst>
            <pc:docMk/>
            <pc:sldMk cId="3729873857" sldId="293"/>
            <ac:picMk id="86" creationId="{5873C3FD-A73E-47D9-8A87-D06E109C3117}"/>
          </ac:picMkLst>
        </pc:picChg>
        <pc:picChg chg="add del mod">
          <ac:chgData name="DONG JUN LEE" userId="b883b0da90494c07" providerId="LiveId" clId="{9C9E84F4-FA01-432F-8064-5B4B0B7CA53E}" dt="2018-04-13T01:07:11.216" v="690" actId="478"/>
          <ac:picMkLst>
            <pc:docMk/>
            <pc:sldMk cId="3729873857" sldId="293"/>
            <ac:picMk id="94" creationId="{09627C83-FA52-4D35-93B8-CD10B6733F9F}"/>
          </ac:picMkLst>
        </pc:picChg>
        <pc:picChg chg="add del mod">
          <ac:chgData name="DONG JUN LEE" userId="b883b0da90494c07" providerId="LiveId" clId="{9C9E84F4-FA01-432F-8064-5B4B0B7CA53E}" dt="2018-04-13T01:07:11.216" v="690" actId="478"/>
          <ac:picMkLst>
            <pc:docMk/>
            <pc:sldMk cId="3729873857" sldId="293"/>
            <ac:picMk id="95" creationId="{1BE7C9C3-388B-4210-870D-2E9E8B6D15CE}"/>
          </ac:picMkLst>
        </pc:picChg>
        <pc:picChg chg="add del mod">
          <ac:chgData name="DONG JUN LEE" userId="b883b0da90494c07" providerId="LiveId" clId="{9C9E84F4-FA01-432F-8064-5B4B0B7CA53E}" dt="2018-04-13T01:07:11.216" v="690" actId="478"/>
          <ac:picMkLst>
            <pc:docMk/>
            <pc:sldMk cId="3729873857" sldId="293"/>
            <ac:picMk id="96" creationId="{8A691B4A-4AA1-4DE3-8E5A-7D702E971D14}"/>
          </ac:picMkLst>
        </pc:picChg>
        <pc:picChg chg="add del mod">
          <ac:chgData name="DONG JUN LEE" userId="b883b0da90494c07" providerId="LiveId" clId="{9C9E84F4-FA01-432F-8064-5B4B0B7CA53E}" dt="2018-04-13T01:07:11.216" v="690" actId="478"/>
          <ac:picMkLst>
            <pc:docMk/>
            <pc:sldMk cId="3729873857" sldId="293"/>
            <ac:picMk id="97" creationId="{1730217E-3373-4826-A672-7C43591BEC61}"/>
          </ac:picMkLst>
        </pc:pic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50" creationId="{1F7210AE-FB67-4ABB-98C3-C4B53301C902}"/>
          </ac:cxnSpMkLst>
        </pc:cxn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51" creationId="{27EB8CC9-A74A-49D2-8479-A6F4C05B8E94}"/>
          </ac:cxnSpMkLst>
        </pc:cxn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52" creationId="{E67BF9DC-6E31-471A-888A-FBA2D700B5AD}"/>
          </ac:cxnSpMkLst>
        </pc:cxn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54" creationId="{44893F83-2C64-46A9-955F-28A6F259CB05}"/>
          </ac:cxnSpMkLst>
        </pc:cxn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55" creationId="{ADBA0957-C644-4D6E-852A-34F7C5327125}"/>
          </ac:cxnSpMkLst>
        </pc:cxn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56" creationId="{FE159C84-89A9-4335-A7F6-9C50F2C9DD64}"/>
          </ac:cxnSpMkLst>
        </pc:cxn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57" creationId="{BE9149C4-7DD6-4696-8931-12D556DEDCEC}"/>
          </ac:cxnSpMkLst>
        </pc:cxn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58" creationId="{3B38FD70-3622-4F4B-AD26-C62057BD294D}"/>
          </ac:cxnSpMkLst>
        </pc:cxn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59" creationId="{3F7CC19C-ED3A-42EE-8DF0-4E1C704DC3AA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67" creationId="{E5501185-3EC7-4F57-A66C-A35B16BF1521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68" creationId="{1F525A75-1404-4B29-AFD5-4119424BAFE4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69" creationId="{B75AD848-1C45-413A-9464-FEE9F8F29DFB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71" creationId="{67767634-4578-4B10-B755-57079338563E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72" creationId="{661EB010-BB75-43A3-BD1A-70F1849CCEEB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73" creationId="{4AA87348-9F87-4668-A037-A62BCBD9A470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74" creationId="{AD79ED8A-386F-4E0E-8DF1-AFFEFAEB340A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75" creationId="{BE6A6A9E-8C52-4914-8415-7BB3DE5F7366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76" creationId="{CD036991-39F0-4E28-A2A8-AB578FF275CB}"/>
          </ac:cxnSpMkLst>
        </pc:cxnChg>
        <pc:cxnChg chg="del">
          <ac:chgData name="DONG JUN LEE" userId="b883b0da90494c07" providerId="LiveId" clId="{9C9E84F4-FA01-432F-8064-5B4B0B7CA53E}" dt="2018-04-13T01:06:22.422" v="685" actId="478"/>
          <ac:cxnSpMkLst>
            <pc:docMk/>
            <pc:sldMk cId="3729873857" sldId="293"/>
            <ac:cxnSpMk id="80" creationId="{1E833B5F-6620-41B4-BB16-35211E129133}"/>
          </ac:cxnSpMkLst>
        </pc:cxnChg>
        <pc:cxnChg chg="add del mod">
          <ac:chgData name="DONG JUN LEE" userId="b883b0da90494c07" providerId="LiveId" clId="{9C9E84F4-FA01-432F-8064-5B4B0B7CA53E}" dt="2018-04-13T01:07:11.216" v="690" actId="478"/>
          <ac:cxnSpMkLst>
            <pc:docMk/>
            <pc:sldMk cId="3729873857" sldId="293"/>
            <ac:cxnSpMk id="91" creationId="{35C37B10-435C-4FC2-ABA1-D39E0EBFCE81}"/>
          </ac:cxnSpMkLst>
        </pc:cxnChg>
      </pc:sldChg>
      <pc:sldChg chg="add del">
        <pc:chgData name="DONG JUN LEE" userId="b883b0da90494c07" providerId="LiveId" clId="{9C9E84F4-FA01-432F-8064-5B4B0B7CA53E}" dt="2018-04-13T01:08:12.538" v="698" actId="2696"/>
        <pc:sldMkLst>
          <pc:docMk/>
          <pc:sldMk cId="3124277475" sldId="294"/>
        </pc:sldMkLst>
      </pc:sldChg>
      <pc:sldChg chg="addSp delSp modSp add">
        <pc:chgData name="DONG JUN LEE" userId="b883b0da90494c07" providerId="LiveId" clId="{9C9E84F4-FA01-432F-8064-5B4B0B7CA53E}" dt="2018-04-13T01:09:46.030" v="725"/>
        <pc:sldMkLst>
          <pc:docMk/>
          <pc:sldMk cId="1032501421" sldId="295"/>
        </pc:sldMkLst>
        <pc:spChg chg="mod">
          <ac:chgData name="DONG JUN LEE" userId="b883b0da90494c07" providerId="LiveId" clId="{9C9E84F4-FA01-432F-8064-5B4B0B7CA53E}" dt="2018-04-13T01:08:31.895" v="708" actId="20577"/>
          <ac:spMkLst>
            <pc:docMk/>
            <pc:sldMk cId="1032501421" sldId="295"/>
            <ac:spMk id="15" creationId="{00000000-0000-0000-0000-000000000000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37" creationId="{AF1AB4A3-58DB-4958-9829-BDF78E782466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42" creationId="{60D76996-B686-4327-9D6E-6DAAF49B3AF2}"/>
          </ac:spMkLst>
        </pc:spChg>
        <pc:spChg chg="del">
          <ac:chgData name="DONG JUN LEE" userId="b883b0da90494c07" providerId="LiveId" clId="{9C9E84F4-FA01-432F-8064-5B4B0B7CA53E}" dt="2018-04-13T01:07:34.140" v="694" actId="478"/>
          <ac:spMkLst>
            <pc:docMk/>
            <pc:sldMk cId="1032501421" sldId="295"/>
            <ac:spMk id="46" creationId="{DB11BF57-C131-480F-A1D0-673AC31DFBE8}"/>
          </ac:spMkLst>
        </pc:spChg>
        <pc:spChg chg="del">
          <ac:chgData name="DONG JUN LEE" userId="b883b0da90494c07" providerId="LiveId" clId="{9C9E84F4-FA01-432F-8064-5B4B0B7CA53E}" dt="2018-04-13T01:07:34.140" v="694" actId="478"/>
          <ac:spMkLst>
            <pc:docMk/>
            <pc:sldMk cId="1032501421" sldId="295"/>
            <ac:spMk id="47" creationId="{E294ED8B-436E-4E2B-91EB-D74A6C9C3F9F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50" creationId="{CC1F98AA-1EA3-4579-901C-19BA11D43C86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57" creationId="{15E568E1-B09B-4EF6-8A5B-1BE7FE6A4CD4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58" creationId="{12DA5E60-F92F-4189-9720-40E09EC26EDA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59" creationId="{B942D586-F615-48FE-BBDB-96BCD2FC7A7C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61" creationId="{542310ED-D4EF-497B-8F91-FC33288556BA}"/>
          </ac:spMkLst>
        </pc:spChg>
        <pc:spChg chg="del">
          <ac:chgData name="DONG JUN LEE" userId="b883b0da90494c07" providerId="LiveId" clId="{9C9E84F4-FA01-432F-8064-5B4B0B7CA53E}" dt="2018-04-13T01:07:34.140" v="694" actId="478"/>
          <ac:spMkLst>
            <pc:docMk/>
            <pc:sldMk cId="1032501421" sldId="295"/>
            <ac:spMk id="62" creationId="{C6E8A021-2751-454B-B2B6-C0E7321D3304}"/>
          </ac:spMkLst>
        </pc:spChg>
        <pc:spChg chg="del">
          <ac:chgData name="DONG JUN LEE" userId="b883b0da90494c07" providerId="LiveId" clId="{9C9E84F4-FA01-432F-8064-5B4B0B7CA53E}" dt="2018-04-13T01:07:34.140" v="694" actId="478"/>
          <ac:spMkLst>
            <pc:docMk/>
            <pc:sldMk cId="1032501421" sldId="295"/>
            <ac:spMk id="64" creationId="{89789B00-51BF-48B5-BE07-8A7EA6B2F038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66" creationId="{DAB5CC44-9C42-4EA2-B516-A29709C06CDF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70" creationId="{28C42743-6DD2-413C-8A40-9080A8781504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77" creationId="{C02AE6CE-E4D9-40D7-AEBA-1900C9E839B3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78" creationId="{95C5608E-7295-4E05-9DDE-49E11B566497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79" creationId="{DE0D29F0-1FC4-4824-B489-5FDA8E7D1AC5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81" creationId="{C72C422F-9DF5-4315-B146-08DAD4A19027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82" creationId="{4DE5F677-130E-4360-B6F2-02D6161CC389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87" creationId="{000658F3-1079-4B8A-A199-F6998498C857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88" creationId="{E7AB0F17-D4F0-4A09-91CE-3A9EE1E09C03}"/>
          </ac:spMkLst>
        </pc:spChg>
        <pc:spChg chg="del">
          <ac:chgData name="DONG JUN LEE" userId="b883b0da90494c07" providerId="LiveId" clId="{9C9E84F4-FA01-432F-8064-5B4B0B7CA53E}" dt="2018-04-13T01:07:43.656" v="695" actId="478"/>
          <ac:spMkLst>
            <pc:docMk/>
            <pc:sldMk cId="1032501421" sldId="295"/>
            <ac:spMk id="89" creationId="{834A66C3-99BD-4CA2-9973-E47B4C708F98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90" creationId="{A03D24A5-596B-4603-9A52-4020396247AE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95" creationId="{2520F3FF-EA5F-42A7-8ECA-CB009C68B867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96" creationId="{3F16ECE7-F3EB-4EC9-AC9A-49399A9A8FA5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97" creationId="{488FF20D-CE54-442F-B2B8-45B9EE7ED090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98" creationId="{F9FCA96C-255E-4152-A61D-C5FD49AC4608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99" creationId="{D217F884-641F-4AED-A7A3-EF9129B3CEC2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100" creationId="{3D4955AC-C74B-44BC-98FD-C65422E3671F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101" creationId="{B41627B7-6FA0-4798-830C-2EE364A0D2ED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102" creationId="{D9F1612F-2A1F-45A3-9922-A2AF90C74F1E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103" creationId="{D5DBC8A8-C297-41A4-A577-D20F1D1475F3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104" creationId="{3F4ED5DA-262F-460B-8AD2-B47D2366AAE7}"/>
          </ac:spMkLst>
        </pc:spChg>
        <pc:spChg chg="add">
          <ac:chgData name="DONG JUN LEE" userId="b883b0da90494c07" providerId="LiveId" clId="{9C9E84F4-FA01-432F-8064-5B4B0B7CA53E}" dt="2018-04-13T01:08:06.045" v="697"/>
          <ac:spMkLst>
            <pc:docMk/>
            <pc:sldMk cId="1032501421" sldId="295"/>
            <ac:spMk id="105" creationId="{D50DA89E-0E00-437E-88F3-5290F97BD202}"/>
          </ac:spMkLst>
        </pc:spChg>
        <pc:graphicFrameChg chg="add">
          <ac:chgData name="DONG JUN LEE" userId="b883b0da90494c07" providerId="LiveId" clId="{9C9E84F4-FA01-432F-8064-5B4B0B7CA53E}" dt="2018-04-13T01:08:06.045" v="697"/>
          <ac:graphicFrameMkLst>
            <pc:docMk/>
            <pc:sldMk cId="1032501421" sldId="295"/>
            <ac:graphicFrameMk id="38" creationId="{5C5F0EAC-37AC-41F1-87E8-BE38B0CCF0D6}"/>
          </ac:graphicFrameMkLst>
        </pc:graphicFrameChg>
        <pc:picChg chg="add">
          <ac:chgData name="DONG JUN LEE" userId="b883b0da90494c07" providerId="LiveId" clId="{9C9E84F4-FA01-432F-8064-5B4B0B7CA53E}" dt="2018-04-13T01:08:06.045" v="697"/>
          <ac:picMkLst>
            <pc:docMk/>
            <pc:sldMk cId="1032501421" sldId="295"/>
            <ac:picMk id="39" creationId="{91319070-9C5F-4063-BA30-423B98D57DA8}"/>
          </ac:picMkLst>
        </pc:picChg>
        <pc:picChg chg="add">
          <ac:chgData name="DONG JUN LEE" userId="b883b0da90494c07" providerId="LiveId" clId="{9C9E84F4-FA01-432F-8064-5B4B0B7CA53E}" dt="2018-04-13T01:08:06.045" v="697"/>
          <ac:picMkLst>
            <pc:docMk/>
            <pc:sldMk cId="1032501421" sldId="295"/>
            <ac:picMk id="40" creationId="{99AA6843-FD4F-42BC-B991-54C5DCC50948}"/>
          </ac:picMkLst>
        </pc:picChg>
        <pc:picChg chg="add">
          <ac:chgData name="DONG JUN LEE" userId="b883b0da90494c07" providerId="LiveId" clId="{9C9E84F4-FA01-432F-8064-5B4B0B7CA53E}" dt="2018-04-13T01:08:06.045" v="697"/>
          <ac:picMkLst>
            <pc:docMk/>
            <pc:sldMk cId="1032501421" sldId="295"/>
            <ac:picMk id="41" creationId="{C80F3CC7-27E6-45AB-A064-4C130460F441}"/>
          </ac:picMkLst>
        </pc:picChg>
        <pc:picChg chg="del">
          <ac:chgData name="DONG JUN LEE" userId="b883b0da90494c07" providerId="LiveId" clId="{9C9E84F4-FA01-432F-8064-5B4B0B7CA53E}" dt="2018-04-13T01:07:34.140" v="694" actId="478"/>
          <ac:picMkLst>
            <pc:docMk/>
            <pc:sldMk cId="1032501421" sldId="295"/>
            <ac:picMk id="63" creationId="{0B730F9B-347F-46EF-B8A8-AF1EF041EB23}"/>
          </ac:picMkLst>
        </pc:picChg>
        <pc:picChg chg="del">
          <ac:chgData name="DONG JUN LEE" userId="b883b0da90494c07" providerId="LiveId" clId="{9C9E84F4-FA01-432F-8064-5B4B0B7CA53E}" dt="2018-04-13T01:07:43.656" v="695" actId="478"/>
          <ac:picMkLst>
            <pc:docMk/>
            <pc:sldMk cId="1032501421" sldId="295"/>
            <ac:picMk id="83" creationId="{EA81A795-3520-4B88-A77D-EE96F0A96AC9}"/>
          </ac:picMkLst>
        </pc:picChg>
        <pc:picChg chg="del">
          <ac:chgData name="DONG JUN LEE" userId="b883b0da90494c07" providerId="LiveId" clId="{9C9E84F4-FA01-432F-8064-5B4B0B7CA53E}" dt="2018-04-13T01:07:43.656" v="695" actId="478"/>
          <ac:picMkLst>
            <pc:docMk/>
            <pc:sldMk cId="1032501421" sldId="295"/>
            <ac:picMk id="84" creationId="{1A1C7E29-33C3-4E5D-AE03-A024F18411EF}"/>
          </ac:picMkLst>
        </pc:picChg>
        <pc:picChg chg="del">
          <ac:chgData name="DONG JUN LEE" userId="b883b0da90494c07" providerId="LiveId" clId="{9C9E84F4-FA01-432F-8064-5B4B0B7CA53E}" dt="2018-04-13T01:07:43.656" v="695" actId="478"/>
          <ac:picMkLst>
            <pc:docMk/>
            <pc:sldMk cId="1032501421" sldId="295"/>
            <ac:picMk id="85" creationId="{BBF76410-EF08-4C3D-89F5-90F763551285}"/>
          </ac:picMkLst>
        </pc:picChg>
        <pc:picChg chg="del">
          <ac:chgData name="DONG JUN LEE" userId="b883b0da90494c07" providerId="LiveId" clId="{9C9E84F4-FA01-432F-8064-5B4B0B7CA53E}" dt="2018-04-13T01:07:43.656" v="695" actId="478"/>
          <ac:picMkLst>
            <pc:docMk/>
            <pc:sldMk cId="1032501421" sldId="295"/>
            <ac:picMk id="86" creationId="{5873C3FD-A73E-47D9-8A87-D06E109C3117}"/>
          </ac:picMkLst>
        </pc:picChg>
        <pc:picChg chg="add">
          <ac:chgData name="DONG JUN LEE" userId="b883b0da90494c07" providerId="LiveId" clId="{9C9E84F4-FA01-432F-8064-5B4B0B7CA53E}" dt="2018-04-13T01:08:06.045" v="697"/>
          <ac:picMkLst>
            <pc:docMk/>
            <pc:sldMk cId="1032501421" sldId="295"/>
            <ac:picMk id="91" creationId="{0499B5F9-0C88-486B-9873-FAF049EB8D36}"/>
          </ac:picMkLst>
        </pc:picChg>
        <pc:picChg chg="add">
          <ac:chgData name="DONG JUN LEE" userId="b883b0da90494c07" providerId="LiveId" clId="{9C9E84F4-FA01-432F-8064-5B4B0B7CA53E}" dt="2018-04-13T01:08:06.045" v="697"/>
          <ac:picMkLst>
            <pc:docMk/>
            <pc:sldMk cId="1032501421" sldId="295"/>
            <ac:picMk id="92" creationId="{E3E55D97-5BE1-46EE-A9D2-BBE40143FB10}"/>
          </ac:picMkLst>
        </pc:picChg>
        <pc:picChg chg="add">
          <ac:chgData name="DONG JUN LEE" userId="b883b0da90494c07" providerId="LiveId" clId="{9C9E84F4-FA01-432F-8064-5B4B0B7CA53E}" dt="2018-04-13T01:08:06.045" v="697"/>
          <ac:picMkLst>
            <pc:docMk/>
            <pc:sldMk cId="1032501421" sldId="295"/>
            <ac:picMk id="93" creationId="{5CEAFDAC-DD03-45E5-89A8-29C60D2AFA2D}"/>
          </ac:picMkLst>
        </pc:picChg>
        <pc:picChg chg="add">
          <ac:chgData name="DONG JUN LEE" userId="b883b0da90494c07" providerId="LiveId" clId="{9C9E84F4-FA01-432F-8064-5B4B0B7CA53E}" dt="2018-04-13T01:08:06.045" v="697"/>
          <ac:picMkLst>
            <pc:docMk/>
            <pc:sldMk cId="1032501421" sldId="295"/>
            <ac:picMk id="94" creationId="{F95363EC-8EC5-46EB-8D81-10F22CBC5952}"/>
          </ac:picMkLst>
        </pc:picChg>
        <pc:cxnChg chg="del">
          <ac:chgData name="DONG JUN LEE" userId="b883b0da90494c07" providerId="LiveId" clId="{9C9E84F4-FA01-432F-8064-5B4B0B7CA53E}" dt="2018-04-13T01:09:45.760" v="724" actId="478"/>
          <ac:cxnSpMkLst>
            <pc:docMk/>
            <pc:sldMk cId="1032501421" sldId="295"/>
            <ac:cxnSpMk id="18" creationId="{00000000-0000-0000-0000-000000000000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43" creationId="{6603C552-5F16-474D-89EC-7D82D9FD6A3C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48" creationId="{095EA09E-C03D-49CF-A06B-7CF691CDF574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49" creationId="{6BA9C3CA-5F5F-4578-83E2-96F0EA407C81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51" creationId="{0827038E-4ECE-4807-900A-BD64C6F7CAFB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52" creationId="{479D93CF-348B-4C33-9965-9B0D140F8C2A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53" creationId="{0EC8B544-E41A-4FA5-8F3E-5EA8DC5E06AC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54" creationId="{8ABE02F3-6FBD-438D-B668-5A255B1FCDC8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55" creationId="{C9DF4259-89C5-484A-9693-1A40332A9D22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56" creationId="{AF0BA3E2-558E-4371-95B9-EEFE6C967570}"/>
          </ac:cxnSpMkLst>
        </pc:cxnChg>
        <pc:cxnChg chg="add">
          <ac:chgData name="DONG JUN LEE" userId="b883b0da90494c07" providerId="LiveId" clId="{9C9E84F4-FA01-432F-8064-5B4B0B7CA53E}" dt="2018-04-13T01:08:06.045" v="697"/>
          <ac:cxnSpMkLst>
            <pc:docMk/>
            <pc:sldMk cId="1032501421" sldId="295"/>
            <ac:cxnSpMk id="60" creationId="{57F1F4F9-962D-4DED-8006-7ADDBF456938}"/>
          </ac:cxnSpMkLst>
        </pc:cxnChg>
        <pc:cxnChg chg="del">
          <ac:chgData name="DONG JUN LEE" userId="b883b0da90494c07" providerId="LiveId" clId="{9C9E84F4-FA01-432F-8064-5B4B0B7CA53E}" dt="2018-04-13T01:07:43.656" v="695" actId="478"/>
          <ac:cxnSpMkLst>
            <pc:docMk/>
            <pc:sldMk cId="1032501421" sldId="295"/>
            <ac:cxnSpMk id="67" creationId="{E5501185-3EC7-4F57-A66C-A35B16BF1521}"/>
          </ac:cxnSpMkLst>
        </pc:cxnChg>
        <pc:cxnChg chg="del">
          <ac:chgData name="DONG JUN LEE" userId="b883b0da90494c07" providerId="LiveId" clId="{9C9E84F4-FA01-432F-8064-5B4B0B7CA53E}" dt="2018-04-13T01:07:43.656" v="695" actId="478"/>
          <ac:cxnSpMkLst>
            <pc:docMk/>
            <pc:sldMk cId="1032501421" sldId="295"/>
            <ac:cxnSpMk id="68" creationId="{1F525A75-1404-4B29-AFD5-4119424BAFE4}"/>
          </ac:cxnSpMkLst>
        </pc:cxnChg>
        <pc:cxnChg chg="del">
          <ac:chgData name="DONG JUN LEE" userId="b883b0da90494c07" providerId="LiveId" clId="{9C9E84F4-FA01-432F-8064-5B4B0B7CA53E}" dt="2018-04-13T01:07:43.656" v="695" actId="478"/>
          <ac:cxnSpMkLst>
            <pc:docMk/>
            <pc:sldMk cId="1032501421" sldId="295"/>
            <ac:cxnSpMk id="69" creationId="{B75AD848-1C45-413A-9464-FEE9F8F29DFB}"/>
          </ac:cxnSpMkLst>
        </pc:cxnChg>
        <pc:cxnChg chg="del">
          <ac:chgData name="DONG JUN LEE" userId="b883b0da90494c07" providerId="LiveId" clId="{9C9E84F4-FA01-432F-8064-5B4B0B7CA53E}" dt="2018-04-13T01:07:43.656" v="695" actId="478"/>
          <ac:cxnSpMkLst>
            <pc:docMk/>
            <pc:sldMk cId="1032501421" sldId="295"/>
            <ac:cxnSpMk id="71" creationId="{67767634-4578-4B10-B755-57079338563E}"/>
          </ac:cxnSpMkLst>
        </pc:cxnChg>
        <pc:cxnChg chg="del">
          <ac:chgData name="DONG JUN LEE" userId="b883b0da90494c07" providerId="LiveId" clId="{9C9E84F4-FA01-432F-8064-5B4B0B7CA53E}" dt="2018-04-13T01:07:43.656" v="695" actId="478"/>
          <ac:cxnSpMkLst>
            <pc:docMk/>
            <pc:sldMk cId="1032501421" sldId="295"/>
            <ac:cxnSpMk id="72" creationId="{661EB010-BB75-43A3-BD1A-70F1849CCEEB}"/>
          </ac:cxnSpMkLst>
        </pc:cxnChg>
        <pc:cxnChg chg="del">
          <ac:chgData name="DONG JUN LEE" userId="b883b0da90494c07" providerId="LiveId" clId="{9C9E84F4-FA01-432F-8064-5B4B0B7CA53E}" dt="2018-04-13T01:07:43.656" v="695" actId="478"/>
          <ac:cxnSpMkLst>
            <pc:docMk/>
            <pc:sldMk cId="1032501421" sldId="295"/>
            <ac:cxnSpMk id="73" creationId="{4AA87348-9F87-4668-A037-A62BCBD9A470}"/>
          </ac:cxnSpMkLst>
        </pc:cxnChg>
        <pc:cxnChg chg="del">
          <ac:chgData name="DONG JUN LEE" userId="b883b0da90494c07" providerId="LiveId" clId="{9C9E84F4-FA01-432F-8064-5B4B0B7CA53E}" dt="2018-04-13T01:07:43.656" v="695" actId="478"/>
          <ac:cxnSpMkLst>
            <pc:docMk/>
            <pc:sldMk cId="1032501421" sldId="295"/>
            <ac:cxnSpMk id="74" creationId="{AD79ED8A-386F-4E0E-8DF1-AFFEFAEB340A}"/>
          </ac:cxnSpMkLst>
        </pc:cxnChg>
        <pc:cxnChg chg="del">
          <ac:chgData name="DONG JUN LEE" userId="b883b0da90494c07" providerId="LiveId" clId="{9C9E84F4-FA01-432F-8064-5B4B0B7CA53E}" dt="2018-04-13T01:07:43.656" v="695" actId="478"/>
          <ac:cxnSpMkLst>
            <pc:docMk/>
            <pc:sldMk cId="1032501421" sldId="295"/>
            <ac:cxnSpMk id="75" creationId="{BE6A6A9E-8C52-4914-8415-7BB3DE5F7366}"/>
          </ac:cxnSpMkLst>
        </pc:cxnChg>
        <pc:cxnChg chg="del">
          <ac:chgData name="DONG JUN LEE" userId="b883b0da90494c07" providerId="LiveId" clId="{9C9E84F4-FA01-432F-8064-5B4B0B7CA53E}" dt="2018-04-13T01:07:43.656" v="695" actId="478"/>
          <ac:cxnSpMkLst>
            <pc:docMk/>
            <pc:sldMk cId="1032501421" sldId="295"/>
            <ac:cxnSpMk id="76" creationId="{CD036991-39F0-4E28-A2A8-AB578FF275CB}"/>
          </ac:cxnSpMkLst>
        </pc:cxnChg>
        <pc:cxnChg chg="del">
          <ac:chgData name="DONG JUN LEE" userId="b883b0da90494c07" providerId="LiveId" clId="{9C9E84F4-FA01-432F-8064-5B4B0B7CA53E}" dt="2018-04-13T01:07:49.097" v="696" actId="478"/>
          <ac:cxnSpMkLst>
            <pc:docMk/>
            <pc:sldMk cId="1032501421" sldId="295"/>
            <ac:cxnSpMk id="80" creationId="{1E833B5F-6620-41B4-BB16-35211E129133}"/>
          </ac:cxnSpMkLst>
        </pc:cxnChg>
        <pc:cxnChg chg="add">
          <ac:chgData name="DONG JUN LEE" userId="b883b0da90494c07" providerId="LiveId" clId="{9C9E84F4-FA01-432F-8064-5B4B0B7CA53E}" dt="2018-04-13T01:09:46.030" v="725"/>
          <ac:cxnSpMkLst>
            <pc:docMk/>
            <pc:sldMk cId="1032501421" sldId="295"/>
            <ac:cxnSpMk id="106" creationId="{C9D791E1-7EDC-43E2-B31A-701CA0BE1817}"/>
          </ac:cxnSpMkLst>
        </pc:cxnChg>
      </pc:sldChg>
      <pc:sldChg chg="addSp delSp modSp add">
        <pc:chgData name="DONG JUN LEE" userId="b883b0da90494c07" providerId="LiveId" clId="{9C9E84F4-FA01-432F-8064-5B4B0B7CA53E}" dt="2018-04-13T01:19:08.310" v="840"/>
        <pc:sldMkLst>
          <pc:docMk/>
          <pc:sldMk cId="619099627" sldId="296"/>
        </pc:sldMkLst>
        <pc:spChg chg="add mod">
          <ac:chgData name="DONG JUN LEE" userId="b883b0da90494c07" providerId="LiveId" clId="{9C9E84F4-FA01-432F-8064-5B4B0B7CA53E}" dt="2018-04-13T01:17:39.367" v="797" actId="1076"/>
          <ac:spMkLst>
            <pc:docMk/>
            <pc:sldMk cId="619099627" sldId="296"/>
            <ac:spMk id="16" creationId="{69F56171-684D-4CD2-9F19-76D61A36B419}"/>
          </ac:spMkLst>
        </pc:spChg>
        <pc:spChg chg="add mod">
          <ac:chgData name="DONG JUN LEE" userId="b883b0da90494c07" providerId="LiveId" clId="{9C9E84F4-FA01-432F-8064-5B4B0B7CA53E}" dt="2018-04-13T01:18:50.156" v="838" actId="1035"/>
          <ac:spMkLst>
            <pc:docMk/>
            <pc:sldMk cId="619099627" sldId="296"/>
            <ac:spMk id="19" creationId="{FE03F429-60D1-48FC-B075-CAC9F7B2AFFD}"/>
          </ac:spMkLst>
        </pc:spChg>
        <pc:spChg chg="add mod">
          <ac:chgData name="DONG JUN LEE" userId="b883b0da90494c07" providerId="LiveId" clId="{9C9E84F4-FA01-432F-8064-5B4B0B7CA53E}" dt="2018-04-13T01:18:30.997" v="820" actId="20577"/>
          <ac:spMkLst>
            <pc:docMk/>
            <pc:sldMk cId="619099627" sldId="296"/>
            <ac:spMk id="20" creationId="{9F68BD43-DA24-49EB-8359-5EF4A535F884}"/>
          </ac:spMkLst>
        </pc:spChg>
        <pc:spChg chg="add">
          <ac:chgData name="DONG JUN LEE" userId="b883b0da90494c07" providerId="LiveId" clId="{9C9E84F4-FA01-432F-8064-5B4B0B7CA53E}" dt="2018-04-13T01:19:08.310" v="840"/>
          <ac:spMkLst>
            <pc:docMk/>
            <pc:sldMk cId="619099627" sldId="296"/>
            <ac:spMk id="21" creationId="{673CAF67-BBF3-4708-AA95-1630E9F5D69A}"/>
          </ac:spMkLst>
        </pc:spChg>
        <pc:spChg chg="mod">
          <ac:chgData name="DONG JUN LEE" userId="b883b0da90494c07" providerId="LiveId" clId="{9C9E84F4-FA01-432F-8064-5B4B0B7CA53E}" dt="2018-04-13T01:10:18.366" v="745"/>
          <ac:spMkLst>
            <pc:docMk/>
            <pc:sldMk cId="619099627" sldId="296"/>
            <ac:spMk id="23" creationId="{3C30BAAE-3206-43C2-9050-80F77984568E}"/>
          </ac:spMkLst>
        </pc:spChg>
        <pc:picChg chg="del">
          <ac:chgData name="DONG JUN LEE" userId="b883b0da90494c07" providerId="LiveId" clId="{9C9E84F4-FA01-432F-8064-5B4B0B7CA53E}" dt="2018-04-13T01:10:19.160" v="746" actId="478"/>
          <ac:picMkLst>
            <pc:docMk/>
            <pc:sldMk cId="619099627" sldId="296"/>
            <ac:picMk id="3" creationId="{5BEDC36B-787A-4F08-8F4A-C137086FF39E}"/>
          </ac:picMkLst>
        </pc:picChg>
        <pc:picChg chg="add del mod">
          <ac:chgData name="DONG JUN LEE" userId="b883b0da90494c07" providerId="LiveId" clId="{9C9E84F4-FA01-432F-8064-5B4B0B7CA53E}" dt="2018-04-13T01:15:05.520" v="752"/>
          <ac:picMkLst>
            <pc:docMk/>
            <pc:sldMk cId="619099627" sldId="296"/>
            <ac:picMk id="4" creationId="{79EE09CA-EA9C-4807-A263-A81C930666AE}"/>
          </ac:picMkLst>
        </pc:picChg>
        <pc:picChg chg="add del mod">
          <ac:chgData name="DONG JUN LEE" userId="b883b0da90494c07" providerId="LiveId" clId="{9C9E84F4-FA01-432F-8064-5B4B0B7CA53E}" dt="2018-04-13T01:15:05.520" v="752"/>
          <ac:picMkLst>
            <pc:docMk/>
            <pc:sldMk cId="619099627" sldId="296"/>
            <ac:picMk id="6" creationId="{DCCFBD30-D3CA-4091-B776-7D4081CCAE55}"/>
          </ac:picMkLst>
        </pc:picChg>
        <pc:picChg chg="add del mod">
          <ac:chgData name="DONG JUN LEE" userId="b883b0da90494c07" providerId="LiveId" clId="{9C9E84F4-FA01-432F-8064-5B4B0B7CA53E}" dt="2018-04-13T01:15:05.520" v="752"/>
          <ac:picMkLst>
            <pc:docMk/>
            <pc:sldMk cId="619099627" sldId="296"/>
            <ac:picMk id="8" creationId="{C87A2BD0-69D6-448B-84A9-BE711E5BCFFE}"/>
          </ac:picMkLst>
        </pc:picChg>
        <pc:picChg chg="add mod">
          <ac:chgData name="DONG JUN LEE" userId="b883b0da90494c07" providerId="LiveId" clId="{9C9E84F4-FA01-432F-8064-5B4B0B7CA53E}" dt="2018-04-13T01:16:31.933" v="766" actId="1076"/>
          <ac:picMkLst>
            <pc:docMk/>
            <pc:sldMk cId="619099627" sldId="296"/>
            <ac:picMk id="10" creationId="{80373215-575C-4288-83FE-657626043837}"/>
          </ac:picMkLst>
        </pc:picChg>
        <pc:picChg chg="add del">
          <ac:chgData name="DONG JUN LEE" userId="b883b0da90494c07" providerId="LiveId" clId="{9C9E84F4-FA01-432F-8064-5B4B0B7CA53E}" dt="2018-04-13T01:15:32.337" v="757"/>
          <ac:picMkLst>
            <pc:docMk/>
            <pc:sldMk cId="619099627" sldId="296"/>
            <ac:picMk id="11" creationId="{EC7ABD2B-09E1-4F87-B69A-674BE4ACA3FC}"/>
          </ac:picMkLst>
        </pc:picChg>
        <pc:picChg chg="add mod">
          <ac:chgData name="DONG JUN LEE" userId="b883b0da90494c07" providerId="LiveId" clId="{9C9E84F4-FA01-432F-8064-5B4B0B7CA53E}" dt="2018-04-13T01:18:50.156" v="838" actId="1035"/>
          <ac:picMkLst>
            <pc:docMk/>
            <pc:sldMk cId="619099627" sldId="296"/>
            <ac:picMk id="13" creationId="{1609E7D4-447D-4555-A231-F248D518865D}"/>
          </ac:picMkLst>
        </pc:picChg>
        <pc:picChg chg="add mod">
          <ac:chgData name="DONG JUN LEE" userId="b883b0da90494c07" providerId="LiveId" clId="{9C9E84F4-FA01-432F-8064-5B4B0B7CA53E}" dt="2018-04-13T01:18:04.240" v="803" actId="1076"/>
          <ac:picMkLst>
            <pc:docMk/>
            <pc:sldMk cId="619099627" sldId="296"/>
            <ac:picMk id="15" creationId="{9DDD180B-C85F-427D-A9A7-5FF16970CA6C}"/>
          </ac:picMkLst>
        </pc:picChg>
      </pc:sldChg>
      <pc:sldChg chg="addSp delSp modSp add">
        <pc:chgData name="DONG JUN LEE" userId="b883b0da90494c07" providerId="LiveId" clId="{9C9E84F4-FA01-432F-8064-5B4B0B7CA53E}" dt="2018-04-13T02:37:14.508" v="2133" actId="1076"/>
        <pc:sldMkLst>
          <pc:docMk/>
          <pc:sldMk cId="2034061026" sldId="297"/>
        </pc:sldMkLst>
        <pc:spChg chg="add mod">
          <ac:chgData name="DONG JUN LEE" userId="b883b0da90494c07" providerId="LiveId" clId="{9C9E84F4-FA01-432F-8064-5B4B0B7CA53E}" dt="2018-04-13T01:33:04.884" v="1024" actId="1076"/>
          <ac:spMkLst>
            <pc:docMk/>
            <pc:sldMk cId="2034061026" sldId="297"/>
            <ac:spMk id="4" creationId="{B9600421-2C74-42FA-9549-761ABD8DF7DB}"/>
          </ac:spMkLst>
        </pc:spChg>
        <pc:spChg chg="add mod">
          <ac:chgData name="DONG JUN LEE" userId="b883b0da90494c07" providerId="LiveId" clId="{9C9E84F4-FA01-432F-8064-5B4B0B7CA53E}" dt="2018-04-13T01:33:04.884" v="1024" actId="1076"/>
          <ac:spMkLst>
            <pc:docMk/>
            <pc:sldMk cId="2034061026" sldId="297"/>
            <ac:spMk id="5" creationId="{6E1A2E6D-0BCD-459F-A842-D9D7D511BD08}"/>
          </ac:spMkLst>
        </pc:spChg>
        <pc:spChg chg="add mod">
          <ac:chgData name="DONG JUN LEE" userId="b883b0da90494c07" providerId="LiveId" clId="{9C9E84F4-FA01-432F-8064-5B4B0B7CA53E}" dt="2018-04-13T01:42:51.774" v="1157" actId="1076"/>
          <ac:spMkLst>
            <pc:docMk/>
            <pc:sldMk cId="2034061026" sldId="297"/>
            <ac:spMk id="6" creationId="{92CAA96E-D8BA-44C1-8A7C-CAB8601D8A7E}"/>
          </ac:spMkLst>
        </pc:spChg>
        <pc:spChg chg="add mod">
          <ac:chgData name="DONG JUN LEE" userId="b883b0da90494c07" providerId="LiveId" clId="{9C9E84F4-FA01-432F-8064-5B4B0B7CA53E}" dt="2018-04-13T01:42:51.774" v="1157" actId="1076"/>
          <ac:spMkLst>
            <pc:docMk/>
            <pc:sldMk cId="2034061026" sldId="297"/>
            <ac:spMk id="7" creationId="{282237BA-97B5-49D5-947B-4F94B0B61874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8" creationId="{1C025872-10EA-4EB3-89B6-3C9D059581C3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9" creationId="{263EB241-C36B-455A-B165-C3AECA23A680}"/>
          </ac:spMkLst>
        </pc:spChg>
        <pc:spChg chg="del">
          <ac:chgData name="DONG JUN LEE" userId="b883b0da90494c07" providerId="LiveId" clId="{9C9E84F4-FA01-432F-8064-5B4B0B7CA53E}" dt="2018-04-13T01:20:06.646" v="842" actId="478"/>
          <ac:spMkLst>
            <pc:docMk/>
            <pc:sldMk cId="2034061026" sldId="297"/>
            <ac:spMk id="16" creationId="{69F56171-684D-4CD2-9F19-76D61A36B419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17" creationId="{56D5DF14-ED80-4B71-863B-86007E7C9D7E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18" creationId="{DB0B10A7-E058-470C-A75F-FDECC33DFFD9}"/>
          </ac:spMkLst>
        </pc:spChg>
        <pc:spChg chg="del">
          <ac:chgData name="DONG JUN LEE" userId="b883b0da90494c07" providerId="LiveId" clId="{9C9E84F4-FA01-432F-8064-5B4B0B7CA53E}" dt="2018-04-13T01:20:06.646" v="842" actId="478"/>
          <ac:spMkLst>
            <pc:docMk/>
            <pc:sldMk cId="2034061026" sldId="297"/>
            <ac:spMk id="19" creationId="{FE03F429-60D1-48FC-B075-CAC9F7B2AFFD}"/>
          </ac:spMkLst>
        </pc:spChg>
        <pc:spChg chg="del">
          <ac:chgData name="DONG JUN LEE" userId="b883b0da90494c07" providerId="LiveId" clId="{9C9E84F4-FA01-432F-8064-5B4B0B7CA53E}" dt="2018-04-13T01:20:06.646" v="842" actId="478"/>
          <ac:spMkLst>
            <pc:docMk/>
            <pc:sldMk cId="2034061026" sldId="297"/>
            <ac:spMk id="20" creationId="{9F68BD43-DA24-49EB-8359-5EF4A535F884}"/>
          </ac:spMkLst>
        </pc:spChg>
        <pc:spChg chg="add del mod">
          <ac:chgData name="DONG JUN LEE" userId="b883b0da90494c07" providerId="LiveId" clId="{9C9E84F4-FA01-432F-8064-5B4B0B7CA53E}" dt="2018-04-13T02:36:36.702" v="2120" actId="478"/>
          <ac:spMkLst>
            <pc:docMk/>
            <pc:sldMk cId="2034061026" sldId="297"/>
            <ac:spMk id="22" creationId="{82BB70BD-2B3D-492C-9EEC-9AA1C778BDB0}"/>
          </ac:spMkLst>
        </pc:spChg>
        <pc:spChg chg="mod">
          <ac:chgData name="DONG JUN LEE" userId="b883b0da90494c07" providerId="LiveId" clId="{9C9E84F4-FA01-432F-8064-5B4B0B7CA53E}" dt="2018-04-13T01:20:19.515" v="864" actId="1076"/>
          <ac:spMkLst>
            <pc:docMk/>
            <pc:sldMk cId="2034061026" sldId="297"/>
            <ac:spMk id="23" creationId="{3C30BAAE-3206-43C2-9050-80F77984568E}"/>
          </ac:spMkLst>
        </pc:spChg>
        <pc:spChg chg="add mod">
          <ac:chgData name="DONG JUN LEE" userId="b883b0da90494c07" providerId="LiveId" clId="{9C9E84F4-FA01-432F-8064-5B4B0B7CA53E}" dt="2018-04-13T02:37:01.940" v="2128" actId="1076"/>
          <ac:spMkLst>
            <pc:docMk/>
            <pc:sldMk cId="2034061026" sldId="297"/>
            <ac:spMk id="24" creationId="{6ED886F4-F2B1-4B8B-A2B2-6C8DE1B19CDA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26" creationId="{33B320FD-4878-46C9-89F8-904352EFA436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27" creationId="{910DE17E-F3F5-4E4D-937D-CA90A22A9DF6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28" creationId="{22531C63-8B1A-4F75-B0B2-0E2B6AC17C4A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29" creationId="{2EAA78EF-6752-4C2D-B10F-C740D06742B5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30" creationId="{93360F6F-17E7-4395-9A24-95FB0ECBF99B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31" creationId="{079D6D67-5C9C-494B-8DF6-1D47F1624AE0}"/>
          </ac:spMkLst>
        </pc:spChg>
        <pc:spChg chg="add del">
          <ac:chgData name="DONG JUN LEE" userId="b883b0da90494c07" providerId="LiveId" clId="{9C9E84F4-FA01-432F-8064-5B4B0B7CA53E}" dt="2018-04-13T01:30:24.308" v="979" actId="1076"/>
          <ac:spMkLst>
            <pc:docMk/>
            <pc:sldMk cId="2034061026" sldId="297"/>
            <ac:spMk id="32" creationId="{27180520-F82B-4A01-8DDF-8865D5E4ED3F}"/>
          </ac:spMkLst>
        </pc:spChg>
        <pc:spChg chg="add del">
          <ac:chgData name="DONG JUN LEE" userId="b883b0da90494c07" providerId="LiveId" clId="{9C9E84F4-FA01-432F-8064-5B4B0B7CA53E}" dt="2018-04-13T01:30:24.308" v="979" actId="1076"/>
          <ac:spMkLst>
            <pc:docMk/>
            <pc:sldMk cId="2034061026" sldId="297"/>
            <ac:spMk id="33" creationId="{A8DEC0E9-A0F7-4454-A479-D3ED30F92134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34" creationId="{37506C12-FDDA-449F-BB94-36BB629508A4}"/>
          </ac:spMkLst>
        </pc:spChg>
        <pc:spChg chg="add del mod">
          <ac:chgData name="DONG JUN LEE" userId="b883b0da90494c07" providerId="LiveId" clId="{9C9E84F4-FA01-432F-8064-5B4B0B7CA53E}" dt="2018-04-13T01:32:21.025" v="1011" actId="478"/>
          <ac:spMkLst>
            <pc:docMk/>
            <pc:sldMk cId="2034061026" sldId="297"/>
            <ac:spMk id="35" creationId="{89290F16-FAFE-4B1F-BC4B-88F577FA7354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36" creationId="{428AABCD-1C6F-42A1-B2AF-477179C460DC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37" creationId="{BBA5A117-730E-4DBD-80C3-BCA811B25CED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38" creationId="{8FA1B428-4440-4C37-96FA-AEE4416002B9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39" creationId="{91394D34-0AE6-463C-98E9-A26514058B92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40" creationId="{6599F316-BBE2-4A06-A861-A1E77A89503A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41" creationId="{F6D25FC5-8FBA-4F84-8372-5310E36FA3FC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42" creationId="{EB21979D-A946-4C80-8D68-08B96DC9F138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43" creationId="{2CDED28E-405F-4F9A-A679-888EBBD49451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44" creationId="{3177BADA-9C87-49C9-9759-99F956B74781}"/>
          </ac:spMkLst>
        </pc:spChg>
        <pc:spChg chg="add mod">
          <ac:chgData name="DONG JUN LEE" userId="b883b0da90494c07" providerId="LiveId" clId="{9C9E84F4-FA01-432F-8064-5B4B0B7CA53E}" dt="2018-04-13T01:41:24.008" v="1144" actId="1076"/>
          <ac:spMkLst>
            <pc:docMk/>
            <pc:sldMk cId="2034061026" sldId="297"/>
            <ac:spMk id="45" creationId="{672711B8-7935-46C7-8ABC-FDFBA9F09115}"/>
          </ac:spMkLst>
        </pc:spChg>
        <pc:spChg chg="add mod">
          <ac:chgData name="DONG JUN LEE" userId="b883b0da90494c07" providerId="LiveId" clId="{9C9E84F4-FA01-432F-8064-5B4B0B7CA53E}" dt="2018-04-13T01:35:16.928" v="1066" actId="1076"/>
          <ac:spMkLst>
            <pc:docMk/>
            <pc:sldMk cId="2034061026" sldId="297"/>
            <ac:spMk id="46" creationId="{8C4F4164-B5F7-440E-A008-C5AA24F6FCDF}"/>
          </ac:spMkLst>
        </pc:spChg>
        <pc:spChg chg="add mod">
          <ac:chgData name="DONG JUN LEE" userId="b883b0da90494c07" providerId="LiveId" clId="{9C9E84F4-FA01-432F-8064-5B4B0B7CA53E}" dt="2018-04-13T01:35:16.928" v="1066" actId="1076"/>
          <ac:spMkLst>
            <pc:docMk/>
            <pc:sldMk cId="2034061026" sldId="297"/>
            <ac:spMk id="47" creationId="{BFC3AB5F-40FD-4545-A594-7AFFA4CDEFCA}"/>
          </ac:spMkLst>
        </pc:spChg>
        <pc:spChg chg="add mod">
          <ac:chgData name="DONG JUN LEE" userId="b883b0da90494c07" providerId="LiveId" clId="{9C9E84F4-FA01-432F-8064-5B4B0B7CA53E}" dt="2018-04-13T01:35:27.557" v="1068" actId="1076"/>
          <ac:spMkLst>
            <pc:docMk/>
            <pc:sldMk cId="2034061026" sldId="297"/>
            <ac:spMk id="48" creationId="{ECE3B15E-A48E-4335-B608-9DEA13BFF9EE}"/>
          </ac:spMkLst>
        </pc:spChg>
        <pc:spChg chg="add mod">
          <ac:chgData name="DONG JUN LEE" userId="b883b0da90494c07" providerId="LiveId" clId="{9C9E84F4-FA01-432F-8064-5B4B0B7CA53E}" dt="2018-04-13T01:35:39.386" v="1071" actId="115"/>
          <ac:spMkLst>
            <pc:docMk/>
            <pc:sldMk cId="2034061026" sldId="297"/>
            <ac:spMk id="49" creationId="{E4554782-7D97-4C45-B74E-FA96348AC86E}"/>
          </ac:spMkLst>
        </pc:spChg>
        <pc:spChg chg="add mod">
          <ac:chgData name="DONG JUN LEE" userId="b883b0da90494c07" providerId="LiveId" clId="{9C9E84F4-FA01-432F-8064-5B4B0B7CA53E}" dt="2018-04-13T01:35:50.907" v="1075" actId="1076"/>
          <ac:spMkLst>
            <pc:docMk/>
            <pc:sldMk cId="2034061026" sldId="297"/>
            <ac:spMk id="50" creationId="{A7A123EF-2124-4CD5-B2C6-37EDE8933382}"/>
          </ac:spMkLst>
        </pc:spChg>
        <pc:spChg chg="add mod">
          <ac:chgData name="DONG JUN LEE" userId="b883b0da90494c07" providerId="LiveId" clId="{9C9E84F4-FA01-432F-8064-5B4B0B7CA53E}" dt="2018-04-13T01:35:50.907" v="1075" actId="1076"/>
          <ac:spMkLst>
            <pc:docMk/>
            <pc:sldMk cId="2034061026" sldId="297"/>
            <ac:spMk id="51" creationId="{11920FA5-51F2-4435-8870-23F37120053F}"/>
          </ac:spMkLst>
        </pc:spChg>
        <pc:spChg chg="add mod">
          <ac:chgData name="DONG JUN LEE" userId="b883b0da90494c07" providerId="LiveId" clId="{9C9E84F4-FA01-432F-8064-5B4B0B7CA53E}" dt="2018-04-13T01:36:33.454" v="1082" actId="1076"/>
          <ac:spMkLst>
            <pc:docMk/>
            <pc:sldMk cId="2034061026" sldId="297"/>
            <ac:spMk id="52" creationId="{7364908B-1957-4896-9891-758399D7E4EA}"/>
          </ac:spMkLst>
        </pc:spChg>
        <pc:spChg chg="add mod">
          <ac:chgData name="DONG JUN LEE" userId="b883b0da90494c07" providerId="LiveId" clId="{9C9E84F4-FA01-432F-8064-5B4B0B7CA53E}" dt="2018-04-13T01:36:35.653" v="1083" actId="1076"/>
          <ac:spMkLst>
            <pc:docMk/>
            <pc:sldMk cId="2034061026" sldId="297"/>
            <ac:spMk id="53" creationId="{F35C6E30-87A7-4176-AC7C-2205EF5E6B43}"/>
          </ac:spMkLst>
        </pc:spChg>
        <pc:spChg chg="add mod">
          <ac:chgData name="DONG JUN LEE" userId="b883b0da90494c07" providerId="LiveId" clId="{9C9E84F4-FA01-432F-8064-5B4B0B7CA53E}" dt="2018-04-13T01:41:37.853" v="1146" actId="1076"/>
          <ac:spMkLst>
            <pc:docMk/>
            <pc:sldMk cId="2034061026" sldId="297"/>
            <ac:spMk id="79" creationId="{76DC2D59-1793-4A92-A928-BCC82C1FC58D}"/>
          </ac:spMkLst>
        </pc:spChg>
        <pc:spChg chg="add mod">
          <ac:chgData name="DONG JUN LEE" userId="b883b0da90494c07" providerId="LiveId" clId="{9C9E84F4-FA01-432F-8064-5B4B0B7CA53E}" dt="2018-04-13T01:41:37.853" v="1146" actId="1076"/>
          <ac:spMkLst>
            <pc:docMk/>
            <pc:sldMk cId="2034061026" sldId="297"/>
            <ac:spMk id="80" creationId="{25736DF9-31FF-4215-8BC9-6F3052696D9F}"/>
          </ac:spMkLst>
        </pc:spChg>
        <pc:spChg chg="add mod">
          <ac:chgData name="DONG JUN LEE" userId="b883b0da90494c07" providerId="LiveId" clId="{9C9E84F4-FA01-432F-8064-5B4B0B7CA53E}" dt="2018-04-13T01:41:37.853" v="1146" actId="1076"/>
          <ac:spMkLst>
            <pc:docMk/>
            <pc:sldMk cId="2034061026" sldId="297"/>
            <ac:spMk id="81" creationId="{4D4249EF-1555-4485-B21F-0402A6CFBC75}"/>
          </ac:spMkLst>
        </pc:spChg>
        <pc:spChg chg="add mod">
          <ac:chgData name="DONG JUN LEE" userId="b883b0da90494c07" providerId="LiveId" clId="{9C9E84F4-FA01-432F-8064-5B4B0B7CA53E}" dt="2018-04-13T01:41:37.853" v="1146" actId="1076"/>
          <ac:spMkLst>
            <pc:docMk/>
            <pc:sldMk cId="2034061026" sldId="297"/>
            <ac:spMk id="82" creationId="{037FB392-115F-4FDD-BABE-F62B837C6EC1}"/>
          </ac:spMkLst>
        </pc:spChg>
        <pc:spChg chg="add mod">
          <ac:chgData name="DONG JUN LEE" userId="b883b0da90494c07" providerId="LiveId" clId="{9C9E84F4-FA01-432F-8064-5B4B0B7CA53E}" dt="2018-04-13T01:41:37.853" v="1146" actId="1076"/>
          <ac:spMkLst>
            <pc:docMk/>
            <pc:sldMk cId="2034061026" sldId="297"/>
            <ac:spMk id="83" creationId="{192A7F0C-FEFB-4FD7-939B-C5C4FC769DAD}"/>
          </ac:spMkLst>
        </pc:spChg>
        <pc:spChg chg="add mod">
          <ac:chgData name="DONG JUN LEE" userId="b883b0da90494c07" providerId="LiveId" clId="{9C9E84F4-FA01-432F-8064-5B4B0B7CA53E}" dt="2018-04-13T01:41:37.853" v="1146" actId="1076"/>
          <ac:spMkLst>
            <pc:docMk/>
            <pc:sldMk cId="2034061026" sldId="297"/>
            <ac:spMk id="84" creationId="{7A49D93F-6455-4236-ACBF-25FE81D92581}"/>
          </ac:spMkLst>
        </pc:spChg>
        <pc:spChg chg="add mod">
          <ac:chgData name="DONG JUN LEE" userId="b883b0da90494c07" providerId="LiveId" clId="{9C9E84F4-FA01-432F-8064-5B4B0B7CA53E}" dt="2018-04-13T01:41:37.853" v="1146" actId="1076"/>
          <ac:spMkLst>
            <pc:docMk/>
            <pc:sldMk cId="2034061026" sldId="297"/>
            <ac:spMk id="85" creationId="{419C6339-F053-4723-AFFF-0CB3255B1373}"/>
          </ac:spMkLst>
        </pc:spChg>
        <pc:spChg chg="add mod">
          <ac:chgData name="DONG JUN LEE" userId="b883b0da90494c07" providerId="LiveId" clId="{9C9E84F4-FA01-432F-8064-5B4B0B7CA53E}" dt="2018-04-13T01:41:37.853" v="1146" actId="1076"/>
          <ac:spMkLst>
            <pc:docMk/>
            <pc:sldMk cId="2034061026" sldId="297"/>
            <ac:spMk id="86" creationId="{D3D4914C-A6AF-4630-A708-54BE2F41AA5F}"/>
          </ac:spMkLst>
        </pc:spChg>
        <pc:spChg chg="add mod">
          <ac:chgData name="DONG JUN LEE" userId="b883b0da90494c07" providerId="LiveId" clId="{9C9E84F4-FA01-432F-8064-5B4B0B7CA53E}" dt="2018-04-13T01:41:48.432" v="1147" actId="1076"/>
          <ac:spMkLst>
            <pc:docMk/>
            <pc:sldMk cId="2034061026" sldId="297"/>
            <ac:spMk id="87" creationId="{E18E56EB-80E7-4798-92D8-E02428CCFB68}"/>
          </ac:spMkLst>
        </pc:spChg>
        <pc:spChg chg="add mod">
          <ac:chgData name="DONG JUN LEE" userId="b883b0da90494c07" providerId="LiveId" clId="{9C9E84F4-FA01-432F-8064-5B4B0B7CA53E}" dt="2018-04-13T01:41:48.432" v="1147" actId="1076"/>
          <ac:spMkLst>
            <pc:docMk/>
            <pc:sldMk cId="2034061026" sldId="297"/>
            <ac:spMk id="88" creationId="{BF302BA2-2C0C-462D-8AC9-0A6C3A1214E0}"/>
          </ac:spMkLst>
        </pc:spChg>
        <pc:spChg chg="add mod">
          <ac:chgData name="DONG JUN LEE" userId="b883b0da90494c07" providerId="LiveId" clId="{9C9E84F4-FA01-432F-8064-5B4B0B7CA53E}" dt="2018-04-13T02:37:14.508" v="2133" actId="1076"/>
          <ac:spMkLst>
            <pc:docMk/>
            <pc:sldMk cId="2034061026" sldId="297"/>
            <ac:spMk id="181" creationId="{298980BB-3866-43BD-BC33-5DDB07E70754}"/>
          </ac:spMkLst>
        </pc:spChg>
        <pc:picChg chg="del">
          <ac:chgData name="DONG JUN LEE" userId="b883b0da90494c07" providerId="LiveId" clId="{9C9E84F4-FA01-432F-8064-5B4B0B7CA53E}" dt="2018-04-13T01:20:06.646" v="842" actId="478"/>
          <ac:picMkLst>
            <pc:docMk/>
            <pc:sldMk cId="2034061026" sldId="297"/>
            <ac:picMk id="10" creationId="{80373215-575C-4288-83FE-657626043837}"/>
          </ac:picMkLst>
        </pc:picChg>
        <pc:picChg chg="del">
          <ac:chgData name="DONG JUN LEE" userId="b883b0da90494c07" providerId="LiveId" clId="{9C9E84F4-FA01-432F-8064-5B4B0B7CA53E}" dt="2018-04-13T01:20:06.646" v="842" actId="478"/>
          <ac:picMkLst>
            <pc:docMk/>
            <pc:sldMk cId="2034061026" sldId="297"/>
            <ac:picMk id="13" creationId="{1609E7D4-447D-4555-A231-F248D518865D}"/>
          </ac:picMkLst>
        </pc:picChg>
        <pc:picChg chg="del">
          <ac:chgData name="DONG JUN LEE" userId="b883b0da90494c07" providerId="LiveId" clId="{9C9E84F4-FA01-432F-8064-5B4B0B7CA53E}" dt="2018-04-13T01:20:06.646" v="842" actId="478"/>
          <ac:picMkLst>
            <pc:docMk/>
            <pc:sldMk cId="2034061026" sldId="297"/>
            <ac:picMk id="15" creationId="{9DDD180B-C85F-427D-A9A7-5FF16970CA6C}"/>
          </ac:picMkLst>
        </pc:picChg>
        <pc:cxnChg chg="add mod">
          <ac:chgData name="DONG JUN LEE" userId="b883b0da90494c07" providerId="LiveId" clId="{9C9E84F4-FA01-432F-8064-5B4B0B7CA53E}" dt="2018-04-13T02:37:14.508" v="2133" actId="1076"/>
          <ac:cxnSpMkLst>
            <pc:docMk/>
            <pc:sldMk cId="2034061026" sldId="297"/>
            <ac:cxnSpMk id="12" creationId="{E4EFEE76-0AE1-4E9C-83E5-F6C90AEA79C9}"/>
          </ac:cxnSpMkLst>
        </pc:cxnChg>
        <pc:cxnChg chg="mod">
          <ac:chgData name="DONG JUN LEE" userId="b883b0da90494c07" providerId="LiveId" clId="{9C9E84F4-FA01-432F-8064-5B4B0B7CA53E}" dt="2018-04-13T01:20:32.340" v="866" actId="14100"/>
          <ac:cxnSpMkLst>
            <pc:docMk/>
            <pc:sldMk cId="2034061026" sldId="297"/>
            <ac:cxnSpMk id="25" creationId="{CA668041-6B94-4656-BDF2-9309D0BCAB67}"/>
          </ac:cxnSpMkLst>
        </pc:cxnChg>
        <pc:cxnChg chg="add mod">
          <ac:chgData name="DONG JUN LEE" userId="b883b0da90494c07" providerId="LiveId" clId="{9C9E84F4-FA01-432F-8064-5B4B0B7CA53E}" dt="2018-04-13T02:37:14.508" v="2133" actId="1076"/>
          <ac:cxnSpMkLst>
            <pc:docMk/>
            <pc:sldMk cId="2034061026" sldId="297"/>
            <ac:cxnSpMk id="54" creationId="{D8CFE38C-92E8-4DCE-8FFC-41CC26D05C10}"/>
          </ac:cxnSpMkLst>
        </pc:cxnChg>
        <pc:cxnChg chg="add mod">
          <ac:chgData name="DONG JUN LEE" userId="b883b0da90494c07" providerId="LiveId" clId="{9C9E84F4-FA01-432F-8064-5B4B0B7CA53E}" dt="2018-04-13T02:37:14.508" v="2133" actId="1076"/>
          <ac:cxnSpMkLst>
            <pc:docMk/>
            <pc:sldMk cId="2034061026" sldId="297"/>
            <ac:cxnSpMk id="56" creationId="{D5ACC2E2-E59B-47A6-AA9E-1614DC5BFB56}"/>
          </ac:cxnSpMkLst>
        </pc:cxnChg>
        <pc:cxnChg chg="add mod">
          <ac:chgData name="DONG JUN LEE" userId="b883b0da90494c07" providerId="LiveId" clId="{9C9E84F4-FA01-432F-8064-5B4B0B7CA53E}" dt="2018-04-13T02:37:14.508" v="2133" actId="1076"/>
          <ac:cxnSpMkLst>
            <pc:docMk/>
            <pc:sldMk cId="2034061026" sldId="297"/>
            <ac:cxnSpMk id="58" creationId="{C58BD377-E096-4AED-B361-C2793FD221F1}"/>
          </ac:cxnSpMkLst>
        </pc:cxnChg>
        <pc:cxnChg chg="add del mod">
          <ac:chgData name="DONG JUN LEE" userId="b883b0da90494c07" providerId="LiveId" clId="{9C9E84F4-FA01-432F-8064-5B4B0B7CA53E}" dt="2018-04-13T01:36:46.534" v="1085" actId="478"/>
          <ac:cxnSpMkLst>
            <pc:docMk/>
            <pc:sldMk cId="2034061026" sldId="297"/>
            <ac:cxnSpMk id="61" creationId="{A38FDE3A-0714-42CD-9D00-E2173066F449}"/>
          </ac:cxnSpMkLst>
        </pc:cxnChg>
        <pc:cxnChg chg="add mod">
          <ac:chgData name="DONG JUN LEE" userId="b883b0da90494c07" providerId="LiveId" clId="{9C9E84F4-FA01-432F-8064-5B4B0B7CA53E}" dt="2018-04-13T02:36:36.702" v="2120" actId="478"/>
          <ac:cxnSpMkLst>
            <pc:docMk/>
            <pc:sldMk cId="2034061026" sldId="297"/>
            <ac:cxnSpMk id="63" creationId="{5A286ED1-95BC-4583-A17F-AAC2977015EB}"/>
          </ac:cxnSpMkLst>
        </pc:cxnChg>
        <pc:cxnChg chg="add mod">
          <ac:chgData name="DONG JUN LEE" userId="b883b0da90494c07" providerId="LiveId" clId="{9C9E84F4-FA01-432F-8064-5B4B0B7CA53E}" dt="2018-04-13T01:41:24.008" v="1144" actId="1076"/>
          <ac:cxnSpMkLst>
            <pc:docMk/>
            <pc:sldMk cId="2034061026" sldId="297"/>
            <ac:cxnSpMk id="65" creationId="{5A7B298A-711F-4E7B-8E4B-DE1DD3D6AFF6}"/>
          </ac:cxnSpMkLst>
        </pc:cxnChg>
        <pc:cxnChg chg="add mod">
          <ac:chgData name="DONG JUN LEE" userId="b883b0da90494c07" providerId="LiveId" clId="{9C9E84F4-FA01-432F-8064-5B4B0B7CA53E}" dt="2018-04-13T01:41:24.008" v="1144" actId="1076"/>
          <ac:cxnSpMkLst>
            <pc:docMk/>
            <pc:sldMk cId="2034061026" sldId="297"/>
            <ac:cxnSpMk id="67" creationId="{4118DE44-B2A0-4252-A97F-293BB82BF59D}"/>
          </ac:cxnSpMkLst>
        </pc:cxnChg>
        <pc:cxnChg chg="add mod">
          <ac:chgData name="DONG JUN LEE" userId="b883b0da90494c07" providerId="LiveId" clId="{9C9E84F4-FA01-432F-8064-5B4B0B7CA53E}" dt="2018-04-13T01:41:24.008" v="1144" actId="1076"/>
          <ac:cxnSpMkLst>
            <pc:docMk/>
            <pc:sldMk cId="2034061026" sldId="297"/>
            <ac:cxnSpMk id="69" creationId="{6AD05936-DC8B-4FFA-B8CD-7401E22C522E}"/>
          </ac:cxnSpMkLst>
        </pc:cxnChg>
        <pc:cxnChg chg="add mod">
          <ac:chgData name="DONG JUN LEE" userId="b883b0da90494c07" providerId="LiveId" clId="{9C9E84F4-FA01-432F-8064-5B4B0B7CA53E}" dt="2018-04-13T01:41:24.008" v="1144" actId="1076"/>
          <ac:cxnSpMkLst>
            <pc:docMk/>
            <pc:sldMk cId="2034061026" sldId="297"/>
            <ac:cxnSpMk id="71" creationId="{D5CCCE3F-3987-4F79-921E-0E98314CF572}"/>
          </ac:cxnSpMkLst>
        </pc:cxnChg>
        <pc:cxnChg chg="add mod">
          <ac:chgData name="DONG JUN LEE" userId="b883b0da90494c07" providerId="LiveId" clId="{9C9E84F4-FA01-432F-8064-5B4B0B7CA53E}" dt="2018-04-13T01:41:24.008" v="1144" actId="1076"/>
          <ac:cxnSpMkLst>
            <pc:docMk/>
            <pc:sldMk cId="2034061026" sldId="297"/>
            <ac:cxnSpMk id="73" creationId="{7DED94D9-DD7F-44D0-9DEC-BC3EA6B96CEC}"/>
          </ac:cxnSpMkLst>
        </pc:cxnChg>
        <pc:cxnChg chg="add mod">
          <ac:chgData name="DONG JUN LEE" userId="b883b0da90494c07" providerId="LiveId" clId="{9C9E84F4-FA01-432F-8064-5B4B0B7CA53E}" dt="2018-04-13T01:42:51.774" v="1157" actId="1076"/>
          <ac:cxnSpMkLst>
            <pc:docMk/>
            <pc:sldMk cId="2034061026" sldId="297"/>
            <ac:cxnSpMk id="89" creationId="{B219729E-F3EC-4605-B602-692BC069EBE4}"/>
          </ac:cxnSpMkLst>
        </pc:cxnChg>
        <pc:cxnChg chg="add mod">
          <ac:chgData name="DONG JUN LEE" userId="b883b0da90494c07" providerId="LiveId" clId="{9C9E84F4-FA01-432F-8064-5B4B0B7CA53E}" dt="2018-04-13T01:42:51.774" v="1157" actId="1076"/>
          <ac:cxnSpMkLst>
            <pc:docMk/>
            <pc:sldMk cId="2034061026" sldId="297"/>
            <ac:cxnSpMk id="90" creationId="{2C22E9B1-BC35-40B1-A025-58A2C94F8E0C}"/>
          </ac:cxnSpMkLst>
        </pc:cxnChg>
        <pc:cxnChg chg="add mod">
          <ac:chgData name="DONG JUN LEE" userId="b883b0da90494c07" providerId="LiveId" clId="{9C9E84F4-FA01-432F-8064-5B4B0B7CA53E}" dt="2018-04-13T01:42:51.774" v="1157" actId="1076"/>
          <ac:cxnSpMkLst>
            <pc:docMk/>
            <pc:sldMk cId="2034061026" sldId="297"/>
            <ac:cxnSpMk id="91" creationId="{FE4BD5DF-8201-42C2-BA88-C507ECAA72E7}"/>
          </ac:cxnSpMkLst>
        </pc:cxnChg>
        <pc:cxnChg chg="add mod">
          <ac:chgData name="DONG JUN LEE" userId="b883b0da90494c07" providerId="LiveId" clId="{9C9E84F4-FA01-432F-8064-5B4B0B7CA53E}" dt="2018-04-13T01:42:51.774" v="1157" actId="1076"/>
          <ac:cxnSpMkLst>
            <pc:docMk/>
            <pc:sldMk cId="2034061026" sldId="297"/>
            <ac:cxnSpMk id="92" creationId="{43B641B0-A041-432C-B1E0-6EC5153056FB}"/>
          </ac:cxnSpMkLst>
        </pc:cxnChg>
        <pc:cxnChg chg="add mod">
          <ac:chgData name="DONG JUN LEE" userId="b883b0da90494c07" providerId="LiveId" clId="{9C9E84F4-FA01-432F-8064-5B4B0B7CA53E}" dt="2018-04-13T01:42:51.774" v="1157" actId="1076"/>
          <ac:cxnSpMkLst>
            <pc:docMk/>
            <pc:sldMk cId="2034061026" sldId="297"/>
            <ac:cxnSpMk id="93" creationId="{434F399C-C037-4CFF-8952-0D8C0A790EEF}"/>
          </ac:cxnSpMkLst>
        </pc:cxnChg>
        <pc:cxnChg chg="add mod">
          <ac:chgData name="DONG JUN LEE" userId="b883b0da90494c07" providerId="LiveId" clId="{9C9E84F4-FA01-432F-8064-5B4B0B7CA53E}" dt="2018-04-13T01:42:08.663" v="1151" actId="208"/>
          <ac:cxnSpMkLst>
            <pc:docMk/>
            <pc:sldMk cId="2034061026" sldId="297"/>
            <ac:cxnSpMk id="152" creationId="{4B6D8520-C8EF-47FD-8BA1-B41D4BECA3BD}"/>
          </ac:cxnSpMkLst>
        </pc:cxnChg>
        <pc:cxnChg chg="add mod">
          <ac:chgData name="DONG JUN LEE" userId="b883b0da90494c07" providerId="LiveId" clId="{9C9E84F4-FA01-432F-8064-5B4B0B7CA53E}" dt="2018-04-13T01:42:19.228" v="1153" actId="208"/>
          <ac:cxnSpMkLst>
            <pc:docMk/>
            <pc:sldMk cId="2034061026" sldId="297"/>
            <ac:cxnSpMk id="155" creationId="{ACD12E78-B1A1-4383-8F47-96335E73DA81}"/>
          </ac:cxnSpMkLst>
        </pc:cxnChg>
        <pc:cxnChg chg="add mod">
          <ac:chgData name="DONG JUN LEE" userId="b883b0da90494c07" providerId="LiveId" clId="{9C9E84F4-FA01-432F-8064-5B4B0B7CA53E}" dt="2018-04-13T01:42:59.109" v="1159" actId="208"/>
          <ac:cxnSpMkLst>
            <pc:docMk/>
            <pc:sldMk cId="2034061026" sldId="297"/>
            <ac:cxnSpMk id="172" creationId="{BF916E8A-BCB2-41B9-AFD8-F750DC0EC251}"/>
          </ac:cxnSpMkLst>
        </pc:cxnChg>
        <pc:cxnChg chg="add mod">
          <ac:chgData name="DONG JUN LEE" userId="b883b0da90494c07" providerId="LiveId" clId="{9C9E84F4-FA01-432F-8064-5B4B0B7CA53E}" dt="2018-04-13T01:43:23.407" v="1167" actId="14100"/>
          <ac:cxnSpMkLst>
            <pc:docMk/>
            <pc:sldMk cId="2034061026" sldId="297"/>
            <ac:cxnSpMk id="174" creationId="{F071DBFE-41CA-4EDC-82A1-FBF6E03DA892}"/>
          </ac:cxnSpMkLst>
        </pc:cxnChg>
      </pc:sldChg>
      <pc:sldChg chg="addSp delSp modSp add">
        <pc:chgData name="DONG JUN LEE" userId="b883b0da90494c07" providerId="LiveId" clId="{9C9E84F4-FA01-432F-8064-5B4B0B7CA53E}" dt="2018-04-13T02:34:52.277" v="2112" actId="1076"/>
        <pc:sldMkLst>
          <pc:docMk/>
          <pc:sldMk cId="4241780809" sldId="298"/>
        </pc:sldMkLst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" creationId="{B9600421-2C74-42FA-9549-761ABD8DF7DB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5" creationId="{6E1A2E6D-0BCD-459F-A842-D9D7D511BD08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6" creationId="{92CAA96E-D8BA-44C1-8A7C-CAB8601D8A7E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7" creationId="{282237BA-97B5-49D5-947B-4F94B0B61874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17" creationId="{56D5DF14-ED80-4B71-863B-86007E7C9D7E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18" creationId="{DB0B10A7-E058-470C-A75F-FDECC33DFFD9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22" creationId="{82BB70BD-2B3D-492C-9EEC-9AA1C778BDB0}"/>
          </ac:spMkLst>
        </pc:spChg>
        <pc:spChg chg="mod">
          <ac:chgData name="DONG JUN LEE" userId="b883b0da90494c07" providerId="LiveId" clId="{9C9E84F4-FA01-432F-8064-5B4B0B7CA53E}" dt="2018-04-13T02:34:38.680" v="2106" actId="14100"/>
          <ac:spMkLst>
            <pc:docMk/>
            <pc:sldMk cId="4241780809" sldId="298"/>
            <ac:spMk id="23" creationId="{3C30BAAE-3206-43C2-9050-80F77984568E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24" creationId="{6ED886F4-F2B1-4B8B-A2B2-6C8DE1B19CDA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36" creationId="{428AABCD-1C6F-42A1-B2AF-477179C460DC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37" creationId="{BBA5A117-730E-4DBD-80C3-BCA811B25CED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38" creationId="{8FA1B428-4440-4C37-96FA-AEE4416002B9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39" creationId="{91394D34-0AE6-463C-98E9-A26514058B92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0" creationId="{6599F316-BBE2-4A06-A861-A1E77A89503A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1" creationId="{F6D25FC5-8FBA-4F84-8372-5310E36FA3FC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2" creationId="{EB21979D-A946-4C80-8D68-08B96DC9F138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3" creationId="{2CDED28E-405F-4F9A-A679-888EBBD49451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4" creationId="{3177BADA-9C87-49C9-9759-99F956B74781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5" creationId="{672711B8-7935-46C7-8ABC-FDFBA9F09115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6" creationId="{8C4F4164-B5F7-440E-A008-C5AA24F6FCDF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7" creationId="{BFC3AB5F-40FD-4545-A594-7AFFA4CDEFCA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8" creationId="{ECE3B15E-A48E-4335-B608-9DEA13BFF9EE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49" creationId="{E4554782-7D97-4C45-B74E-FA96348AC86E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50" creationId="{A7A123EF-2124-4CD5-B2C6-37EDE8933382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51" creationId="{11920FA5-51F2-4435-8870-23F37120053F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52" creationId="{7364908B-1957-4896-9891-758399D7E4EA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53" creationId="{F35C6E30-87A7-4176-AC7C-2205EF5E6B43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79" creationId="{76DC2D59-1793-4A92-A928-BCC82C1FC58D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80" creationId="{25736DF9-31FF-4215-8BC9-6F3052696D9F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81" creationId="{4D4249EF-1555-4485-B21F-0402A6CFBC75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82" creationId="{037FB392-115F-4FDD-BABE-F62B837C6EC1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83" creationId="{192A7F0C-FEFB-4FD7-939B-C5C4FC769DAD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84" creationId="{7A49D93F-6455-4236-ACBF-25FE81D92581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85" creationId="{419C6339-F053-4723-AFFF-0CB3255B1373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86" creationId="{D3D4914C-A6AF-4630-A708-54BE2F41AA5F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87" creationId="{E18E56EB-80E7-4798-92D8-E02428CCFB68}"/>
          </ac:spMkLst>
        </pc:spChg>
        <pc:spChg chg="del">
          <ac:chgData name="DONG JUN LEE" userId="b883b0da90494c07" providerId="LiveId" clId="{9C9E84F4-FA01-432F-8064-5B4B0B7CA53E}" dt="2018-04-13T01:44:27.525" v="1187" actId="478"/>
          <ac:spMkLst>
            <pc:docMk/>
            <pc:sldMk cId="4241780809" sldId="298"/>
            <ac:spMk id="88" creationId="{BF302BA2-2C0C-462D-8AC9-0A6C3A1214E0}"/>
          </ac:spMkLst>
        </pc:spChg>
        <pc:picChg chg="add del mod">
          <ac:chgData name="DONG JUN LEE" userId="b883b0da90494c07" providerId="LiveId" clId="{9C9E84F4-FA01-432F-8064-5B4B0B7CA53E}" dt="2018-04-13T02:34:27.025" v="2099" actId="478"/>
          <ac:picMkLst>
            <pc:docMk/>
            <pc:sldMk cId="4241780809" sldId="298"/>
            <ac:picMk id="8" creationId="{16C08AFD-4B63-4E94-81BD-71B18D751A8B}"/>
          </ac:picMkLst>
        </pc:picChg>
        <pc:picChg chg="add mod">
          <ac:chgData name="DONG JUN LEE" userId="b883b0da90494c07" providerId="LiveId" clId="{9C9E84F4-FA01-432F-8064-5B4B0B7CA53E}" dt="2018-04-13T02:34:52.277" v="2112" actId="1076"/>
          <ac:picMkLst>
            <pc:docMk/>
            <pc:sldMk cId="4241780809" sldId="298"/>
            <ac:picMk id="10" creationId="{8E7A5C7F-C54F-4CC8-8D7B-8DABE184DF0F}"/>
          </ac:picMkLst>
        </pc:pic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12" creationId="{E4EFEE76-0AE1-4E9C-83E5-F6C90AEA79C9}"/>
          </ac:cxnSpMkLst>
        </pc:cxnChg>
        <pc:cxnChg chg="mod">
          <ac:chgData name="DONG JUN LEE" userId="b883b0da90494c07" providerId="LiveId" clId="{9C9E84F4-FA01-432F-8064-5B4B0B7CA53E}" dt="2018-04-13T02:34:42.961" v="2107" actId="14100"/>
          <ac:cxnSpMkLst>
            <pc:docMk/>
            <pc:sldMk cId="4241780809" sldId="298"/>
            <ac:cxnSpMk id="25" creationId="{CA668041-6B94-4656-BDF2-9309D0BCAB67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54" creationId="{D8CFE38C-92E8-4DCE-8FFC-41CC26D05C10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56" creationId="{D5ACC2E2-E59B-47A6-AA9E-1614DC5BFB56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58" creationId="{C58BD377-E096-4AED-B361-C2793FD221F1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63" creationId="{5A286ED1-95BC-4583-A17F-AAC2977015EB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65" creationId="{5A7B298A-711F-4E7B-8E4B-DE1DD3D6AFF6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67" creationId="{4118DE44-B2A0-4252-A97F-293BB82BF59D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69" creationId="{6AD05936-DC8B-4FFA-B8CD-7401E22C522E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71" creationId="{D5CCCE3F-3987-4F79-921E-0E98314CF572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73" creationId="{7DED94D9-DD7F-44D0-9DEC-BC3EA6B96CEC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89" creationId="{B219729E-F3EC-4605-B602-692BC069EBE4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90" creationId="{2C22E9B1-BC35-40B1-A025-58A2C94F8E0C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91" creationId="{FE4BD5DF-8201-42C2-BA88-C507ECAA72E7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92" creationId="{43B641B0-A041-432C-B1E0-6EC5153056FB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93" creationId="{434F399C-C037-4CFF-8952-0D8C0A790EEF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152" creationId="{4B6D8520-C8EF-47FD-8BA1-B41D4BECA3BD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155" creationId="{ACD12E78-B1A1-4383-8F47-96335E73DA81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172" creationId="{BF916E8A-BCB2-41B9-AFD8-F750DC0EC251}"/>
          </ac:cxnSpMkLst>
        </pc:cxnChg>
        <pc:cxnChg chg="del mod">
          <ac:chgData name="DONG JUN LEE" userId="b883b0da90494c07" providerId="LiveId" clId="{9C9E84F4-FA01-432F-8064-5B4B0B7CA53E}" dt="2018-04-13T01:44:27.525" v="1187" actId="478"/>
          <ac:cxnSpMkLst>
            <pc:docMk/>
            <pc:sldMk cId="4241780809" sldId="298"/>
            <ac:cxnSpMk id="174" creationId="{F071DBFE-41CA-4EDC-82A1-FBF6E03DA892}"/>
          </ac:cxnSpMkLst>
        </pc:cxnChg>
      </pc:sldChg>
      <pc:sldChg chg="addSp delSp modSp add">
        <pc:chgData name="DONG JUN LEE" userId="b883b0da90494c07" providerId="LiveId" clId="{9C9E84F4-FA01-432F-8064-5B4B0B7CA53E}" dt="2018-04-13T04:33:21.986" v="4642" actId="14100"/>
        <pc:sldMkLst>
          <pc:docMk/>
          <pc:sldMk cId="2132781058" sldId="299"/>
        </pc:sldMkLst>
        <pc:spChg chg="mod">
          <ac:chgData name="DONG JUN LEE" userId="b883b0da90494c07" providerId="LiveId" clId="{9C9E84F4-FA01-432F-8064-5B4B0B7CA53E}" dt="2018-04-13T01:55:08.925" v="1255" actId="20577"/>
          <ac:spMkLst>
            <pc:docMk/>
            <pc:sldMk cId="2132781058" sldId="299"/>
            <ac:spMk id="23" creationId="{3C30BAAE-3206-43C2-9050-80F77984568E}"/>
          </ac:spMkLst>
        </pc:spChg>
        <pc:graphicFrameChg chg="add del mod">
          <ac:chgData name="DONG JUN LEE" userId="b883b0da90494c07" providerId="LiveId" clId="{9C9E84F4-FA01-432F-8064-5B4B0B7CA53E}" dt="2018-04-13T01:54:33.027" v="1237" actId="3680"/>
          <ac:graphicFrameMkLst>
            <pc:docMk/>
            <pc:sldMk cId="2132781058" sldId="299"/>
            <ac:graphicFrameMk id="3" creationId="{FC1F083D-D1A1-4583-88B7-3DA01282E133}"/>
          </ac:graphicFrameMkLst>
        </pc:graphicFrameChg>
        <pc:graphicFrameChg chg="add del mod">
          <ac:chgData name="DONG JUN LEE" userId="b883b0da90494c07" providerId="LiveId" clId="{9C9E84F4-FA01-432F-8064-5B4B0B7CA53E}" dt="2018-04-13T01:54:45.318" v="1239" actId="14100"/>
          <ac:graphicFrameMkLst>
            <pc:docMk/>
            <pc:sldMk cId="2132781058" sldId="299"/>
            <ac:graphicFrameMk id="4" creationId="{E9EB7832-0F58-4375-9802-26634CC3C868}"/>
          </ac:graphicFrameMkLst>
        </pc:graphicFrameChg>
        <pc:graphicFrameChg chg="add mod modGraphic">
          <ac:chgData name="DONG JUN LEE" userId="b883b0da90494c07" providerId="LiveId" clId="{9C9E84F4-FA01-432F-8064-5B4B0B7CA53E}" dt="2018-04-13T04:33:21.986" v="4642" actId="14100"/>
          <ac:graphicFrameMkLst>
            <pc:docMk/>
            <pc:sldMk cId="2132781058" sldId="299"/>
            <ac:graphicFrameMk id="5" creationId="{5585085A-F70F-40B0-8CDA-43199E5CF6F2}"/>
          </ac:graphicFrameMkLst>
        </pc:graphicFrameChg>
        <pc:graphicFrameChg chg="add del">
          <ac:chgData name="DONG JUN LEE" userId="b883b0da90494c07" providerId="LiveId" clId="{9C9E84F4-FA01-432F-8064-5B4B0B7CA53E}" dt="2018-04-13T04:32:34.247" v="4638" actId="14100"/>
          <ac:graphicFrameMkLst>
            <pc:docMk/>
            <pc:sldMk cId="2132781058" sldId="299"/>
            <ac:graphicFrameMk id="11" creationId="{1C821E48-FDF3-464F-9F00-508947B88827}"/>
          </ac:graphicFrameMkLst>
        </pc:graphicFrameChg>
        <pc:picChg chg="del">
          <ac:chgData name="DONG JUN LEE" userId="b883b0da90494c07" providerId="LiveId" clId="{9C9E84F4-FA01-432F-8064-5B4B0B7CA53E}" dt="2018-04-13T01:50:37.911" v="1207" actId="478"/>
          <ac:picMkLst>
            <pc:docMk/>
            <pc:sldMk cId="2132781058" sldId="299"/>
            <ac:picMk id="8" creationId="{16C08AFD-4B63-4E94-81BD-71B18D751A8B}"/>
          </ac:picMkLst>
        </pc:picChg>
        <pc:cxnChg chg="mod">
          <ac:chgData name="DONG JUN LEE" userId="b883b0da90494c07" providerId="LiveId" clId="{9C9E84F4-FA01-432F-8064-5B4B0B7CA53E}" dt="2018-04-13T01:55:14.923" v="1256" actId="14100"/>
          <ac:cxnSpMkLst>
            <pc:docMk/>
            <pc:sldMk cId="2132781058" sldId="299"/>
            <ac:cxnSpMk id="25" creationId="{CA668041-6B94-4656-BDF2-9309D0BCAB67}"/>
          </ac:cxnSpMkLst>
        </pc:cxnChg>
      </pc:sldChg>
      <pc:sldChg chg="add del">
        <pc:chgData name="DONG JUN LEE" userId="b883b0da90494c07" providerId="LiveId" clId="{9C9E84F4-FA01-432F-8064-5B4B0B7CA53E}" dt="2018-04-13T01:55:25.421" v="1261"/>
        <pc:sldMkLst>
          <pc:docMk/>
          <pc:sldMk cId="1279848701" sldId="300"/>
        </pc:sldMkLst>
      </pc:sldChg>
      <pc:sldChg chg="modSp add">
        <pc:chgData name="DONG JUN LEE" userId="b883b0da90494c07" providerId="LiveId" clId="{9C9E84F4-FA01-432F-8064-5B4B0B7CA53E}" dt="2018-04-13T03:58:16.679" v="3134"/>
        <pc:sldMkLst>
          <pc:docMk/>
          <pc:sldMk cId="1703819935" sldId="300"/>
        </pc:sldMkLst>
        <pc:spChg chg="mod">
          <ac:chgData name="DONG JUN LEE" userId="b883b0da90494c07" providerId="LiveId" clId="{9C9E84F4-FA01-432F-8064-5B4B0B7CA53E}" dt="2018-04-13T01:56:25.063" v="1285"/>
          <ac:spMkLst>
            <pc:docMk/>
            <pc:sldMk cId="1703819935" sldId="300"/>
            <ac:spMk id="23" creationId="{3C30BAAE-3206-43C2-9050-80F77984568E}"/>
          </ac:spMkLst>
        </pc:spChg>
        <pc:graphicFrameChg chg="mod modGraphic">
          <ac:chgData name="DONG JUN LEE" userId="b883b0da90494c07" providerId="LiveId" clId="{9C9E84F4-FA01-432F-8064-5B4B0B7CA53E}" dt="2018-04-13T03:58:16.679" v="3134"/>
          <ac:graphicFrameMkLst>
            <pc:docMk/>
            <pc:sldMk cId="1703819935" sldId="300"/>
            <ac:graphicFrameMk id="5" creationId="{5585085A-F70F-40B0-8CDA-43199E5CF6F2}"/>
          </ac:graphicFrameMkLst>
        </pc:graphicFrameChg>
      </pc:sldChg>
      <pc:sldChg chg="modSp add">
        <pc:chgData name="DONG JUN LEE" userId="b883b0da90494c07" providerId="LiveId" clId="{9C9E84F4-FA01-432F-8064-5B4B0B7CA53E}" dt="2018-04-13T04:34:23.415" v="4657" actId="14100"/>
        <pc:sldMkLst>
          <pc:docMk/>
          <pc:sldMk cId="2311181005" sldId="301"/>
        </pc:sldMkLst>
        <pc:spChg chg="mod">
          <ac:chgData name="DONG JUN LEE" userId="b883b0da90494c07" providerId="LiveId" clId="{9C9E84F4-FA01-432F-8064-5B4B0B7CA53E}" dt="2018-04-13T01:56:32.515" v="1318" actId="14100"/>
          <ac:spMkLst>
            <pc:docMk/>
            <pc:sldMk cId="2311181005" sldId="301"/>
            <ac:spMk id="23" creationId="{3C30BAAE-3206-43C2-9050-80F77984568E}"/>
          </ac:spMkLst>
        </pc:spChg>
        <pc:graphicFrameChg chg="mod modGraphic">
          <ac:chgData name="DONG JUN LEE" userId="b883b0da90494c07" providerId="LiveId" clId="{9C9E84F4-FA01-432F-8064-5B4B0B7CA53E}" dt="2018-04-13T04:34:23.415" v="4657" actId="14100"/>
          <ac:graphicFrameMkLst>
            <pc:docMk/>
            <pc:sldMk cId="2311181005" sldId="301"/>
            <ac:graphicFrameMk id="5" creationId="{5585085A-F70F-40B0-8CDA-43199E5CF6F2}"/>
          </ac:graphicFrameMkLst>
        </pc:graphicFrameChg>
      </pc:sldChg>
      <pc:sldChg chg="add del">
        <pc:chgData name="DONG JUN LEE" userId="b883b0da90494c07" providerId="LiveId" clId="{9C9E84F4-FA01-432F-8064-5B4B0B7CA53E}" dt="2018-04-13T02:01:34.234" v="1321" actId="2696"/>
        <pc:sldMkLst>
          <pc:docMk/>
          <pc:sldMk cId="2842238727" sldId="302"/>
        </pc:sldMkLst>
      </pc:sldChg>
      <pc:sldChg chg="addSp delSp modSp add">
        <pc:chgData name="DONG JUN LEE" userId="b883b0da90494c07" providerId="LiveId" clId="{9C9E84F4-FA01-432F-8064-5B4B0B7CA53E}" dt="2018-04-13T02:35:27.979" v="2119" actId="1076"/>
        <pc:sldMkLst>
          <pc:docMk/>
          <pc:sldMk cId="3761921251" sldId="302"/>
        </pc:sldMkLst>
        <pc:spChg chg="mod">
          <ac:chgData name="DONG JUN LEE" userId="b883b0da90494c07" providerId="LiveId" clId="{9C9E84F4-FA01-432F-8064-5B4B0B7CA53E}" dt="2018-04-13T02:35:17.024" v="2115" actId="20577"/>
          <ac:spMkLst>
            <pc:docMk/>
            <pc:sldMk cId="3761921251" sldId="302"/>
            <ac:spMk id="23" creationId="{3C30BAAE-3206-43C2-9050-80F77984568E}"/>
          </ac:spMkLst>
        </pc:spChg>
        <pc:picChg chg="add mod">
          <ac:chgData name="DONG JUN LEE" userId="b883b0da90494c07" providerId="LiveId" clId="{9C9E84F4-FA01-432F-8064-5B4B0B7CA53E}" dt="2018-04-13T02:35:27.979" v="2119" actId="1076"/>
          <ac:picMkLst>
            <pc:docMk/>
            <pc:sldMk cId="3761921251" sldId="302"/>
            <ac:picMk id="3" creationId="{EE39EEB3-CD73-4316-996E-DD3338EBF092}"/>
          </ac:picMkLst>
        </pc:picChg>
        <pc:picChg chg="del">
          <ac:chgData name="DONG JUN LEE" userId="b883b0da90494c07" providerId="LiveId" clId="{9C9E84F4-FA01-432F-8064-5B4B0B7CA53E}" dt="2018-04-13T02:35:18.764" v="2116" actId="478"/>
          <ac:picMkLst>
            <pc:docMk/>
            <pc:sldMk cId="3761921251" sldId="302"/>
            <ac:picMk id="10" creationId="{8E7A5C7F-C54F-4CC8-8D7B-8DABE184DF0F}"/>
          </ac:picMkLst>
        </pc:picChg>
      </pc:sldChg>
      <pc:sldChg chg="modSp add">
        <pc:chgData name="DONG JUN LEE" userId="b883b0da90494c07" providerId="LiveId" clId="{9C9E84F4-FA01-432F-8064-5B4B0B7CA53E}" dt="2018-04-13T04:35:55.456" v="4701"/>
        <pc:sldMkLst>
          <pc:docMk/>
          <pc:sldMk cId="3831257337" sldId="303"/>
        </pc:sldMkLst>
        <pc:graphicFrameChg chg="mod modGraphic">
          <ac:chgData name="DONG JUN LEE" userId="b883b0da90494c07" providerId="LiveId" clId="{9C9E84F4-FA01-432F-8064-5B4B0B7CA53E}" dt="2018-04-13T04:35:55.456" v="4701"/>
          <ac:graphicFrameMkLst>
            <pc:docMk/>
            <pc:sldMk cId="3831257337" sldId="303"/>
            <ac:graphicFrameMk id="5" creationId="{5585085A-F70F-40B0-8CDA-43199E5CF6F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1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3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97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8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2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7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0821-943A-4AA4-A267-BAB4742B8FBF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0484-281F-49B7-9E06-5141935F0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2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938238" y="3154901"/>
            <a:ext cx="3267525" cy="313898"/>
            <a:chOff x="2971829" y="3154901"/>
            <a:chExt cx="3267525" cy="313898"/>
          </a:xfrm>
        </p:grpSpPr>
        <p:sp>
          <p:nvSpPr>
            <p:cNvPr id="6" name="순서도: 병합 5"/>
            <p:cNvSpPr/>
            <p:nvPr/>
          </p:nvSpPr>
          <p:spPr>
            <a:xfrm>
              <a:off x="2971829" y="3166277"/>
              <a:ext cx="385525" cy="300250"/>
            </a:xfrm>
            <a:prstGeom prst="flowChartMerge">
              <a:avLst/>
            </a:prstGeom>
            <a:solidFill>
              <a:srgbClr val="99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병합 32"/>
            <p:cNvSpPr/>
            <p:nvPr/>
          </p:nvSpPr>
          <p:spPr>
            <a:xfrm>
              <a:off x="3451781" y="3168549"/>
              <a:ext cx="385525" cy="300250"/>
            </a:xfrm>
            <a:prstGeom prst="flowChartMerge">
              <a:avLst/>
            </a:prstGeom>
            <a:solidFill>
              <a:srgbClr val="9DF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병합 38"/>
            <p:cNvSpPr/>
            <p:nvPr/>
          </p:nvSpPr>
          <p:spPr>
            <a:xfrm>
              <a:off x="3929461" y="3168549"/>
              <a:ext cx="385525" cy="300250"/>
            </a:xfrm>
            <a:prstGeom prst="flowChartMerge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병합 39"/>
            <p:cNvSpPr/>
            <p:nvPr/>
          </p:nvSpPr>
          <p:spPr>
            <a:xfrm>
              <a:off x="4407141" y="3168549"/>
              <a:ext cx="385525" cy="300250"/>
            </a:xfrm>
            <a:prstGeom prst="flowChartMerge">
              <a:avLst/>
            </a:prstGeom>
            <a:solidFill>
              <a:srgbClr val="B9A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4898469" y="3168549"/>
              <a:ext cx="385525" cy="300250"/>
            </a:xfrm>
            <a:prstGeom prst="flowChartMerge">
              <a:avLst/>
            </a:prstGeom>
            <a:solidFill>
              <a:srgbClr val="FFC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5376149" y="3168549"/>
              <a:ext cx="385525" cy="300250"/>
            </a:xfrm>
            <a:prstGeom prst="flowChartMerge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5853829" y="3154901"/>
              <a:ext cx="385525" cy="300250"/>
            </a:xfrm>
            <a:prstGeom prst="flowChartMerge">
              <a:avLst/>
            </a:prstGeom>
            <a:solidFill>
              <a:srgbClr val="99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11945" y="2382337"/>
            <a:ext cx="610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하늘에서 신상이 내린다면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C037E-41E9-4012-98D1-189D6ED659D4}"/>
              </a:ext>
            </a:extLst>
          </p:cNvPr>
          <p:cNvSpPr txBox="1"/>
          <p:nvPr/>
        </p:nvSpPr>
        <p:spPr>
          <a:xfrm>
            <a:off x="2522227" y="4517087"/>
            <a:ext cx="4088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5</a:t>
            </a:r>
            <a:r>
              <a:rPr lang="ko-KR" altLang="en-US" sz="2800" dirty="0"/>
              <a:t>조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최태용</a:t>
            </a:r>
            <a:r>
              <a:rPr lang="en-US" altLang="ko-KR" sz="2800" dirty="0"/>
              <a:t>  </a:t>
            </a:r>
            <a:r>
              <a:rPr lang="ko-KR" altLang="en-US" sz="2800" dirty="0" err="1"/>
              <a:t>곽찬양</a:t>
            </a:r>
            <a:r>
              <a:rPr lang="en-US" altLang="ko-KR" sz="2800" dirty="0"/>
              <a:t>  </a:t>
            </a:r>
            <a:r>
              <a:rPr lang="ko-KR" altLang="en-US" sz="2800" dirty="0"/>
              <a:t>이동준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03429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0" y="534508"/>
            <a:ext cx="609658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android 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다이어그램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(2/2)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5679281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CD19AD5-9C1C-42AD-BF2C-97DC06315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08" y="1367188"/>
            <a:ext cx="6543583" cy="54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1" y="534508"/>
            <a:ext cx="415199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200" b="1" spc="300" dirty="0" err="1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칸반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 보드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최태용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3939257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85085A-F70F-40B0-8CDA-43199E5C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6155"/>
              </p:ext>
            </p:extLst>
          </p:nvPr>
        </p:nvGraphicFramePr>
        <p:xfrm>
          <a:off x="107950" y="1367186"/>
          <a:ext cx="8928102" cy="536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410">
                  <a:extLst>
                    <a:ext uri="{9D8B030D-6E8A-4147-A177-3AD203B41FA5}">
                      <a16:colId xmlns:a16="http://schemas.microsoft.com/office/drawing/2014/main" val="13808897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9124038"/>
                    </a:ext>
                  </a:extLst>
                </a:gridCol>
                <a:gridCol w="2625092">
                  <a:extLst>
                    <a:ext uri="{9D8B030D-6E8A-4147-A177-3AD203B41FA5}">
                      <a16:colId xmlns:a16="http://schemas.microsoft.com/office/drawing/2014/main" val="1880428733"/>
                    </a:ext>
                  </a:extLst>
                </a:gridCol>
              </a:tblGrid>
              <a:tr h="536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To-Do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27060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기본 시나리오 보고받음 </a:t>
                      </a:r>
                      <a:r>
                        <a:rPr lang="en-US" altLang="ko-KR" dirty="0"/>
                        <a:t>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20656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시나리오 정리 </a:t>
                      </a:r>
                      <a:r>
                        <a:rPr lang="en-US" altLang="ko-KR" dirty="0"/>
                        <a:t>0.5h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82256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 시나리오 정리 </a:t>
                      </a:r>
                      <a:r>
                        <a:rPr lang="en-US" altLang="ko-KR" dirty="0"/>
                        <a:t>0.5h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270775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DB class diagram</a:t>
                      </a:r>
                      <a:r>
                        <a:rPr lang="ko-KR" altLang="en-US" dirty="0"/>
                        <a:t> 준비 </a:t>
                      </a:r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4475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역할분담 </a:t>
                      </a:r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85419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E-R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diagram </a:t>
                      </a:r>
                      <a:r>
                        <a:rPr lang="ko-KR" altLang="en-US" dirty="0"/>
                        <a:t>준비 및 발표 </a:t>
                      </a:r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82903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명세서 </a:t>
                      </a:r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26943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member table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93732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member cart coupon table </a:t>
                      </a:r>
                      <a:r>
                        <a:rPr lang="ko-KR" altLang="en-US" dirty="0"/>
                        <a:t>통합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78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1" y="534508"/>
            <a:ext cx="415199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200" b="1" spc="300" dirty="0" err="1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칸반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 보드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최태용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3939257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85085A-F70F-40B0-8CDA-43199E5C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93986"/>
              </p:ext>
            </p:extLst>
          </p:nvPr>
        </p:nvGraphicFramePr>
        <p:xfrm>
          <a:off x="107950" y="1367188"/>
          <a:ext cx="8928102" cy="538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810">
                  <a:extLst>
                    <a:ext uri="{9D8B030D-6E8A-4147-A177-3AD203B41FA5}">
                      <a16:colId xmlns:a16="http://schemas.microsoft.com/office/drawing/2014/main" val="13808897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149124038"/>
                    </a:ext>
                  </a:extLst>
                </a:gridCol>
                <a:gridCol w="4230372">
                  <a:extLst>
                    <a:ext uri="{9D8B030D-6E8A-4147-A177-3AD203B41FA5}">
                      <a16:colId xmlns:a16="http://schemas.microsoft.com/office/drawing/2014/main" val="1880428733"/>
                    </a:ext>
                  </a:extLst>
                </a:gridCol>
              </a:tblGrid>
              <a:tr h="45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To-Do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27060"/>
                  </a:ext>
                </a:extLst>
              </a:tr>
              <a:tr h="17901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interceptor </a:t>
                      </a:r>
                      <a:r>
                        <a:rPr lang="ko-KR" altLang="en-US" dirty="0"/>
                        <a:t>로그인 구현 </a:t>
                      </a:r>
                      <a:r>
                        <a:rPr lang="en-US" altLang="ko-KR" dirty="0"/>
                        <a:t>4h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인터셉터</a:t>
                      </a:r>
                      <a:r>
                        <a:rPr lang="ko-KR" altLang="en-US" dirty="0"/>
                        <a:t> 사용시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기존의 </a:t>
                      </a:r>
                      <a:r>
                        <a:rPr lang="en-US" altLang="ko-KR" dirty="0" err="1"/>
                        <a:t>sqlMapper</a:t>
                      </a:r>
                      <a:r>
                        <a:rPr lang="ko-KR" altLang="en-US" dirty="0"/>
                        <a:t>가 작동되지 않는다는 것을 확인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en-US" altLang="ko-KR" dirty="0" err="1"/>
                        <a:t>DynamicWeb</a:t>
                      </a:r>
                      <a:r>
                        <a:rPr lang="ko-KR" altLang="en-US" dirty="0"/>
                        <a:t>구현 방식으로 구동 후 </a:t>
                      </a:r>
                      <a:r>
                        <a:rPr lang="en-US" altLang="ko-KR" dirty="0"/>
                        <a:t>pom.xml. web.xml </a:t>
                      </a:r>
                      <a:r>
                        <a:rPr lang="ko-KR" altLang="en-US" dirty="0"/>
                        <a:t>등에서 </a:t>
                      </a:r>
                      <a:r>
                        <a:rPr lang="en-US" altLang="ko-KR" err="1"/>
                        <a:t>depecdency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업그레이드하였습니다</a:t>
                      </a:r>
                      <a:r>
                        <a:rPr lang="en-US" altLang="ko-KR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204"/>
                  </a:ext>
                </a:extLst>
              </a:tr>
              <a:tr h="453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android server data parsing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11888"/>
                  </a:ext>
                </a:extLst>
              </a:tr>
              <a:tr h="7832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장바구니 </a:t>
                      </a:r>
                      <a:r>
                        <a:rPr lang="en-US" altLang="ko-KR" dirty="0"/>
                        <a:t>activity image</a:t>
                      </a:r>
                      <a:r>
                        <a:rPr lang="ko-KR" altLang="en-US" dirty="0"/>
                        <a:t> 링크 구현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network thread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view thread</a:t>
                      </a:r>
                      <a:r>
                        <a:rPr lang="ko-KR" altLang="en-US" dirty="0"/>
                        <a:t>를 연동해서 작동시키려 했으나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실패하였습니다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19739"/>
                  </a:ext>
                </a:extLst>
              </a:tr>
              <a:tr h="4537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안드로이드 추가 학습 </a:t>
                      </a:r>
                      <a:r>
                        <a:rPr lang="en-US" altLang="ko-KR" dirty="0"/>
                        <a:t>5h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20844"/>
                  </a:ext>
                </a:extLst>
              </a:tr>
              <a:tr h="14545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장바구니 리스트 구현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설계 오류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기존에는 컨텐츠 뷰를 유동적으로 만들어보려 했으나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처음에 실패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l" latinLnBrk="1"/>
                      <a:r>
                        <a:rPr lang="ko-KR" altLang="en-US" dirty="0"/>
                        <a:t>이후 </a:t>
                      </a:r>
                      <a:r>
                        <a:rPr lang="en-US" altLang="ko-KR" dirty="0" err="1"/>
                        <a:t>recyclerView</a:t>
                      </a:r>
                      <a:r>
                        <a:rPr lang="ko-KR" altLang="en-US" dirty="0"/>
                        <a:t>를 공부해서 </a:t>
                      </a:r>
                      <a:r>
                        <a:rPr lang="en-US" altLang="ko-KR" dirty="0" err="1"/>
                        <a:t>recyclerView</a:t>
                      </a:r>
                      <a:r>
                        <a:rPr lang="ko-KR" altLang="en-US" dirty="0"/>
                        <a:t>로 리스트를 구현했습니다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6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25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1" y="534508"/>
            <a:ext cx="415199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200" b="1" spc="300" dirty="0" err="1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칸반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 보드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</a:t>
            </a:r>
            <a:r>
              <a:rPr lang="ko-KR" altLang="en-US" sz="3200" b="1" spc="300" dirty="0" err="1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곽찬양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3939257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85085A-F70F-40B0-8CDA-43199E5C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46474"/>
              </p:ext>
            </p:extLst>
          </p:nvPr>
        </p:nvGraphicFramePr>
        <p:xfrm>
          <a:off x="107951" y="1367188"/>
          <a:ext cx="8924292" cy="535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27">
                  <a:extLst>
                    <a:ext uri="{9D8B030D-6E8A-4147-A177-3AD203B41FA5}">
                      <a16:colId xmlns:a16="http://schemas.microsoft.com/office/drawing/2014/main" val="1380889701"/>
                    </a:ext>
                  </a:extLst>
                </a:gridCol>
                <a:gridCol w="1638325">
                  <a:extLst>
                    <a:ext uri="{9D8B030D-6E8A-4147-A177-3AD203B41FA5}">
                      <a16:colId xmlns:a16="http://schemas.microsoft.com/office/drawing/2014/main" val="2149124038"/>
                    </a:ext>
                  </a:extLst>
                </a:gridCol>
                <a:gridCol w="2605040">
                  <a:extLst>
                    <a:ext uri="{9D8B030D-6E8A-4147-A177-3AD203B41FA5}">
                      <a16:colId xmlns:a16="http://schemas.microsoft.com/office/drawing/2014/main" val="1880428733"/>
                    </a:ext>
                  </a:extLst>
                </a:gridCol>
              </a:tblGrid>
              <a:tr h="424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To-Do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27060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역할분담 </a:t>
                      </a:r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20656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시나리오 작성 </a:t>
                      </a:r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82256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spring </a:t>
                      </a:r>
                      <a:r>
                        <a:rPr lang="ko-KR" altLang="en-US" dirty="0"/>
                        <a:t>학습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270775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 소스 학습 </a:t>
                      </a:r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</a:t>
                      </a:r>
                      <a:r>
                        <a:rPr lang="ko-KR" altLang="en-US" dirty="0"/>
                        <a:t>학습 </a:t>
                      </a:r>
                      <a:r>
                        <a:rPr lang="ko-KR" altLang="en-US" dirty="0" err="1"/>
                        <a:t>오래걸림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4475"/>
                  </a:ext>
                </a:extLst>
              </a:tr>
              <a:tr h="474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 떨어지는 </a:t>
                      </a:r>
                      <a:r>
                        <a:rPr lang="en-US" altLang="ko-KR" dirty="0"/>
                        <a:t>animation</a:t>
                      </a:r>
                      <a:r>
                        <a:rPr lang="ko-KR" altLang="en-US" dirty="0"/>
                        <a:t> 구현 </a:t>
                      </a:r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85419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담아둔 아이템들 총액 표시 구현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82903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아이템의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값 받기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26943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예산 설정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예산 초과시 진동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장바구니로 이동</a:t>
                      </a:r>
                      <a:r>
                        <a:rPr lang="en-US" altLang="ko-KR" dirty="0"/>
                        <a:t>) 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시간부족으로 구현 못함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49422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떨어지는 공과 카트 좌표 일치 이벤트 구현 </a:t>
                      </a:r>
                      <a:r>
                        <a:rPr lang="en-US" altLang="ko-KR" dirty="0"/>
                        <a:t>4h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81556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공을 상품 </a:t>
                      </a:r>
                      <a:r>
                        <a:rPr lang="en-US" altLang="ko-KR" dirty="0"/>
                        <a:t>image</a:t>
                      </a:r>
                      <a:r>
                        <a:rPr lang="ko-KR" altLang="en-US" dirty="0"/>
                        <a:t>로 변경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204"/>
                  </a:ext>
                </a:extLst>
              </a:tr>
              <a:tr h="4241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상품마다 떨어지는 속도 설정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1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1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1" y="534508"/>
            <a:ext cx="415199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200" b="1" spc="300" dirty="0" err="1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칸반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 보드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이동준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3939257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85085A-F70F-40B0-8CDA-43199E5C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8355"/>
              </p:ext>
            </p:extLst>
          </p:nvPr>
        </p:nvGraphicFramePr>
        <p:xfrm>
          <a:off x="107950" y="1367187"/>
          <a:ext cx="8928099" cy="534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114">
                  <a:extLst>
                    <a:ext uri="{9D8B030D-6E8A-4147-A177-3AD203B41FA5}">
                      <a16:colId xmlns:a16="http://schemas.microsoft.com/office/drawing/2014/main" val="1380889701"/>
                    </a:ext>
                  </a:extLst>
                </a:gridCol>
                <a:gridCol w="1624614">
                  <a:extLst>
                    <a:ext uri="{9D8B030D-6E8A-4147-A177-3AD203B41FA5}">
                      <a16:colId xmlns:a16="http://schemas.microsoft.com/office/drawing/2014/main" val="2149124038"/>
                    </a:ext>
                  </a:extLst>
                </a:gridCol>
                <a:gridCol w="2626371">
                  <a:extLst>
                    <a:ext uri="{9D8B030D-6E8A-4147-A177-3AD203B41FA5}">
                      <a16:colId xmlns:a16="http://schemas.microsoft.com/office/drawing/2014/main" val="1880428733"/>
                    </a:ext>
                  </a:extLst>
                </a:gridCol>
              </a:tblGrid>
              <a:tr h="37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To-Do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27060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spring </a:t>
                      </a:r>
                      <a:r>
                        <a:rPr lang="ko-KR" altLang="en-US" dirty="0"/>
                        <a:t>학습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20656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CartVO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CartDAO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CartDAOimpl</a:t>
                      </a:r>
                      <a:r>
                        <a:rPr lang="en-US" altLang="ko-KR" dirty="0"/>
                        <a:t> 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82256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cart_selectAll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(controller, </a:t>
                      </a:r>
                      <a:r>
                        <a:rPr lang="en-US" altLang="ko-KR" dirty="0" err="1"/>
                        <a:t>sqlMapper</a:t>
                      </a:r>
                      <a:r>
                        <a:rPr lang="en-US" altLang="ko-KR" dirty="0"/>
                        <a:t>) 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270775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테이블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쿼리문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뷰 작성 </a:t>
                      </a:r>
                      <a:r>
                        <a:rPr lang="en-US" altLang="ko-KR" dirty="0"/>
                        <a:t>4h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4475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cart_insert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controller,sqlMapper</a:t>
                      </a:r>
                      <a:r>
                        <a:rPr lang="en-US" altLang="ko-KR" dirty="0"/>
                        <a:t>) 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82903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selectOne,update,delete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26943"/>
                  </a:ext>
                </a:extLst>
              </a:tr>
              <a:tr h="651129">
                <a:tc>
                  <a:txBody>
                    <a:bodyPr/>
                    <a:lstStyle/>
                    <a:p>
                      <a:r>
                        <a:rPr lang="en-US" altLang="ko-KR" dirty="0"/>
                        <a:t>VO, DAO(</a:t>
                      </a:r>
                      <a:r>
                        <a:rPr lang="en-US" altLang="ko-KR" dirty="0" err="1"/>
                        <a:t>impl</a:t>
                      </a:r>
                      <a:r>
                        <a:rPr lang="en-US" altLang="ko-KR" dirty="0"/>
                        <a:t>), Service(</a:t>
                      </a:r>
                      <a:r>
                        <a:rPr lang="en-US" altLang="ko-KR" dirty="0" err="1"/>
                        <a:t>impl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나누고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r>
                        <a:rPr lang="en-US" altLang="ko-KR" dirty="0" err="1"/>
                        <a:t>jsp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 err="1"/>
                        <a:t>ct</a:t>
                      </a:r>
                      <a:r>
                        <a:rPr lang="en-US" altLang="ko-KR" dirty="0"/>
                        <a:t>_, cu_</a:t>
                      </a:r>
                      <a:r>
                        <a:rPr lang="ko-KR" altLang="en-US" dirty="0"/>
                        <a:t>로 구분하기 </a:t>
                      </a:r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93732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사용할 </a:t>
                      </a: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 소스 학습 및 예제 검색 </a:t>
                      </a:r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81556"/>
                  </a:ext>
                </a:extLst>
              </a:tr>
              <a:tr h="651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장바구니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에 </a:t>
                      </a:r>
                      <a:r>
                        <a:rPr lang="en-US" altLang="ko-KR" dirty="0"/>
                        <a:t>JSON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뿌려주기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6h+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장시간 소요될 것으로 판단하여 태용 형에게 넘김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204"/>
                  </a:ext>
                </a:extLst>
              </a:tr>
              <a:tr h="651129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activity_main</a:t>
                      </a:r>
                      <a:r>
                        <a:rPr lang="ko-KR" altLang="en-US" dirty="0"/>
                        <a:t>에서 떨어지는 공을 상품 </a:t>
                      </a:r>
                      <a:r>
                        <a:rPr lang="en-US" altLang="ko-KR" dirty="0"/>
                        <a:t>image</a:t>
                      </a:r>
                      <a:r>
                        <a:rPr lang="ko-KR" altLang="en-US" dirty="0"/>
                        <a:t>로 바꾸기 </a:t>
                      </a:r>
                      <a:r>
                        <a:rPr lang="en-US" altLang="ko-KR" dirty="0"/>
                        <a:t>4h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장시간 소요</a:t>
                      </a:r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11888"/>
                  </a:ext>
                </a:extLst>
              </a:tr>
              <a:tr h="37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발표자료 </a:t>
                      </a:r>
                      <a:r>
                        <a:rPr lang="en-US" altLang="ko-KR" dirty="0"/>
                        <a:t>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1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18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96005" y="2755648"/>
            <a:ext cx="4151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400" b="1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ko-KR" altLang="en-US" dirty="0"/>
              <a:t>시 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938238" y="4033793"/>
            <a:ext cx="3267525" cy="313898"/>
            <a:chOff x="2971829" y="3154901"/>
            <a:chExt cx="3267525" cy="313898"/>
          </a:xfrm>
        </p:grpSpPr>
        <p:sp>
          <p:nvSpPr>
            <p:cNvPr id="6" name="순서도: 병합 5"/>
            <p:cNvSpPr/>
            <p:nvPr/>
          </p:nvSpPr>
          <p:spPr>
            <a:xfrm>
              <a:off x="2971829" y="3166277"/>
              <a:ext cx="385525" cy="300250"/>
            </a:xfrm>
            <a:prstGeom prst="flowChartMerge">
              <a:avLst/>
            </a:prstGeom>
            <a:solidFill>
              <a:srgbClr val="99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병합 32"/>
            <p:cNvSpPr/>
            <p:nvPr/>
          </p:nvSpPr>
          <p:spPr>
            <a:xfrm>
              <a:off x="3451781" y="3168549"/>
              <a:ext cx="385525" cy="300250"/>
            </a:xfrm>
            <a:prstGeom prst="flowChartMerge">
              <a:avLst/>
            </a:prstGeom>
            <a:solidFill>
              <a:srgbClr val="9DF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병합 38"/>
            <p:cNvSpPr/>
            <p:nvPr/>
          </p:nvSpPr>
          <p:spPr>
            <a:xfrm>
              <a:off x="3929461" y="3168549"/>
              <a:ext cx="385525" cy="300250"/>
            </a:xfrm>
            <a:prstGeom prst="flowChartMerge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병합 39"/>
            <p:cNvSpPr/>
            <p:nvPr/>
          </p:nvSpPr>
          <p:spPr>
            <a:xfrm>
              <a:off x="4407141" y="3168549"/>
              <a:ext cx="385525" cy="300250"/>
            </a:xfrm>
            <a:prstGeom prst="flowChartMerge">
              <a:avLst/>
            </a:prstGeom>
            <a:solidFill>
              <a:srgbClr val="B9A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4898469" y="3168549"/>
              <a:ext cx="385525" cy="300250"/>
            </a:xfrm>
            <a:prstGeom prst="flowChartMerge">
              <a:avLst/>
            </a:prstGeom>
            <a:solidFill>
              <a:srgbClr val="FFC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5376149" y="3168549"/>
              <a:ext cx="385525" cy="300250"/>
            </a:xfrm>
            <a:prstGeom prst="flowChartMerge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5853829" y="3154901"/>
              <a:ext cx="385525" cy="300250"/>
            </a:xfrm>
            <a:prstGeom prst="flowChartMerge">
              <a:avLst/>
            </a:prstGeom>
            <a:solidFill>
              <a:srgbClr val="99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21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6951" y="1083148"/>
            <a:ext cx="415199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0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CONTENTS</a:t>
            </a:r>
            <a:endParaRPr lang="ko-KR" altLang="en-US" sz="40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810740" y="1913544"/>
            <a:ext cx="3521230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1194591" y="3609363"/>
            <a:ext cx="4554684" cy="371604"/>
            <a:chOff x="846161" y="1522955"/>
            <a:chExt cx="4554684" cy="371604"/>
          </a:xfrm>
        </p:grpSpPr>
        <p:grpSp>
          <p:nvGrpSpPr>
            <p:cNvPr id="30" name="그룹 29"/>
            <p:cNvGrpSpPr/>
            <p:nvPr/>
          </p:nvGrpSpPr>
          <p:grpSpPr>
            <a:xfrm>
              <a:off x="846161" y="1522955"/>
              <a:ext cx="4554684" cy="371604"/>
              <a:chOff x="1103106" y="900752"/>
              <a:chExt cx="4554684" cy="37160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03106" y="900752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rPr>
                  <a:t>03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Tmon몬소리 Black" pitchFamily="2" charset="-127"/>
                  <a:ea typeface="Tmon몬소리 Black" pitchFamily="2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66241" y="903024"/>
                <a:ext cx="3491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>
                <a:defPPr>
                  <a:defRPr lang="ko-KR"/>
                </a:defPPr>
                <a:lvl1pPr>
                  <a:defRPr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defRPr>
                </a:lvl1pPr>
              </a:lstStyle>
              <a:p>
                <a:r>
                  <a:rPr lang="en-US" altLang="ko-KR" dirty="0"/>
                  <a:t>E-R</a:t>
                </a:r>
                <a:r>
                  <a:rPr lang="ko-KR" altLang="en-US" dirty="0"/>
                  <a:t> 다이어그램</a:t>
                </a:r>
              </a:p>
            </p:txBody>
          </p:sp>
        </p:grpSp>
        <p:cxnSp>
          <p:nvCxnSpPr>
            <p:cNvPr id="31" name="직선 연결선 30"/>
            <p:cNvCxnSpPr/>
            <p:nvPr/>
          </p:nvCxnSpPr>
          <p:spPr>
            <a:xfrm>
              <a:off x="1353088" y="1709142"/>
              <a:ext cx="415637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AE8BDAE-1505-4879-B563-C92866B12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58" y="1403188"/>
            <a:ext cx="3154680" cy="45262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4C5538-78E6-4C1F-9830-450A765580C6}"/>
              </a:ext>
            </a:extLst>
          </p:cNvPr>
          <p:cNvSpPr txBox="1"/>
          <p:nvPr/>
        </p:nvSpPr>
        <p:spPr>
          <a:xfrm rot="21051811">
            <a:off x="7344732" y="1763906"/>
            <a:ext cx="1191244" cy="507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highlight>
                  <a:srgbClr val="800000"/>
                </a:highlight>
                <a:latin typeface="휴먼매직체" panose="02030504000101010101" pitchFamily="18" charset="-127"/>
                <a:ea typeface="휴먼매직체" panose="02030504000101010101" pitchFamily="18" charset="-127"/>
              </a:rPr>
              <a:t>신상이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8423CD-A06F-4FE2-A642-0FBC82D7DB4D}"/>
              </a:ext>
            </a:extLst>
          </p:cNvPr>
          <p:cNvCxnSpPr>
            <a:cxnSpLocks/>
          </p:cNvCxnSpPr>
          <p:nvPr/>
        </p:nvCxnSpPr>
        <p:spPr>
          <a:xfrm flipV="1">
            <a:off x="6725483" y="1858918"/>
            <a:ext cx="642389" cy="4460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C95208E-DE24-4708-992C-432CBF5FC059}"/>
              </a:ext>
            </a:extLst>
          </p:cNvPr>
          <p:cNvCxnSpPr>
            <a:cxnSpLocks/>
          </p:cNvCxnSpPr>
          <p:nvPr/>
        </p:nvCxnSpPr>
        <p:spPr>
          <a:xfrm flipV="1">
            <a:off x="6725483" y="1976806"/>
            <a:ext cx="642389" cy="4101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677097-BE10-4961-9555-327F575A2B94}"/>
              </a:ext>
            </a:extLst>
          </p:cNvPr>
          <p:cNvGrpSpPr/>
          <p:nvPr/>
        </p:nvGrpSpPr>
        <p:grpSpPr>
          <a:xfrm>
            <a:off x="1194591" y="3017353"/>
            <a:ext cx="4554684" cy="371604"/>
            <a:chOff x="846161" y="1522955"/>
            <a:chExt cx="4554684" cy="37160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6D9E639-32B1-402F-A7F4-0D9668D9BAE3}"/>
                </a:ext>
              </a:extLst>
            </p:cNvPr>
            <p:cNvGrpSpPr/>
            <p:nvPr/>
          </p:nvGrpSpPr>
          <p:grpSpPr>
            <a:xfrm>
              <a:off x="846161" y="1522955"/>
              <a:ext cx="4554684" cy="371604"/>
              <a:chOff x="1103106" y="900752"/>
              <a:chExt cx="4554684" cy="37160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4D1702-8122-4E57-B822-E700843ED49B}"/>
                  </a:ext>
                </a:extLst>
              </p:cNvPr>
              <p:cNvSpPr txBox="1"/>
              <p:nvPr/>
            </p:nvSpPr>
            <p:spPr>
              <a:xfrm>
                <a:off x="1103106" y="900752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rPr>
                  <a:t>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Tmon몬소리 Black" pitchFamily="2" charset="-127"/>
                  <a:ea typeface="Tmon몬소리 Black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A6F7F-A0CE-4EBE-B679-78789BD7E119}"/>
                  </a:ext>
                </a:extLst>
              </p:cNvPr>
              <p:cNvSpPr txBox="1"/>
              <p:nvPr/>
            </p:nvSpPr>
            <p:spPr>
              <a:xfrm>
                <a:off x="2166241" y="903024"/>
                <a:ext cx="3491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>
                <a:defPPr>
                  <a:defRPr lang="ko-KR"/>
                </a:defPPr>
                <a:lvl1pPr>
                  <a:defRPr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defRPr>
                </a:lvl1pPr>
              </a:lstStyle>
              <a:p>
                <a:r>
                  <a:rPr lang="ko-KR" altLang="en-US" dirty="0"/>
                  <a:t>테이블 명세</a:t>
                </a: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CF6029F-7A2C-446F-8C5E-F8E659053954}"/>
                </a:ext>
              </a:extLst>
            </p:cNvPr>
            <p:cNvCxnSpPr/>
            <p:nvPr/>
          </p:nvCxnSpPr>
          <p:spPr>
            <a:xfrm>
              <a:off x="1353088" y="1709142"/>
              <a:ext cx="415637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F1D6C9-3DD3-4403-B956-23FC22A9552D}"/>
              </a:ext>
            </a:extLst>
          </p:cNvPr>
          <p:cNvGrpSpPr/>
          <p:nvPr/>
        </p:nvGrpSpPr>
        <p:grpSpPr>
          <a:xfrm>
            <a:off x="1194591" y="2425343"/>
            <a:ext cx="4554684" cy="371604"/>
            <a:chOff x="846161" y="1522955"/>
            <a:chExt cx="4554684" cy="37160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D75DBFC-4350-4248-AD6F-9942F02AD098}"/>
                </a:ext>
              </a:extLst>
            </p:cNvPr>
            <p:cNvGrpSpPr/>
            <p:nvPr/>
          </p:nvGrpSpPr>
          <p:grpSpPr>
            <a:xfrm>
              <a:off x="846161" y="1522955"/>
              <a:ext cx="4554684" cy="371604"/>
              <a:chOff x="1103106" y="900752"/>
              <a:chExt cx="4554684" cy="37160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EFEECF-EA8E-4EA1-A78C-4EE21586EEE4}"/>
                  </a:ext>
                </a:extLst>
              </p:cNvPr>
              <p:cNvSpPr txBox="1"/>
              <p:nvPr/>
            </p:nvSpPr>
            <p:spPr>
              <a:xfrm>
                <a:off x="1103106" y="900752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rPr>
                  <a:t>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Tmon몬소리 Black" pitchFamily="2" charset="-127"/>
                  <a:ea typeface="Tmon몬소리 Black" pitchFamily="2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FC9821-C605-4E48-BD96-122137B4DC17}"/>
                  </a:ext>
                </a:extLst>
              </p:cNvPr>
              <p:cNvSpPr txBox="1"/>
              <p:nvPr/>
            </p:nvSpPr>
            <p:spPr>
              <a:xfrm>
                <a:off x="2166241" y="903024"/>
                <a:ext cx="3491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>
                <a:defPPr>
                  <a:defRPr lang="ko-KR"/>
                </a:defPPr>
                <a:lvl1pPr>
                  <a:defRPr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defRPr>
                </a:lvl1pPr>
              </a:lstStyle>
              <a:p>
                <a:r>
                  <a:rPr lang="ko-KR" altLang="en-US" dirty="0"/>
                  <a:t>시나리오</a:t>
                </a:r>
              </a:p>
            </p:txBody>
          </p: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091625A-385A-42AD-BBBC-6FB70E867B68}"/>
                </a:ext>
              </a:extLst>
            </p:cNvPr>
            <p:cNvCxnSpPr/>
            <p:nvPr/>
          </p:nvCxnSpPr>
          <p:spPr>
            <a:xfrm>
              <a:off x="1353088" y="1709142"/>
              <a:ext cx="415637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CC88B83-ED59-4D50-A087-73F30F12FD02}"/>
              </a:ext>
            </a:extLst>
          </p:cNvPr>
          <p:cNvGrpSpPr/>
          <p:nvPr/>
        </p:nvGrpSpPr>
        <p:grpSpPr>
          <a:xfrm>
            <a:off x="1194591" y="4209933"/>
            <a:ext cx="4554684" cy="371604"/>
            <a:chOff x="846161" y="1522955"/>
            <a:chExt cx="4554684" cy="37160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7934ED7-4E57-4BCB-9114-FC8A5A80EEF0}"/>
                </a:ext>
              </a:extLst>
            </p:cNvPr>
            <p:cNvGrpSpPr/>
            <p:nvPr/>
          </p:nvGrpSpPr>
          <p:grpSpPr>
            <a:xfrm>
              <a:off x="846161" y="1522955"/>
              <a:ext cx="4554684" cy="371604"/>
              <a:chOff x="1103106" y="900752"/>
              <a:chExt cx="4554684" cy="37160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BF3303-1706-47B9-AFA1-C700EF0DA0CA}"/>
                  </a:ext>
                </a:extLst>
              </p:cNvPr>
              <p:cNvSpPr txBox="1"/>
              <p:nvPr/>
            </p:nvSpPr>
            <p:spPr>
              <a:xfrm>
                <a:off x="1103106" y="900752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rPr>
                  <a:t>04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Tmon몬소리 Black" pitchFamily="2" charset="-127"/>
                  <a:ea typeface="Tmon몬소리 Black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9F8587-4DEE-4572-B67F-171E0D4E2B6A}"/>
                  </a:ext>
                </a:extLst>
              </p:cNvPr>
              <p:cNvSpPr txBox="1"/>
              <p:nvPr/>
            </p:nvSpPr>
            <p:spPr>
              <a:xfrm>
                <a:off x="2166241" y="903024"/>
                <a:ext cx="3491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>
                <a:defPPr>
                  <a:defRPr lang="ko-KR"/>
                </a:defPPr>
                <a:lvl1pPr>
                  <a:defRPr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defRPr>
                </a:lvl1pPr>
              </a:lstStyle>
              <a:p>
                <a:r>
                  <a:rPr lang="ko-KR" altLang="en-US" dirty="0"/>
                  <a:t>클래스 다이어그램</a:t>
                </a: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86D3CCA-A56E-4A70-8D75-3EFDAEDD56E7}"/>
                </a:ext>
              </a:extLst>
            </p:cNvPr>
            <p:cNvCxnSpPr/>
            <p:nvPr/>
          </p:nvCxnSpPr>
          <p:spPr>
            <a:xfrm>
              <a:off x="1353088" y="1709142"/>
              <a:ext cx="415637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18E82D6-F663-4F2C-AF09-6C4F6E2E67C2}"/>
              </a:ext>
            </a:extLst>
          </p:cNvPr>
          <p:cNvGrpSpPr/>
          <p:nvPr/>
        </p:nvGrpSpPr>
        <p:grpSpPr>
          <a:xfrm>
            <a:off x="1194591" y="4815792"/>
            <a:ext cx="4554684" cy="371604"/>
            <a:chOff x="846161" y="1522955"/>
            <a:chExt cx="4554684" cy="37160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E6ED6AF-CF75-4316-832D-920040DBF501}"/>
                </a:ext>
              </a:extLst>
            </p:cNvPr>
            <p:cNvGrpSpPr/>
            <p:nvPr/>
          </p:nvGrpSpPr>
          <p:grpSpPr>
            <a:xfrm>
              <a:off x="846161" y="1522955"/>
              <a:ext cx="4554684" cy="371604"/>
              <a:chOff x="1103106" y="900752"/>
              <a:chExt cx="4554684" cy="37160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36D404D-BCD3-49B2-888C-A9DB2F80D155}"/>
                  </a:ext>
                </a:extLst>
              </p:cNvPr>
              <p:cNvSpPr txBox="1"/>
              <p:nvPr/>
            </p:nvSpPr>
            <p:spPr>
              <a:xfrm>
                <a:off x="1103106" y="900752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rPr>
                  <a:t>05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Tmon몬소리 Black" pitchFamily="2" charset="-127"/>
                  <a:ea typeface="Tmon몬소리 Black" pitchFamily="2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89CCC-C576-4D12-A04E-FD41435F4913}"/>
                  </a:ext>
                </a:extLst>
              </p:cNvPr>
              <p:cNvSpPr txBox="1"/>
              <p:nvPr/>
            </p:nvSpPr>
            <p:spPr>
              <a:xfrm>
                <a:off x="2166241" y="903024"/>
                <a:ext cx="3491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>
                <a:defPPr>
                  <a:defRPr lang="ko-KR"/>
                </a:defPPr>
                <a:lvl1pPr>
                  <a:defRPr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defRPr>
                </a:lvl1pPr>
              </a:lstStyle>
              <a:p>
                <a:r>
                  <a:rPr lang="en-US" altLang="ko-KR" dirty="0"/>
                  <a:t>android </a:t>
                </a:r>
                <a:r>
                  <a:rPr lang="ko-KR" altLang="en-US" dirty="0"/>
                  <a:t>다이어그램</a:t>
                </a:r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0CC9422-B026-4CDD-A410-E7A6B8BCDEBC}"/>
                </a:ext>
              </a:extLst>
            </p:cNvPr>
            <p:cNvCxnSpPr/>
            <p:nvPr/>
          </p:nvCxnSpPr>
          <p:spPr>
            <a:xfrm>
              <a:off x="1353088" y="1709142"/>
              <a:ext cx="415637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DB97448-F90A-4D1B-A3D4-1D67192A2C10}"/>
              </a:ext>
            </a:extLst>
          </p:cNvPr>
          <p:cNvGrpSpPr/>
          <p:nvPr/>
        </p:nvGrpSpPr>
        <p:grpSpPr>
          <a:xfrm>
            <a:off x="1194591" y="5929853"/>
            <a:ext cx="4554684" cy="371604"/>
            <a:chOff x="846161" y="1522955"/>
            <a:chExt cx="4554684" cy="37160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46D2A0-25D6-48DB-B9EA-461AF7438A37}"/>
                </a:ext>
              </a:extLst>
            </p:cNvPr>
            <p:cNvGrpSpPr/>
            <p:nvPr/>
          </p:nvGrpSpPr>
          <p:grpSpPr>
            <a:xfrm>
              <a:off x="846161" y="1522955"/>
              <a:ext cx="4554684" cy="371604"/>
              <a:chOff x="1103106" y="900752"/>
              <a:chExt cx="4554684" cy="37160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18EB54-9481-496F-AB61-ADE7093B4BA6}"/>
                  </a:ext>
                </a:extLst>
              </p:cNvPr>
              <p:cNvSpPr txBox="1"/>
              <p:nvPr/>
            </p:nvSpPr>
            <p:spPr>
              <a:xfrm>
                <a:off x="1103106" y="900752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rPr>
                  <a:t>07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Tmon몬소리 Black" pitchFamily="2" charset="-127"/>
                  <a:ea typeface="Tmon몬소리 Black" pitchFamily="2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9E208A6-11AF-4621-B4BE-B87A5AAB1BF0}"/>
                  </a:ext>
                </a:extLst>
              </p:cNvPr>
              <p:cNvSpPr txBox="1"/>
              <p:nvPr/>
            </p:nvSpPr>
            <p:spPr>
              <a:xfrm>
                <a:off x="2166241" y="903024"/>
                <a:ext cx="3491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>
                <a:defPPr>
                  <a:defRPr lang="ko-KR"/>
                </a:defPPr>
                <a:lvl1pPr>
                  <a:defRPr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defRPr>
                </a:lvl1pPr>
              </a:lstStyle>
              <a:p>
                <a:r>
                  <a:rPr lang="ko-KR" altLang="en-US" dirty="0"/>
                  <a:t>시연</a:t>
                </a:r>
              </a:p>
            </p:txBody>
          </p:sp>
        </p:grp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C37C241-06DC-4916-A8D1-57162F44DF1A}"/>
                </a:ext>
              </a:extLst>
            </p:cNvPr>
            <p:cNvCxnSpPr/>
            <p:nvPr/>
          </p:nvCxnSpPr>
          <p:spPr>
            <a:xfrm>
              <a:off x="1353088" y="1709142"/>
              <a:ext cx="415637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F5DAB62-B155-43CF-8C9C-70DD3A3DDAFD}"/>
              </a:ext>
            </a:extLst>
          </p:cNvPr>
          <p:cNvGrpSpPr/>
          <p:nvPr/>
        </p:nvGrpSpPr>
        <p:grpSpPr>
          <a:xfrm>
            <a:off x="1194591" y="5371505"/>
            <a:ext cx="4554684" cy="371604"/>
            <a:chOff x="846161" y="1522955"/>
            <a:chExt cx="4554684" cy="37160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AA02406-C34F-498B-98CC-4F07427B3BDD}"/>
                </a:ext>
              </a:extLst>
            </p:cNvPr>
            <p:cNvGrpSpPr/>
            <p:nvPr/>
          </p:nvGrpSpPr>
          <p:grpSpPr>
            <a:xfrm>
              <a:off x="846161" y="1522955"/>
              <a:ext cx="4554684" cy="371604"/>
              <a:chOff x="1103106" y="900752"/>
              <a:chExt cx="4554684" cy="37160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FA45E5-87D5-4A27-AE71-06E321011ADA}"/>
                  </a:ext>
                </a:extLst>
              </p:cNvPr>
              <p:cNvSpPr txBox="1"/>
              <p:nvPr/>
            </p:nvSpPr>
            <p:spPr>
              <a:xfrm>
                <a:off x="1103106" y="900752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rPr>
                  <a:t>06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Tmon몬소리 Black" pitchFamily="2" charset="-127"/>
                  <a:ea typeface="Tmon몬소리 Black" pitchFamily="2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3B2EC48-48C1-4C55-8FE5-7FF86F2F5D2A}"/>
                  </a:ext>
                </a:extLst>
              </p:cNvPr>
              <p:cNvSpPr txBox="1"/>
              <p:nvPr/>
            </p:nvSpPr>
            <p:spPr>
              <a:xfrm>
                <a:off x="2166241" y="903024"/>
                <a:ext cx="3491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>
                <a:defPPr>
                  <a:defRPr lang="ko-KR"/>
                </a:defPPr>
                <a:lvl1pPr>
                  <a:defRPr>
                    <a:solidFill>
                      <a:schemeClr val="tx2">
                        <a:lumMod val="75000"/>
                      </a:schemeClr>
                    </a:solidFill>
                    <a:latin typeface="Tmon몬소리 Black" pitchFamily="2" charset="-127"/>
                    <a:ea typeface="Tmon몬소리 Black" pitchFamily="2" charset="-127"/>
                  </a:defRPr>
                </a:lvl1pPr>
              </a:lstStyle>
              <a:p>
                <a:r>
                  <a:rPr lang="ko-KR" altLang="en-US" dirty="0" err="1"/>
                  <a:t>칸반</a:t>
                </a:r>
                <a:r>
                  <a:rPr lang="ko-KR" altLang="en-US" dirty="0"/>
                  <a:t> 보드</a:t>
                </a:r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6675909-5A68-44AB-829E-7019ADFAFF9B}"/>
                </a:ext>
              </a:extLst>
            </p:cNvPr>
            <p:cNvCxnSpPr/>
            <p:nvPr/>
          </p:nvCxnSpPr>
          <p:spPr>
            <a:xfrm>
              <a:off x="1353088" y="1709142"/>
              <a:ext cx="415637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1671" y="534508"/>
            <a:ext cx="415199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시나리오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90700" y="1227744"/>
            <a:ext cx="2099440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27E5BF-FEF4-4477-947A-9B4A1BF6EFC9}"/>
              </a:ext>
            </a:extLst>
          </p:cNvPr>
          <p:cNvSpPr txBox="1"/>
          <p:nvPr/>
        </p:nvSpPr>
        <p:spPr>
          <a:xfrm>
            <a:off x="107950" y="1752201"/>
            <a:ext cx="8928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서버에 등록된 상품과 할인쿠폰 정보를 불러와 상품을 위에서 계속 떨어뜨린다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화면 위에서 떨어지는 상품을 화면 아래에 있는 카트를 움직여 담는다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카트 아래에는 종료버튼과 장바구니로 이동하는 버튼이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장바구니로 이동하면</a:t>
            </a:r>
            <a:r>
              <a:rPr lang="en-US" altLang="ko-KR" dirty="0"/>
              <a:t>, </a:t>
            </a:r>
            <a:r>
              <a:rPr lang="ko-KR" altLang="en-US" dirty="0"/>
              <a:t>담긴 상품의 정보를 볼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담긴 상품을 터치하면 삭제 여부를 묻는</a:t>
            </a:r>
            <a:r>
              <a:rPr lang="en-US" altLang="ko-KR" dirty="0"/>
              <a:t> toast </a:t>
            </a:r>
            <a:r>
              <a:rPr lang="ko-KR" altLang="en-US" dirty="0"/>
              <a:t>표시됨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되돌아가기를 터치하면 이전 화면으로 돌아간다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결제를 누르면 담긴 상품이 결제된다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10CAC-4462-4189-86C0-C1D8B6B8CBDC}"/>
              </a:ext>
            </a:extLst>
          </p:cNvPr>
          <p:cNvSpPr txBox="1"/>
          <p:nvPr/>
        </p:nvSpPr>
        <p:spPr>
          <a:xfrm>
            <a:off x="107949" y="1382869"/>
            <a:ext cx="892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고객용</a:t>
            </a:r>
            <a:r>
              <a:rPr lang="ko-KR" altLang="en-US" dirty="0"/>
              <a:t> 안드로이드 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8DB93B-0979-4D15-848F-34935BA401EC}"/>
              </a:ext>
            </a:extLst>
          </p:cNvPr>
          <p:cNvSpPr txBox="1"/>
          <p:nvPr/>
        </p:nvSpPr>
        <p:spPr>
          <a:xfrm>
            <a:off x="106579" y="4074282"/>
            <a:ext cx="892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관리자용 웹 서버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CCDC3D-ED66-4E7F-98D7-A704D79C6984}"/>
              </a:ext>
            </a:extLst>
          </p:cNvPr>
          <p:cNvSpPr txBox="1"/>
          <p:nvPr/>
        </p:nvSpPr>
        <p:spPr>
          <a:xfrm>
            <a:off x="107950" y="4443614"/>
            <a:ext cx="892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로그인 화면에서 로그인과 회원가입 가능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고객 아이디 </a:t>
            </a:r>
            <a:r>
              <a:rPr lang="ko-KR" altLang="en-US" dirty="0" err="1"/>
              <a:t>로그인시</a:t>
            </a:r>
            <a:r>
              <a:rPr lang="ko-KR" altLang="en-US" dirty="0"/>
              <a:t> 인원수정페이지 표시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관리자 아이디 </a:t>
            </a:r>
            <a:r>
              <a:rPr lang="ko-KR" altLang="en-US" dirty="0" err="1"/>
              <a:t>로그인시</a:t>
            </a:r>
            <a:r>
              <a:rPr lang="ko-KR" altLang="en-US" dirty="0"/>
              <a:t> 메뉴에 인원추가</a:t>
            </a:r>
            <a:r>
              <a:rPr lang="en-US" altLang="ko-KR" dirty="0"/>
              <a:t>,</a:t>
            </a:r>
            <a:r>
              <a:rPr lang="ko-KR" altLang="en-US" dirty="0"/>
              <a:t>회원목록보기</a:t>
            </a:r>
            <a:r>
              <a:rPr lang="en-US" altLang="ko-KR" dirty="0"/>
              <a:t>, </a:t>
            </a:r>
            <a:r>
              <a:rPr lang="ko-KR" altLang="en-US" dirty="0"/>
              <a:t>상품추가</a:t>
            </a:r>
            <a:r>
              <a:rPr lang="en-US" altLang="ko-KR" dirty="0"/>
              <a:t>, </a:t>
            </a:r>
            <a:r>
              <a:rPr lang="ko-KR" altLang="en-US" dirty="0"/>
              <a:t>상품목록보기</a:t>
            </a:r>
            <a:r>
              <a:rPr lang="en-US" altLang="ko-KR" dirty="0"/>
              <a:t>, </a:t>
            </a:r>
            <a:r>
              <a:rPr lang="ko-KR" altLang="en-US" dirty="0"/>
              <a:t>쿠폰추가</a:t>
            </a:r>
            <a:r>
              <a:rPr lang="en-US" altLang="ko-KR" dirty="0"/>
              <a:t>, </a:t>
            </a:r>
            <a:r>
              <a:rPr lang="ko-KR" altLang="en-US" dirty="0"/>
              <a:t>쿠폰목록보기</a:t>
            </a:r>
            <a:r>
              <a:rPr lang="en-US" altLang="ko-KR" dirty="0"/>
              <a:t>, </a:t>
            </a:r>
            <a:r>
              <a:rPr lang="ko-KR" altLang="en-US" dirty="0"/>
              <a:t>로그아웃 표시됨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상품과 쿠폰은 각각 </a:t>
            </a:r>
            <a:r>
              <a:rPr lang="en-US" altLang="ko-KR" dirty="0" err="1"/>
              <a:t>selectAll</a:t>
            </a:r>
            <a:r>
              <a:rPr lang="en-US" altLang="ko-KR" dirty="0"/>
              <a:t>, insert, </a:t>
            </a:r>
            <a:r>
              <a:rPr lang="en-US" altLang="ko-KR" dirty="0" err="1"/>
              <a:t>selectOne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update, delete </a:t>
            </a:r>
            <a:r>
              <a:rPr lang="ko-KR" altLang="en-US" dirty="0"/>
              <a:t>가능함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221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1" y="534508"/>
            <a:ext cx="415199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테이블 명세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3144040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F56171-684D-4CD2-9F19-76D61A36B419}"/>
              </a:ext>
            </a:extLst>
          </p:cNvPr>
          <p:cNvSpPr txBox="1"/>
          <p:nvPr/>
        </p:nvSpPr>
        <p:spPr>
          <a:xfrm>
            <a:off x="1577080" y="1364166"/>
            <a:ext cx="177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3F429-60D1-48FC-B075-CAC9F7B2AFFD}"/>
              </a:ext>
            </a:extLst>
          </p:cNvPr>
          <p:cNvSpPr txBox="1"/>
          <p:nvPr/>
        </p:nvSpPr>
        <p:spPr>
          <a:xfrm>
            <a:off x="1577080" y="3185146"/>
            <a:ext cx="177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COUPON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8BD43-DA24-49EB-8359-5EF4A535F884}"/>
              </a:ext>
            </a:extLst>
          </p:cNvPr>
          <p:cNvSpPr txBox="1"/>
          <p:nvPr/>
        </p:nvSpPr>
        <p:spPr>
          <a:xfrm>
            <a:off x="1577080" y="4973581"/>
            <a:ext cx="177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E3C4F7A-EC88-41F1-BF49-553DB367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81" y="1692257"/>
            <a:ext cx="5989839" cy="1371719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5382269-C3E1-4CF0-8A5C-022E43EF1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80" y="3522227"/>
            <a:ext cx="5951736" cy="1348857"/>
          </a:xfrm>
          <a:prstGeom prst="rect">
            <a:avLst/>
          </a:prstGeom>
        </p:spPr>
      </p:pic>
      <p:pic>
        <p:nvPicPr>
          <p:cNvPr id="7" name="그림 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BDB3F3D-CC97-4929-B2E1-4C2F51607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80" y="5316279"/>
            <a:ext cx="5974598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9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1" y="534508"/>
            <a:ext cx="436616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E-R 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다이어그램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(1/2)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4500400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EC855FE1-8358-4E83-8F37-7F4405B3AD89}"/>
              </a:ext>
            </a:extLst>
          </p:cNvPr>
          <p:cNvSpPr/>
          <p:nvPr/>
        </p:nvSpPr>
        <p:spPr>
          <a:xfrm>
            <a:off x="3825240" y="2700405"/>
            <a:ext cx="1493520" cy="101345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2E38E0-C929-4B6F-A1CF-86876C9BFD7F}"/>
              </a:ext>
            </a:extLst>
          </p:cNvPr>
          <p:cNvSpPr txBox="1"/>
          <p:nvPr/>
        </p:nvSpPr>
        <p:spPr>
          <a:xfrm>
            <a:off x="4152900" y="302246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CAAE24-CD97-4188-9066-14B8C9A1706F}"/>
              </a:ext>
            </a:extLst>
          </p:cNvPr>
          <p:cNvSpPr/>
          <p:nvPr/>
        </p:nvSpPr>
        <p:spPr>
          <a:xfrm>
            <a:off x="5139622" y="4299950"/>
            <a:ext cx="1318259" cy="527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D59A5C-5EE1-4E23-99DA-8DB2B280A722}"/>
              </a:ext>
            </a:extLst>
          </p:cNvPr>
          <p:cNvSpPr txBox="1"/>
          <p:nvPr/>
        </p:nvSpPr>
        <p:spPr>
          <a:xfrm>
            <a:off x="5220439" y="4379063"/>
            <a:ext cx="118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COUPON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7EA23A1-11A9-42FD-89C8-653C640D5DFB}"/>
              </a:ext>
            </a:extLst>
          </p:cNvPr>
          <p:cNvSpPr/>
          <p:nvPr/>
        </p:nvSpPr>
        <p:spPr>
          <a:xfrm>
            <a:off x="2301310" y="3881730"/>
            <a:ext cx="1043940" cy="527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347179-3C79-418A-BF9A-1EE52A2F4FE7}"/>
              </a:ext>
            </a:extLst>
          </p:cNvPr>
          <p:cNvSpPr txBox="1"/>
          <p:nvPr/>
        </p:nvSpPr>
        <p:spPr>
          <a:xfrm>
            <a:off x="2435233" y="3940169"/>
            <a:ext cx="77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CA16A0-E536-4DF4-80D7-1CFDD0037B07}"/>
              </a:ext>
            </a:extLst>
          </p:cNvPr>
          <p:cNvSpPr txBox="1"/>
          <p:nvPr/>
        </p:nvSpPr>
        <p:spPr>
          <a:xfrm>
            <a:off x="4002006" y="1690081"/>
            <a:ext cx="106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MEMBER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1AD2D32-AFA2-44EB-A317-980D73378371}"/>
              </a:ext>
            </a:extLst>
          </p:cNvPr>
          <p:cNvSpPr/>
          <p:nvPr/>
        </p:nvSpPr>
        <p:spPr>
          <a:xfrm>
            <a:off x="598509" y="2637880"/>
            <a:ext cx="96012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5B23EF-2A28-465E-9A22-2C160F2A0D6B}"/>
              </a:ext>
            </a:extLst>
          </p:cNvPr>
          <p:cNvSpPr txBox="1"/>
          <p:nvPr/>
        </p:nvSpPr>
        <p:spPr>
          <a:xfrm>
            <a:off x="722497" y="2758014"/>
            <a:ext cx="7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NUM</a:t>
            </a:r>
            <a:endParaRPr lang="ko-KR" altLang="en-US" u="sng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4174C92-4E93-4705-A55F-AE01047B78AE}"/>
              </a:ext>
            </a:extLst>
          </p:cNvPr>
          <p:cNvSpPr/>
          <p:nvPr/>
        </p:nvSpPr>
        <p:spPr>
          <a:xfrm>
            <a:off x="549605" y="3352133"/>
            <a:ext cx="104394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BFD115-2843-4807-9899-F384A309BB67}"/>
              </a:ext>
            </a:extLst>
          </p:cNvPr>
          <p:cNvSpPr txBox="1"/>
          <p:nvPr/>
        </p:nvSpPr>
        <p:spPr>
          <a:xfrm>
            <a:off x="673593" y="3472267"/>
            <a:ext cx="7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D9FD444-DA69-4D16-931D-2ACA13716AD3}"/>
              </a:ext>
            </a:extLst>
          </p:cNvPr>
          <p:cNvSpPr/>
          <p:nvPr/>
        </p:nvSpPr>
        <p:spPr>
          <a:xfrm>
            <a:off x="591770" y="4642134"/>
            <a:ext cx="104394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E27765-3928-4682-8C40-15EAC0E6DCA5}"/>
              </a:ext>
            </a:extLst>
          </p:cNvPr>
          <p:cNvSpPr txBox="1"/>
          <p:nvPr/>
        </p:nvSpPr>
        <p:spPr>
          <a:xfrm>
            <a:off x="715758" y="4762268"/>
            <a:ext cx="7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PRICE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71042A-2F78-4ED1-BAB8-1697721C6930}"/>
              </a:ext>
            </a:extLst>
          </p:cNvPr>
          <p:cNvSpPr/>
          <p:nvPr/>
        </p:nvSpPr>
        <p:spPr>
          <a:xfrm>
            <a:off x="302373" y="5439447"/>
            <a:ext cx="1454468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598B08-9901-4A32-9F49-4AA0A78C6768}"/>
              </a:ext>
            </a:extLst>
          </p:cNvPr>
          <p:cNvSpPr txBox="1"/>
          <p:nvPr/>
        </p:nvSpPr>
        <p:spPr>
          <a:xfrm>
            <a:off x="426361" y="5559581"/>
            <a:ext cx="123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IMGNAME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7211F22-2CE3-49D4-9F28-D38C15959BBA}"/>
              </a:ext>
            </a:extLst>
          </p:cNvPr>
          <p:cNvSpPr/>
          <p:nvPr/>
        </p:nvSpPr>
        <p:spPr>
          <a:xfrm>
            <a:off x="226755" y="6189932"/>
            <a:ext cx="1563529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77565D-8C5C-482E-B305-6F1189A24134}"/>
              </a:ext>
            </a:extLst>
          </p:cNvPr>
          <p:cNvSpPr txBox="1"/>
          <p:nvPr/>
        </p:nvSpPr>
        <p:spPr>
          <a:xfrm>
            <a:off x="350744" y="6310066"/>
            <a:ext cx="133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CTCUCHECK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701A03A-73F5-49DA-AF0D-4F9CD46D60C0}"/>
              </a:ext>
            </a:extLst>
          </p:cNvPr>
          <p:cNvSpPr/>
          <p:nvPr/>
        </p:nvSpPr>
        <p:spPr>
          <a:xfrm>
            <a:off x="6609571" y="355571"/>
            <a:ext cx="172256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885DBE-5D60-4813-A96D-A80E12EDF5E1}"/>
              </a:ext>
            </a:extLst>
          </p:cNvPr>
          <p:cNvSpPr txBox="1"/>
          <p:nvPr/>
        </p:nvSpPr>
        <p:spPr>
          <a:xfrm>
            <a:off x="6686666" y="475705"/>
            <a:ext cx="15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MEMBERNUM</a:t>
            </a:r>
            <a:endParaRPr lang="ko-KR" altLang="en-US" u="sng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4FC11B1-4EB8-4A4E-BB2F-61591A501213}"/>
              </a:ext>
            </a:extLst>
          </p:cNvPr>
          <p:cNvSpPr/>
          <p:nvPr/>
        </p:nvSpPr>
        <p:spPr>
          <a:xfrm>
            <a:off x="6686666" y="1077971"/>
            <a:ext cx="172256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86916B-0A16-4073-BEDF-12F8934C0737}"/>
              </a:ext>
            </a:extLst>
          </p:cNvPr>
          <p:cNvSpPr txBox="1"/>
          <p:nvPr/>
        </p:nvSpPr>
        <p:spPr>
          <a:xfrm>
            <a:off x="6763761" y="1198105"/>
            <a:ext cx="15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MEMBERID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471C52D-CCAB-4E89-BEA6-F4B15A60FFCD}"/>
              </a:ext>
            </a:extLst>
          </p:cNvPr>
          <p:cNvSpPr/>
          <p:nvPr/>
        </p:nvSpPr>
        <p:spPr>
          <a:xfrm>
            <a:off x="6686666" y="1807705"/>
            <a:ext cx="172256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B67B3E-9DED-41A4-8012-DFB8B719F479}"/>
              </a:ext>
            </a:extLst>
          </p:cNvPr>
          <p:cNvSpPr txBox="1"/>
          <p:nvPr/>
        </p:nvSpPr>
        <p:spPr>
          <a:xfrm>
            <a:off x="6763761" y="1927839"/>
            <a:ext cx="15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MEMBERPW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BB1C791-054D-4BCC-872E-92793242506F}"/>
              </a:ext>
            </a:extLst>
          </p:cNvPr>
          <p:cNvSpPr/>
          <p:nvPr/>
        </p:nvSpPr>
        <p:spPr>
          <a:xfrm>
            <a:off x="6677261" y="2537439"/>
            <a:ext cx="1818463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31D9E0-DBD7-444E-9B0D-DE9FCE733F36}"/>
              </a:ext>
            </a:extLst>
          </p:cNvPr>
          <p:cNvSpPr txBox="1"/>
          <p:nvPr/>
        </p:nvSpPr>
        <p:spPr>
          <a:xfrm>
            <a:off x="6763761" y="2657573"/>
            <a:ext cx="16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MEMBERAUTH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3472967-2BAF-4907-A9E6-22170C20CBC7}"/>
              </a:ext>
            </a:extLst>
          </p:cNvPr>
          <p:cNvCxnSpPr>
            <a:cxnSpLocks/>
            <a:stCxn id="99" idx="2"/>
            <a:endCxn id="136" idx="3"/>
          </p:cNvCxnSpPr>
          <p:nvPr/>
        </p:nvCxnSpPr>
        <p:spPr>
          <a:xfrm flipH="1">
            <a:off x="5251906" y="660371"/>
            <a:ext cx="1357665" cy="1231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5CFCC0E-6621-4589-871F-FD38951E6622}"/>
              </a:ext>
            </a:extLst>
          </p:cNvPr>
          <p:cNvCxnSpPr>
            <a:cxnSpLocks/>
            <a:stCxn id="101" idx="2"/>
            <a:endCxn id="136" idx="3"/>
          </p:cNvCxnSpPr>
          <p:nvPr/>
        </p:nvCxnSpPr>
        <p:spPr>
          <a:xfrm flipH="1">
            <a:off x="5251906" y="1382771"/>
            <a:ext cx="1434760" cy="50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45A138C-1B60-42FB-8AF1-310CE1E8D04E}"/>
              </a:ext>
            </a:extLst>
          </p:cNvPr>
          <p:cNvCxnSpPr>
            <a:cxnSpLocks/>
            <a:stCxn id="103" idx="2"/>
            <a:endCxn id="136" idx="3"/>
          </p:cNvCxnSpPr>
          <p:nvPr/>
        </p:nvCxnSpPr>
        <p:spPr>
          <a:xfrm flipH="1" flipV="1">
            <a:off x="5251906" y="1891818"/>
            <a:ext cx="1434760" cy="220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A820963-652A-4BD5-93C0-8A2273A926B4}"/>
              </a:ext>
            </a:extLst>
          </p:cNvPr>
          <p:cNvCxnSpPr>
            <a:cxnSpLocks/>
            <a:stCxn id="105" idx="2"/>
            <a:endCxn id="136" idx="3"/>
          </p:cNvCxnSpPr>
          <p:nvPr/>
        </p:nvCxnSpPr>
        <p:spPr>
          <a:xfrm flipH="1" flipV="1">
            <a:off x="5251906" y="1891818"/>
            <a:ext cx="1425355" cy="950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F54FDF8-38BE-4F78-BA00-4D85D646C471}"/>
              </a:ext>
            </a:extLst>
          </p:cNvPr>
          <p:cNvCxnSpPr>
            <a:cxnSpLocks/>
            <a:stCxn id="136" idx="2"/>
            <a:endCxn id="61" idx="0"/>
          </p:cNvCxnSpPr>
          <p:nvPr/>
        </p:nvCxnSpPr>
        <p:spPr>
          <a:xfrm>
            <a:off x="4572000" y="2333876"/>
            <a:ext cx="0" cy="366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682ED15-4C9B-453A-A1A6-018FD15B7971}"/>
              </a:ext>
            </a:extLst>
          </p:cNvPr>
          <p:cNvCxnSpPr>
            <a:stCxn id="74" idx="6"/>
            <a:endCxn id="68" idx="1"/>
          </p:cNvCxnSpPr>
          <p:nvPr/>
        </p:nvCxnSpPr>
        <p:spPr>
          <a:xfrm>
            <a:off x="1558629" y="2942680"/>
            <a:ext cx="742681" cy="1202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E01BA6C-6719-4A8F-B509-7CDC0549A0D1}"/>
              </a:ext>
            </a:extLst>
          </p:cNvPr>
          <p:cNvCxnSpPr>
            <a:stCxn id="76" idx="6"/>
            <a:endCxn id="68" idx="1"/>
          </p:cNvCxnSpPr>
          <p:nvPr/>
        </p:nvCxnSpPr>
        <p:spPr>
          <a:xfrm>
            <a:off x="1593545" y="3656933"/>
            <a:ext cx="707765" cy="488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D3E792-735F-4B3E-BCF2-02CA572ADB70}"/>
              </a:ext>
            </a:extLst>
          </p:cNvPr>
          <p:cNvCxnSpPr>
            <a:stCxn id="78" idx="6"/>
            <a:endCxn id="68" idx="1"/>
          </p:cNvCxnSpPr>
          <p:nvPr/>
        </p:nvCxnSpPr>
        <p:spPr>
          <a:xfrm flipV="1">
            <a:off x="1635710" y="4145509"/>
            <a:ext cx="665600" cy="801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EB11ACE-8B23-4DD9-93C1-F7B909A72FBA}"/>
              </a:ext>
            </a:extLst>
          </p:cNvPr>
          <p:cNvCxnSpPr>
            <a:stCxn id="95" idx="6"/>
            <a:endCxn id="68" idx="1"/>
          </p:cNvCxnSpPr>
          <p:nvPr/>
        </p:nvCxnSpPr>
        <p:spPr>
          <a:xfrm flipV="1">
            <a:off x="1756841" y="4145509"/>
            <a:ext cx="544469" cy="159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5315A55-D43E-46DE-87EC-364C11DA8140}"/>
              </a:ext>
            </a:extLst>
          </p:cNvPr>
          <p:cNvCxnSpPr>
            <a:stCxn id="97" idx="6"/>
            <a:endCxn id="68" idx="1"/>
          </p:cNvCxnSpPr>
          <p:nvPr/>
        </p:nvCxnSpPr>
        <p:spPr>
          <a:xfrm flipV="1">
            <a:off x="1790284" y="4145509"/>
            <a:ext cx="511026" cy="2349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324590EF-BC9D-4D1C-8E0D-34A76B989455}"/>
              </a:ext>
            </a:extLst>
          </p:cNvPr>
          <p:cNvSpPr/>
          <p:nvPr/>
        </p:nvSpPr>
        <p:spPr>
          <a:xfrm>
            <a:off x="2368768" y="5811600"/>
            <a:ext cx="96012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BEC403-6B6C-468F-82FD-F5C5757183D0}"/>
              </a:ext>
            </a:extLst>
          </p:cNvPr>
          <p:cNvSpPr txBox="1"/>
          <p:nvPr/>
        </p:nvSpPr>
        <p:spPr>
          <a:xfrm>
            <a:off x="2492756" y="5931734"/>
            <a:ext cx="7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NUM</a:t>
            </a:r>
            <a:endParaRPr lang="ko-KR" altLang="en-US" u="sng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0EFF55-F124-4711-8D40-0D20687583F0}"/>
              </a:ext>
            </a:extLst>
          </p:cNvPr>
          <p:cNvSpPr/>
          <p:nvPr/>
        </p:nvSpPr>
        <p:spPr>
          <a:xfrm>
            <a:off x="3529116" y="5811600"/>
            <a:ext cx="104394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F91673-23B3-46BD-9634-E1107EFCC540}"/>
              </a:ext>
            </a:extLst>
          </p:cNvPr>
          <p:cNvSpPr txBox="1"/>
          <p:nvPr/>
        </p:nvSpPr>
        <p:spPr>
          <a:xfrm>
            <a:off x="3653104" y="5931734"/>
            <a:ext cx="7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1CE1FAA-97F6-426C-A696-E2D0A24EC5AC}"/>
              </a:ext>
            </a:extLst>
          </p:cNvPr>
          <p:cNvSpPr/>
          <p:nvPr/>
        </p:nvSpPr>
        <p:spPr>
          <a:xfrm>
            <a:off x="4796790" y="5811600"/>
            <a:ext cx="104394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10A77F-1E31-457E-919C-ED50CF6F4556}"/>
              </a:ext>
            </a:extLst>
          </p:cNvPr>
          <p:cNvSpPr txBox="1"/>
          <p:nvPr/>
        </p:nvSpPr>
        <p:spPr>
          <a:xfrm>
            <a:off x="4927840" y="5929636"/>
            <a:ext cx="7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PRICE</a:t>
            </a:r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984ACFB-07DE-4EBE-BFDB-3866D8873E76}"/>
              </a:ext>
            </a:extLst>
          </p:cNvPr>
          <p:cNvSpPr/>
          <p:nvPr/>
        </p:nvSpPr>
        <p:spPr>
          <a:xfrm>
            <a:off x="5954519" y="5789593"/>
            <a:ext cx="1454468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74F34E-9291-4178-A4D6-0C1809B42206}"/>
              </a:ext>
            </a:extLst>
          </p:cNvPr>
          <p:cNvSpPr txBox="1"/>
          <p:nvPr/>
        </p:nvSpPr>
        <p:spPr>
          <a:xfrm>
            <a:off x="6078507" y="5909727"/>
            <a:ext cx="123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IMGNAME</a:t>
            </a:r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5730737-3A85-4BEF-8724-7785DB69C520}"/>
              </a:ext>
            </a:extLst>
          </p:cNvPr>
          <p:cNvSpPr/>
          <p:nvPr/>
        </p:nvSpPr>
        <p:spPr>
          <a:xfrm>
            <a:off x="7408987" y="5206600"/>
            <a:ext cx="1563529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62981F-256E-48FE-A57C-91F730591223}"/>
              </a:ext>
            </a:extLst>
          </p:cNvPr>
          <p:cNvSpPr txBox="1"/>
          <p:nvPr/>
        </p:nvSpPr>
        <p:spPr>
          <a:xfrm>
            <a:off x="7532976" y="5326734"/>
            <a:ext cx="133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CTCUCHECK</a:t>
            </a:r>
            <a:endParaRPr lang="ko-KR" altLang="en-US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610E17E-878B-4017-B85A-71F3060C430E}"/>
              </a:ext>
            </a:extLst>
          </p:cNvPr>
          <p:cNvCxnSpPr>
            <a:cxnSpLocks/>
            <a:stCxn id="117" idx="0"/>
            <a:endCxn id="64" idx="2"/>
          </p:cNvCxnSpPr>
          <p:nvPr/>
        </p:nvCxnSpPr>
        <p:spPr>
          <a:xfrm flipV="1">
            <a:off x="2848828" y="4827507"/>
            <a:ext cx="2949924" cy="984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68A5581-FE04-40E9-9675-1E000A9BB6F9}"/>
              </a:ext>
            </a:extLst>
          </p:cNvPr>
          <p:cNvCxnSpPr>
            <a:cxnSpLocks/>
            <a:stCxn id="119" idx="0"/>
            <a:endCxn id="64" idx="2"/>
          </p:cNvCxnSpPr>
          <p:nvPr/>
        </p:nvCxnSpPr>
        <p:spPr>
          <a:xfrm flipV="1">
            <a:off x="4051086" y="4827507"/>
            <a:ext cx="1747666" cy="984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B4AB938-AD33-4614-B685-C9D9E3E69508}"/>
              </a:ext>
            </a:extLst>
          </p:cNvPr>
          <p:cNvCxnSpPr>
            <a:cxnSpLocks/>
            <a:stCxn id="121" idx="0"/>
            <a:endCxn id="64" idx="2"/>
          </p:cNvCxnSpPr>
          <p:nvPr/>
        </p:nvCxnSpPr>
        <p:spPr>
          <a:xfrm flipV="1">
            <a:off x="5318760" y="4827507"/>
            <a:ext cx="479992" cy="984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C83B847-66B3-4CD8-B586-770EB54FF76F}"/>
              </a:ext>
            </a:extLst>
          </p:cNvPr>
          <p:cNvCxnSpPr>
            <a:cxnSpLocks/>
            <a:stCxn id="123" idx="0"/>
            <a:endCxn id="64" idx="2"/>
          </p:cNvCxnSpPr>
          <p:nvPr/>
        </p:nvCxnSpPr>
        <p:spPr>
          <a:xfrm flipH="1" flipV="1">
            <a:off x="5798752" y="4827507"/>
            <a:ext cx="883001" cy="962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2A27E1F-9FBC-4BE7-8EBB-1F24A23CD144}"/>
              </a:ext>
            </a:extLst>
          </p:cNvPr>
          <p:cNvCxnSpPr>
            <a:cxnSpLocks/>
            <a:stCxn id="125" idx="2"/>
            <a:endCxn id="64" idx="2"/>
          </p:cNvCxnSpPr>
          <p:nvPr/>
        </p:nvCxnSpPr>
        <p:spPr>
          <a:xfrm flipH="1" flipV="1">
            <a:off x="5798752" y="4827507"/>
            <a:ext cx="1610235" cy="683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ACED39D-1E39-42FF-B248-0377E464AFFB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823280" y="3207133"/>
            <a:ext cx="0" cy="674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B70184B-84E6-468A-A732-A08B90641728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823280" y="3207133"/>
            <a:ext cx="1001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F7B74CB-A474-44DF-99BF-65979F4159D2}"/>
              </a:ext>
            </a:extLst>
          </p:cNvPr>
          <p:cNvCxnSpPr>
            <a:stCxn id="61" idx="3"/>
          </p:cNvCxnSpPr>
          <p:nvPr/>
        </p:nvCxnSpPr>
        <p:spPr>
          <a:xfrm>
            <a:off x="5318760" y="3207133"/>
            <a:ext cx="479992" cy="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5D96CBD5-CE4E-43AC-B583-06BAF8A0D925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5798752" y="3207133"/>
            <a:ext cx="0" cy="1092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>
            <a:extLst>
              <a:ext uri="{FF2B5EF4-FFF2-40B4-BE49-F238E27FC236}">
                <a16:creationId xmlns:a16="http://schemas.microsoft.com/office/drawing/2014/main" id="{96539402-E7EB-4375-9694-FA0DCE34B31C}"/>
              </a:ext>
            </a:extLst>
          </p:cNvPr>
          <p:cNvSpPr/>
          <p:nvPr/>
        </p:nvSpPr>
        <p:spPr>
          <a:xfrm>
            <a:off x="3892093" y="1449759"/>
            <a:ext cx="1359813" cy="88411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C97E1B9-73F2-4294-B6C1-8636D91FFD36}"/>
              </a:ext>
            </a:extLst>
          </p:cNvPr>
          <p:cNvSpPr/>
          <p:nvPr/>
        </p:nvSpPr>
        <p:spPr>
          <a:xfrm>
            <a:off x="525209" y="3999840"/>
            <a:ext cx="126507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B129CAE-6450-4D08-B143-4A5F831C5DAE}"/>
              </a:ext>
            </a:extLst>
          </p:cNvPr>
          <p:cNvSpPr txBox="1"/>
          <p:nvPr/>
        </p:nvSpPr>
        <p:spPr>
          <a:xfrm>
            <a:off x="649197" y="4119974"/>
            <a:ext cx="10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EC90826-E366-40EC-8BB5-CE63C25D5E3B}"/>
              </a:ext>
            </a:extLst>
          </p:cNvPr>
          <p:cNvCxnSpPr>
            <a:cxnSpLocks/>
            <a:stCxn id="137" idx="6"/>
            <a:endCxn id="68" idx="1"/>
          </p:cNvCxnSpPr>
          <p:nvPr/>
        </p:nvCxnSpPr>
        <p:spPr>
          <a:xfrm flipV="1">
            <a:off x="1790284" y="4145509"/>
            <a:ext cx="511026" cy="159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8CFD9D81-9E1B-41CC-8DBA-44A4260F3F49}"/>
              </a:ext>
            </a:extLst>
          </p:cNvPr>
          <p:cNvSpPr/>
          <p:nvPr/>
        </p:nvSpPr>
        <p:spPr>
          <a:xfrm>
            <a:off x="6860963" y="4257916"/>
            <a:ext cx="1265075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FA72A60-ACAD-4A3E-866C-FF4874481011}"/>
              </a:ext>
            </a:extLst>
          </p:cNvPr>
          <p:cNvSpPr txBox="1"/>
          <p:nvPr/>
        </p:nvSpPr>
        <p:spPr>
          <a:xfrm>
            <a:off x="6984951" y="4378050"/>
            <a:ext cx="100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B87ED61-394D-4B50-82F3-91E18A4887DB}"/>
              </a:ext>
            </a:extLst>
          </p:cNvPr>
          <p:cNvCxnSpPr>
            <a:cxnSpLocks/>
            <a:stCxn id="140" idx="2"/>
            <a:endCxn id="64" idx="3"/>
          </p:cNvCxnSpPr>
          <p:nvPr/>
        </p:nvCxnSpPr>
        <p:spPr>
          <a:xfrm flipH="1">
            <a:off x="6457881" y="4562716"/>
            <a:ext cx="403082" cy="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F0DB0620-24F8-44D9-81F2-79256E3754BE}"/>
              </a:ext>
            </a:extLst>
          </p:cNvPr>
          <p:cNvSpPr/>
          <p:nvPr/>
        </p:nvSpPr>
        <p:spPr>
          <a:xfrm>
            <a:off x="1740397" y="2151848"/>
            <a:ext cx="1818463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898F2A-5219-4510-8C8F-BD85B526477E}"/>
              </a:ext>
            </a:extLst>
          </p:cNvPr>
          <p:cNvSpPr txBox="1"/>
          <p:nvPr/>
        </p:nvSpPr>
        <p:spPr>
          <a:xfrm>
            <a:off x="1826897" y="2271982"/>
            <a:ext cx="16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MEMBERCART</a:t>
            </a:r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C444DB8-7435-40B5-8803-4DD085C21EF2}"/>
              </a:ext>
            </a:extLst>
          </p:cNvPr>
          <p:cNvSpPr/>
          <p:nvPr/>
        </p:nvSpPr>
        <p:spPr>
          <a:xfrm>
            <a:off x="1549751" y="1375539"/>
            <a:ext cx="2131899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F981FB-A9C3-43B7-8765-E6AC7A2001B6}"/>
              </a:ext>
            </a:extLst>
          </p:cNvPr>
          <p:cNvSpPr txBox="1"/>
          <p:nvPr/>
        </p:nvSpPr>
        <p:spPr>
          <a:xfrm>
            <a:off x="1636251" y="1495673"/>
            <a:ext cx="19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MEMBERCOUPON</a:t>
            </a:r>
            <a:endParaRPr lang="ko-KR" altLang="en-US" dirty="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4631E86-03E1-4DF5-A305-7E43C848566F}"/>
              </a:ext>
            </a:extLst>
          </p:cNvPr>
          <p:cNvCxnSpPr>
            <a:cxnSpLocks/>
            <a:stCxn id="136" idx="1"/>
            <a:endCxn id="147" idx="6"/>
          </p:cNvCxnSpPr>
          <p:nvPr/>
        </p:nvCxnSpPr>
        <p:spPr>
          <a:xfrm flipH="1" flipV="1">
            <a:off x="3681650" y="1680339"/>
            <a:ext cx="210443" cy="21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5AC090A3-2F51-42D8-9A9A-E8F72D6026F3}"/>
              </a:ext>
            </a:extLst>
          </p:cNvPr>
          <p:cNvCxnSpPr>
            <a:cxnSpLocks/>
            <a:stCxn id="136" idx="1"/>
            <a:endCxn id="145" idx="6"/>
          </p:cNvCxnSpPr>
          <p:nvPr/>
        </p:nvCxnSpPr>
        <p:spPr>
          <a:xfrm flipH="1">
            <a:off x="3558860" y="1891818"/>
            <a:ext cx="333233" cy="56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06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42DED-4EA5-4190-BFA3-EBBCFCDF0308}"/>
              </a:ext>
            </a:extLst>
          </p:cNvPr>
          <p:cNvSpPr txBox="1"/>
          <p:nvPr/>
        </p:nvSpPr>
        <p:spPr>
          <a:xfrm>
            <a:off x="561671" y="534508"/>
            <a:ext cx="436616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E-R 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다이어그램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(2/2)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A5A9E9-4323-4C0D-9821-0769D326E00C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4500400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FA83C1A-40CA-42CF-8EC0-781B7F821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67" y="1509340"/>
            <a:ext cx="2659924" cy="52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2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1" y="534508"/>
            <a:ext cx="500462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클래스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 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다이어그램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(1/2)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507559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BC8ABD3-10D5-4556-9D7C-8706F524F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561"/>
            <a:ext cx="9144000" cy="38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8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1" y="534508"/>
            <a:ext cx="500462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클래스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 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다이어그램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(2/2)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507559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0FC61A54-711E-4E1B-ADF1-74FBFF0E1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559"/>
            <a:ext cx="9144000" cy="29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C30BAAE-3206-43C2-9050-80F77984568E}"/>
              </a:ext>
            </a:extLst>
          </p:cNvPr>
          <p:cNvSpPr txBox="1"/>
          <p:nvPr/>
        </p:nvSpPr>
        <p:spPr>
          <a:xfrm>
            <a:off x="561670" y="534508"/>
            <a:ext cx="609658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android </a:t>
            </a:r>
            <a:r>
              <a:rPr lang="ko-KR" altLang="en-US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다이어그램</a:t>
            </a:r>
            <a:r>
              <a:rPr lang="en-US" altLang="ko-KR" sz="3200" b="1" spc="300" dirty="0"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(1/2)</a:t>
            </a:r>
            <a:endParaRPr lang="ko-KR" altLang="en-US" sz="3200" b="1" spc="300" dirty="0">
              <a:solidFill>
                <a:schemeClr val="tx1">
                  <a:lumMod val="75000"/>
                </a:schemeClr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668041-6B94-4656-BDF2-9309D0BCAB67}"/>
              </a:ext>
            </a:extLst>
          </p:cNvPr>
          <p:cNvCxnSpPr>
            <a:cxnSpLocks/>
          </p:cNvCxnSpPr>
          <p:nvPr/>
        </p:nvCxnSpPr>
        <p:spPr>
          <a:xfrm>
            <a:off x="490700" y="1227744"/>
            <a:ext cx="5679281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CAF67-BBF3-4708-AA95-1630E9F5D69A}"/>
              </a:ext>
            </a:extLst>
          </p:cNvPr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ABF89EE-5610-471E-8C1C-3533F12E6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42" y="1367188"/>
            <a:ext cx="6775516" cy="54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9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560</Words>
  <Application>Microsoft Office PowerPoint</Application>
  <PresentationFormat>화면 슬라이드 쇼(4:3)</PresentationFormat>
  <Paragraphs>165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Tmon몬소리 Black</vt:lpstr>
      <vt:lpstr>맑은 고딕</vt:lpstr>
      <vt:lpstr>휴먼매직체</vt:lpstr>
      <vt:lpstr>Arial</vt:lpstr>
      <vt:lpstr>Calibri</vt:lpstr>
      <vt:lpstr>Calibri Light</vt:lpstr>
      <vt:lpstr>Ebrima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JUN LEE</dc:creator>
  <cp:lastModifiedBy>DONG JUN LEE</cp:lastModifiedBy>
  <cp:revision>6</cp:revision>
  <dcterms:created xsi:type="dcterms:W3CDTF">2018-04-13T00:23:50Z</dcterms:created>
  <dcterms:modified xsi:type="dcterms:W3CDTF">2018-04-13T08:19:22Z</dcterms:modified>
</cp:coreProperties>
</file>