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15/09/05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8119775" y="2743197"/>
            <a:ext cx="1511905" cy="1531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4593047" y="2321816"/>
            <a:ext cx="2407193" cy="2585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&lt;interface&gt;</a:t>
            </a:r>
            <a:endParaRPr lang="en-US" altLang="ja-JP" sz="1200" dirty="0" smtClean="0"/>
          </a:p>
          <a:p>
            <a:pPr algn="ctr"/>
            <a:r>
              <a:rPr lang="en-US" altLang="ja-JP" dirty="0" err="1" smtClean="0"/>
              <a:t>ClientHttp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RequestFactory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048655" y="2956299"/>
            <a:ext cx="163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(Web API)</a:t>
            </a:r>
            <a:endParaRPr kumimoji="1"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539959" y="1210091"/>
            <a:ext cx="1904281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</a:t>
            </a:r>
            <a:r>
              <a:rPr lang="en-US" altLang="ja-JP" sz="1200" dirty="0" smtClean="0"/>
              <a:t>interface</a:t>
            </a:r>
            <a:r>
              <a:rPr lang="en-US" altLang="ja-JP" sz="1200" dirty="0" smtClean="0"/>
              <a:t>&gt;</a:t>
            </a:r>
            <a:endParaRPr lang="en-US" altLang="ja-JP" sz="1200" dirty="0" smtClean="0"/>
          </a:p>
          <a:p>
            <a:pPr algn="ctr"/>
            <a:r>
              <a:rPr lang="en-US" altLang="ja-JP" dirty="0" err="1" smtClean="0"/>
              <a:t>HttpMessage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sp>
        <p:nvSpPr>
          <p:cNvPr id="56" name="左右矢印 55"/>
          <p:cNvSpPr/>
          <p:nvPr/>
        </p:nvSpPr>
        <p:spPr>
          <a:xfrm>
            <a:off x="7023160" y="3351617"/>
            <a:ext cx="1062704" cy="48036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88023" y="2781611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391655" y="2900982"/>
            <a:ext cx="2316480" cy="13027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Rest</a:t>
            </a:r>
          </a:p>
          <a:p>
            <a:pPr algn="ctr"/>
            <a:r>
              <a:rPr lang="en-US" altLang="ja-JP" sz="3600" dirty="0" smtClean="0"/>
              <a:t>Template</a:t>
            </a:r>
            <a:endParaRPr kumimoji="1" lang="ja-JP" altLang="en-US" sz="3600" dirty="0"/>
          </a:p>
        </p:txBody>
      </p:sp>
      <p:sp>
        <p:nvSpPr>
          <p:cNvPr id="37" name="角丸四角形 36"/>
          <p:cNvSpPr/>
          <p:nvPr/>
        </p:nvSpPr>
        <p:spPr>
          <a:xfrm>
            <a:off x="-1222" y="1393171"/>
            <a:ext cx="1186310" cy="530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&lt;Java Bean&gt;</a:t>
            </a:r>
          </a:p>
          <a:p>
            <a:pPr algn="ctr"/>
            <a:r>
              <a:rPr lang="en-US" altLang="ja-JP" sz="1600" dirty="0" smtClean="0"/>
              <a:t>Resource</a:t>
            </a:r>
            <a:endParaRPr kumimoji="1" lang="ja-JP" altLang="en-US" sz="1600" dirty="0"/>
          </a:p>
        </p:txBody>
      </p:sp>
      <p:sp>
        <p:nvSpPr>
          <p:cNvPr id="38" name="フローチャート : 書類 47"/>
          <p:cNvSpPr/>
          <p:nvPr/>
        </p:nvSpPr>
        <p:spPr>
          <a:xfrm>
            <a:off x="3708135" y="1311103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kumimoji="1"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-927214" y="3043221"/>
            <a:ext cx="1346427" cy="93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Application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4725799" y="3373119"/>
            <a:ext cx="2081399" cy="5833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&lt;interface&gt;</a:t>
            </a:r>
            <a:endParaRPr lang="en-US" altLang="ja-JP" sz="1200" dirty="0" smtClean="0"/>
          </a:p>
          <a:p>
            <a:pPr algn="ctr"/>
            <a:r>
              <a:rPr lang="en-US" altLang="ja-JP" dirty="0" err="1" smtClean="0"/>
              <a:t>ClientHttpRequest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740020" y="4089249"/>
            <a:ext cx="2097659" cy="583389"/>
          </a:xfrm>
          <a:prstGeom prst="roundRect">
            <a:avLst/>
          </a:prstGeom>
          <a:solidFill>
            <a:srgbClr val="C3D6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&lt;interface&gt;</a:t>
            </a:r>
            <a:endParaRPr lang="en-US" altLang="ja-JP" sz="1200" dirty="0" smtClean="0"/>
          </a:p>
          <a:p>
            <a:pPr algn="ctr"/>
            <a:r>
              <a:rPr lang="en-US" altLang="ja-JP" dirty="0" err="1" smtClean="0"/>
              <a:t>ClientHttpResponse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4593047" y="5372492"/>
            <a:ext cx="2407193" cy="86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&lt;interface&gt;</a:t>
            </a:r>
            <a:endParaRPr lang="en-US" altLang="ja-JP" sz="1200" dirty="0" smtClean="0"/>
          </a:p>
          <a:p>
            <a:pPr algn="ctr"/>
            <a:r>
              <a:rPr lang="en-US" altLang="ja-JP" dirty="0" smtClean="0"/>
              <a:t>Response</a:t>
            </a:r>
          </a:p>
          <a:p>
            <a:pPr algn="ctr"/>
            <a:r>
              <a:rPr lang="en-US" altLang="ja-JP" dirty="0" err="1" smtClean="0"/>
              <a:t>ErrorHandler</a:t>
            </a:r>
            <a:endParaRPr kumimoji="1" lang="ja-JP" altLang="en-US" dirty="0"/>
          </a:p>
        </p:txBody>
      </p:sp>
      <p:sp>
        <p:nvSpPr>
          <p:cNvPr id="44" name="下カーブ矢印 43"/>
          <p:cNvSpPr/>
          <p:nvPr/>
        </p:nvSpPr>
        <p:spPr>
          <a:xfrm rot="10800000">
            <a:off x="731520" y="1923382"/>
            <a:ext cx="3332480" cy="748695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下カーブ矢印 48"/>
          <p:cNvSpPr/>
          <p:nvPr/>
        </p:nvSpPr>
        <p:spPr>
          <a:xfrm>
            <a:off x="863600" y="664977"/>
            <a:ext cx="3302000" cy="721977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左右矢印 50"/>
          <p:cNvSpPr/>
          <p:nvPr/>
        </p:nvSpPr>
        <p:spPr>
          <a:xfrm rot="5400000">
            <a:off x="2083832" y="2238870"/>
            <a:ext cx="805781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左右矢印 51"/>
          <p:cNvSpPr/>
          <p:nvPr/>
        </p:nvSpPr>
        <p:spPr>
          <a:xfrm rot="2690408">
            <a:off x="2644871" y="4835085"/>
            <a:ext cx="2214665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左右矢印 53"/>
          <p:cNvSpPr/>
          <p:nvPr/>
        </p:nvSpPr>
        <p:spPr>
          <a:xfrm>
            <a:off x="3748775" y="3404519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左右矢印 57"/>
          <p:cNvSpPr/>
          <p:nvPr/>
        </p:nvSpPr>
        <p:spPr>
          <a:xfrm>
            <a:off x="435623" y="3331015"/>
            <a:ext cx="9458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64983" y="291085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45002" y="290069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074583" y="5100362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804218" y="199608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7918" y="378717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04202" y="715777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左右矢印 79"/>
          <p:cNvSpPr/>
          <p:nvPr/>
        </p:nvSpPr>
        <p:spPr>
          <a:xfrm rot="16200000">
            <a:off x="5440182" y="4800857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004881" y="4856480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746119" y="901701"/>
            <a:ext cx="2111880" cy="86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&lt;interface&gt;</a:t>
            </a:r>
            <a:endParaRPr lang="en-US" altLang="ja-JP" sz="1200" dirty="0" smtClean="0"/>
          </a:p>
          <a:p>
            <a:pPr algn="ctr"/>
            <a:r>
              <a:rPr lang="en-US" altLang="ja-JP" dirty="0" err="1" smtClean="0"/>
              <a:t>ClientHttp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RequestInterceptor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82" idx="2"/>
            <a:endCxn id="30" idx="0"/>
          </p:cNvCxnSpPr>
          <p:nvPr/>
        </p:nvCxnSpPr>
        <p:spPr>
          <a:xfrm flipH="1">
            <a:off x="5796644" y="1768906"/>
            <a:ext cx="5415" cy="552910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線吹き出し 2 (枠付き) 84"/>
          <p:cNvSpPr/>
          <p:nvPr/>
        </p:nvSpPr>
        <p:spPr>
          <a:xfrm>
            <a:off x="7196551" y="888367"/>
            <a:ext cx="1177889" cy="498587"/>
          </a:xfrm>
          <a:prstGeom prst="borderCallout2">
            <a:avLst>
              <a:gd name="adj1" fmla="val 39481"/>
              <a:gd name="adj2" fmla="val -5445"/>
              <a:gd name="adj3" fmla="val 43953"/>
              <a:gd name="adj4" fmla="val -29792"/>
              <a:gd name="adj5" fmla="val 77947"/>
              <a:gd name="adj6" fmla="val -494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-1076959" y="1210091"/>
            <a:ext cx="2367014" cy="32979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線吹き出し 2 (枠付き) 86"/>
          <p:cNvSpPr/>
          <p:nvPr/>
        </p:nvSpPr>
        <p:spPr>
          <a:xfrm>
            <a:off x="1002271" y="5311162"/>
            <a:ext cx="1775460" cy="624840"/>
          </a:xfrm>
          <a:prstGeom prst="borderCallout2">
            <a:avLst>
              <a:gd name="adj1" fmla="val 29725"/>
              <a:gd name="adj2" fmla="val -3898"/>
              <a:gd name="adj3" fmla="val 30945"/>
              <a:gd name="adj4" fmla="val -18241"/>
              <a:gd name="adj5" fmla="val -144818"/>
              <a:gd name="adj6" fmla="val -5467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developer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線吹き出し 2 (枠付き) 87"/>
          <p:cNvSpPr/>
          <p:nvPr/>
        </p:nvSpPr>
        <p:spPr>
          <a:xfrm>
            <a:off x="7196551" y="4791732"/>
            <a:ext cx="2800889" cy="1273787"/>
          </a:xfrm>
          <a:prstGeom prst="borderCallout2">
            <a:avLst>
              <a:gd name="adj1" fmla="val 14922"/>
              <a:gd name="adj2" fmla="val -6705"/>
              <a:gd name="adj3" fmla="val 15155"/>
              <a:gd name="adj4" fmla="val -15557"/>
              <a:gd name="adj5" fmla="val -2761"/>
              <a:gd name="adj6" fmla="val -21802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SE Standard (Default)</a:t>
            </a:r>
          </a:p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Netty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4</a:t>
            </a: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 </a:t>
            </a:r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HttpComponents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28855</TotalTime>
  <Words>88</Words>
  <Application>Microsoft Macintosh PowerPoint</Application>
  <PresentationFormat>画面に合わせる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</cp:lastModifiedBy>
  <cp:revision>1349</cp:revision>
  <dcterms:created xsi:type="dcterms:W3CDTF">2012-07-17T19:23:13Z</dcterms:created>
  <dcterms:modified xsi:type="dcterms:W3CDTF">2015-09-06T01:20:03Z</dcterms:modified>
</cp:coreProperties>
</file>