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5" r:id="rId6"/>
    <p:sldId id="270" r:id="rId7"/>
    <p:sldId id="269" r:id="rId8"/>
    <p:sldId id="274" r:id="rId9"/>
    <p:sldId id="275" r:id="rId10"/>
    <p:sldId id="276" r:id="rId11"/>
    <p:sldId id="260" r:id="rId12"/>
    <p:sldId id="262" r:id="rId13"/>
    <p:sldId id="271" r:id="rId14"/>
    <p:sldId id="272" r:id="rId15"/>
    <p:sldId id="273" r:id="rId16"/>
    <p:sldId id="261" r:id="rId17"/>
    <p:sldId id="266" r:id="rId18"/>
    <p:sldId id="267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A70F-8A4B-4865-A7B9-02AAA013ABE0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CB0A-18C2-4945-B712-0A61AC42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5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A70F-8A4B-4865-A7B9-02AAA013ABE0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CB0A-18C2-4945-B712-0A61AC42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8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A70F-8A4B-4865-A7B9-02AAA013ABE0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CB0A-18C2-4945-B712-0A61AC42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2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A70F-8A4B-4865-A7B9-02AAA013ABE0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CB0A-18C2-4945-B712-0A61AC42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1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A70F-8A4B-4865-A7B9-02AAA013ABE0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CB0A-18C2-4945-B712-0A61AC42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1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A70F-8A4B-4865-A7B9-02AAA013ABE0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CB0A-18C2-4945-B712-0A61AC42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2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A70F-8A4B-4865-A7B9-02AAA013ABE0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CB0A-18C2-4945-B712-0A61AC42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A70F-8A4B-4865-A7B9-02AAA013ABE0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CB0A-18C2-4945-B712-0A61AC42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8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A70F-8A4B-4865-A7B9-02AAA013ABE0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CB0A-18C2-4945-B712-0A61AC42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8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A70F-8A4B-4865-A7B9-02AAA013ABE0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CB0A-18C2-4945-B712-0A61AC42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0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A70F-8A4B-4865-A7B9-02AAA013ABE0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CB0A-18C2-4945-B712-0A61AC42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EA70F-8A4B-4865-A7B9-02AAA013ABE0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4CB0A-18C2-4945-B712-0A61AC42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43" y="817563"/>
            <a:ext cx="9144000" cy="4076654"/>
          </a:xfrm>
        </p:spPr>
        <p:txBody>
          <a:bodyPr>
            <a:normAutofit/>
          </a:bodyPr>
          <a:lstStyle/>
          <a:p>
            <a:r>
              <a:rPr lang="en-US" dirty="0"/>
              <a:t>Introduction to AI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Machine Learning)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2966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c53a4536-35e7-4516-8060-d35cb8a24da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  <p:sp>
        <p:nvSpPr>
          <p:cNvPr id="4" name="AutoShape 4" descr="blob:https://web.whatsapp.com/c53a4536-35e7-4516-8060-d35cb8a24da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970" y="1883363"/>
            <a:ext cx="6972300" cy="3848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13173" y="748937"/>
            <a:ext cx="6399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MACHINE LEARNING  VS DEEP LEARNING  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" y="0"/>
            <a:ext cx="12133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66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4" y="0"/>
            <a:ext cx="10398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72" y="400714"/>
            <a:ext cx="9274494" cy="571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73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types of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0"/>
            <a:ext cx="11430000" cy="663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18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514600" y="742950"/>
            <a:ext cx="8343900" cy="5810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3600" dirty="0" smtClean="0"/>
              <a:t>1. Supervised learning</a:t>
            </a:r>
          </a:p>
          <a:p>
            <a:pPr lvl="1" algn="l"/>
            <a:r>
              <a:rPr lang="en-US" altLang="en-US" sz="3200" dirty="0" smtClean="0"/>
              <a:t>empirical learning (knowledge-free)</a:t>
            </a:r>
          </a:p>
          <a:p>
            <a:pPr lvl="1" algn="l"/>
            <a:r>
              <a:rPr lang="en-US" altLang="en-US" sz="3200" dirty="0" smtClean="0"/>
              <a:t>analytical learning (knowledge-guided)</a:t>
            </a:r>
          </a:p>
          <a:p>
            <a:pPr lvl="1" algn="l"/>
            <a:endParaRPr lang="en-US" altLang="en-US" sz="3200" dirty="0" smtClean="0"/>
          </a:p>
          <a:p>
            <a:pPr algn="l"/>
            <a:r>
              <a:rPr lang="en-US" altLang="en-US" sz="3600" dirty="0" smtClean="0"/>
              <a:t>2. Unsupervised learning</a:t>
            </a:r>
          </a:p>
          <a:p>
            <a:pPr algn="l"/>
            <a:r>
              <a:rPr lang="en-US" altLang="en-US" sz="2800" i="1" dirty="0" smtClean="0"/>
              <a:t>3. Semi-Supervised</a:t>
            </a:r>
          </a:p>
          <a:p>
            <a:pPr algn="l"/>
            <a:endParaRPr lang="en-US" altLang="en-US" sz="2800" i="1" dirty="0" smtClean="0"/>
          </a:p>
          <a:p>
            <a:pPr algn="l"/>
            <a:r>
              <a:rPr lang="en-US" altLang="en-US" sz="3600" dirty="0" smtClean="0"/>
              <a:t>3. Reinforcement learning</a:t>
            </a:r>
          </a:p>
          <a:p>
            <a:pPr algn="l"/>
            <a:r>
              <a:rPr lang="en-US" altLang="en-US" sz="2800" b="1" i="1" u="sng" dirty="0" smtClean="0"/>
              <a:t>Performance evaluation</a:t>
            </a:r>
          </a:p>
          <a:p>
            <a:pPr algn="l"/>
            <a:r>
              <a:rPr lang="en-US" altLang="en-US" sz="2800" b="1" i="1" u="sng" dirty="0" smtClean="0"/>
              <a:t>Computational learning theory</a:t>
            </a:r>
            <a:endParaRPr lang="en-US" alt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2537772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types of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0"/>
            <a:ext cx="9124950" cy="664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604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77" y="306800"/>
            <a:ext cx="9409898" cy="606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achine learning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491" y="2967644"/>
            <a:ext cx="3511179" cy="1854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54982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machine learning tenso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4" y="1169986"/>
            <a:ext cx="11022426" cy="387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40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57175"/>
            <a:ext cx="114871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1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lated image"/>
          <p:cNvSpPr>
            <a:spLocks noChangeAspect="1" noChangeArrowheads="1"/>
          </p:cNvSpPr>
          <p:nvPr/>
        </p:nvSpPr>
        <p:spPr bwMode="auto">
          <a:xfrm>
            <a:off x="191193" y="-2278485"/>
            <a:ext cx="6204469" cy="620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3" y="96954"/>
            <a:ext cx="11464323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35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410/1*4Wl_EOjivZu1qmdUBol7W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40" y="1783237"/>
            <a:ext cx="4862816" cy="406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iro.medium.com/max/436/1*WwC6nVLQL7Sg2F6IFlk4W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866" y="1450294"/>
            <a:ext cx="4741706" cy="472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65120" y="696686"/>
            <a:ext cx="625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ARTIFICAL INTELLIGENCE &amp; ITS DOMAINS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310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395287"/>
            <a:ext cx="9177338" cy="580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2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80" y="645967"/>
            <a:ext cx="10833995" cy="5824441"/>
          </a:xfrm>
          <a:prstGeom prst="rect">
            <a:avLst/>
          </a:prstGeom>
        </p:spPr>
      </p:pic>
      <p:pic>
        <p:nvPicPr>
          <p:cNvPr id="1026" name="Picture 2" descr="https://upload.wikimedia.org/wikipedia/commons/thumb/e/e4/Artificial_neural_network.svg/220px-Artificial_neural_netwo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95" y="1122363"/>
            <a:ext cx="1453687" cy="129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83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The concept of learning in a ML system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8015"/>
            <a:ext cx="9144000" cy="2975956"/>
          </a:xfrm>
        </p:spPr>
        <p:txBody>
          <a:bodyPr>
            <a:normAutofit/>
          </a:bodyPr>
          <a:lstStyle/>
          <a:p>
            <a:r>
              <a:rPr lang="en-US" dirty="0" smtClean="0"/>
              <a:t>• Learning = Improving with experience at some task</a:t>
            </a:r>
          </a:p>
          <a:p>
            <a:endParaRPr lang="en-US" sz="4000" dirty="0" smtClean="0"/>
          </a:p>
          <a:p>
            <a:pPr lvl="4" algn="l"/>
            <a:r>
              <a:rPr lang="en-US" sz="2800" dirty="0" smtClean="0"/>
              <a:t>– Improve over task T,</a:t>
            </a:r>
          </a:p>
          <a:p>
            <a:pPr lvl="4" algn="l"/>
            <a:r>
              <a:rPr lang="en-US" sz="2800" dirty="0" smtClean="0"/>
              <a:t>– With respect to performance measure, P</a:t>
            </a:r>
          </a:p>
          <a:p>
            <a:pPr lvl="4" algn="l"/>
            <a:r>
              <a:rPr lang="en-US" sz="2800" dirty="0" smtClean="0"/>
              <a:t>– Based on experience, E</a:t>
            </a:r>
          </a:p>
          <a:p>
            <a:pPr lvl="4"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207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582" y="424200"/>
            <a:ext cx="9144000" cy="116363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Learning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857" y="1943398"/>
            <a:ext cx="9144000" cy="2975956"/>
          </a:xfrm>
        </p:spPr>
        <p:txBody>
          <a:bodyPr>
            <a:normAutofit fontScale="77500" lnSpcReduction="2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“Learning denotes changes in a system that ... enable a system to do the same task … more efficiently the next time.”  </a:t>
            </a:r>
            <a:r>
              <a:rPr lang="en-US" sz="3600" b="1" dirty="0" smtClean="0"/>
              <a:t>- Herbert Simon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“Learning is constructing or modifying representations of what is being experienced.” - </a:t>
            </a:r>
            <a:r>
              <a:rPr lang="en-US" sz="3600" b="1" dirty="0" err="1" smtClean="0"/>
              <a:t>Ryszard</a:t>
            </a:r>
            <a:r>
              <a:rPr lang="en-US" sz="3600" b="1" dirty="0" smtClean="0"/>
              <a:t> Michalski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“Learning is making useful changes in our minds.” - </a:t>
            </a:r>
            <a:r>
              <a:rPr lang="en-US" sz="3600" b="1" dirty="0" smtClean="0"/>
              <a:t>Marvin Minsky </a:t>
            </a:r>
          </a:p>
          <a:p>
            <a:pPr lvl="4" algn="l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582488" y="5124442"/>
            <a:ext cx="5605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i="1" dirty="0"/>
              <a:t>“Machine learning refers to a system capable of the </a:t>
            </a:r>
            <a:r>
              <a:rPr lang="en-US" altLang="en-US" i="1" u="sng" dirty="0"/>
              <a:t>autonomous acquisition </a:t>
            </a:r>
            <a:r>
              <a:rPr lang="en-US" altLang="en-US" i="1" dirty="0"/>
              <a:t>and </a:t>
            </a:r>
            <a:r>
              <a:rPr lang="en-US" altLang="en-US" i="1" u="sng" dirty="0"/>
              <a:t>integration of knowledge</a:t>
            </a:r>
            <a:r>
              <a:rPr lang="en-US" altLang="en-US" i="1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57587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452437"/>
            <a:ext cx="91440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1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181174"/>
            <a:ext cx="9852251" cy="633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1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c53a4536-35e7-4516-8060-d35cb8a24da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  <p:sp>
        <p:nvSpPr>
          <p:cNvPr id="4" name="AutoShape 4" descr="blob:https://web.whatsapp.com/c53a4536-35e7-4516-8060-d35cb8a24da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99" y="794792"/>
            <a:ext cx="9894735" cy="533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4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c53a4536-35e7-4516-8060-d35cb8a24da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  <p:sp>
        <p:nvSpPr>
          <p:cNvPr id="4" name="AutoShape 4" descr="blob:https://web.whatsapp.com/c53a4536-35e7-4516-8060-d35cb8a24da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970" y="1883363"/>
            <a:ext cx="6972300" cy="3848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13173" y="748937"/>
            <a:ext cx="6399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MACHINE LEARNING  VS DEEP LEARNING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165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159</Words>
  <Application>Microsoft Office PowerPoint</Application>
  <PresentationFormat>Widescreen</PresentationFormat>
  <Paragraphs>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Introduction to AI  (Machine Learning)  </vt:lpstr>
      <vt:lpstr>PowerPoint Presentation</vt:lpstr>
      <vt:lpstr>PowerPoint Presentation</vt:lpstr>
      <vt:lpstr>The concept of learning in a ML system</vt:lpstr>
      <vt:lpstr>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MACHINE LEARNING</dc:title>
  <dc:creator>ADNANZAIDI</dc:creator>
  <cp:lastModifiedBy>Adnan Zaidi</cp:lastModifiedBy>
  <cp:revision>18</cp:revision>
  <dcterms:created xsi:type="dcterms:W3CDTF">2019-02-07T11:24:40Z</dcterms:created>
  <dcterms:modified xsi:type="dcterms:W3CDTF">2021-04-10T15:53:42Z</dcterms:modified>
</cp:coreProperties>
</file>