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9" r:id="rId1"/>
    <p:sldMasterId id="2147483737" r:id="rId2"/>
    <p:sldMasterId id="2147483772" r:id="rId3"/>
  </p:sldMasterIdLst>
  <p:notesMasterIdLst>
    <p:notesMasterId r:id="rId11"/>
  </p:notesMasterIdLst>
  <p:handoutMasterIdLst>
    <p:handoutMasterId r:id="rId12"/>
  </p:handoutMasterIdLst>
  <p:sldIdLst>
    <p:sldId id="287" r:id="rId4"/>
    <p:sldId id="351" r:id="rId5"/>
    <p:sldId id="352" r:id="rId6"/>
    <p:sldId id="353" r:id="rId7"/>
    <p:sldId id="415" r:id="rId8"/>
    <p:sldId id="416" r:id="rId9"/>
    <p:sldId id="444" r:id="rId10"/>
  </p:sldIdLst>
  <p:sldSz cx="12192000" cy="6858000"/>
  <p:notesSz cx="6799263" cy="9929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CNA" id="{492B4765-2E1C-4049-A614-2FF8FAE55256}">
          <p14:sldIdLst>
            <p14:sldId id="287"/>
            <p14:sldId id="351"/>
            <p14:sldId id="352"/>
            <p14:sldId id="353"/>
            <p14:sldId id="415"/>
            <p14:sldId id="416"/>
            <p14:sldId id="44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8A"/>
    <a:srgbClr val="470000"/>
    <a:srgbClr val="FFFFFF"/>
    <a:srgbClr val="404040"/>
    <a:srgbClr val="4499C4"/>
    <a:srgbClr val="DA8E04"/>
    <a:srgbClr val="FBAB1B"/>
    <a:srgbClr val="025E80"/>
    <a:srgbClr val="FF0000"/>
    <a:srgbClr val="3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1144" autoAdjust="0"/>
  </p:normalViewPr>
  <p:slideViewPr>
    <p:cSldViewPr>
      <p:cViewPr varScale="1">
        <p:scale>
          <a:sx n="80" d="100"/>
          <a:sy n="80" d="100"/>
        </p:scale>
        <p:origin x="1066" y="5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C5DBA5-DD50-431A-A844-2805E3D3EE62}"/>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r>
              <a:rPr lang="en-US"/>
              <a:t>Hafiz Muhammad Attaullah</a:t>
            </a:r>
            <a:endParaRPr lang="en-PK"/>
          </a:p>
        </p:txBody>
      </p:sp>
      <p:sp>
        <p:nvSpPr>
          <p:cNvPr id="3" name="Date Placeholder 2">
            <a:extLst>
              <a:ext uri="{FF2B5EF4-FFF2-40B4-BE49-F238E27FC236}">
                <a16:creationId xmlns:a16="http://schemas.microsoft.com/office/drawing/2014/main" id="{CBFB84D1-0E96-4967-9659-C9C9F54A7DC0}"/>
              </a:ext>
            </a:extLst>
          </p:cNvPr>
          <p:cNvSpPr>
            <a:spLocks noGrp="1"/>
          </p:cNvSpPr>
          <p:nvPr>
            <p:ph type="dt" sz="quarter" idx="1"/>
          </p:nvPr>
        </p:nvSpPr>
        <p:spPr>
          <a:xfrm>
            <a:off x="3851275" y="0"/>
            <a:ext cx="2946400" cy="498475"/>
          </a:xfrm>
          <a:prstGeom prst="rect">
            <a:avLst/>
          </a:prstGeom>
        </p:spPr>
        <p:txBody>
          <a:bodyPr vert="horz" lIns="91440" tIns="45720" rIns="91440" bIns="45720" rtlCol="0"/>
          <a:lstStyle>
            <a:lvl1pPr algn="r">
              <a:defRPr sz="1200"/>
            </a:lvl1pPr>
          </a:lstStyle>
          <a:p>
            <a:fld id="{75CF40D0-B6AE-42A5-95C3-B2784D4CC6F3}" type="datetimeFigureOut">
              <a:rPr lang="en-PK" smtClean="0"/>
              <a:t>08/12/2021</a:t>
            </a:fld>
            <a:endParaRPr lang="en-PK"/>
          </a:p>
        </p:txBody>
      </p:sp>
      <p:sp>
        <p:nvSpPr>
          <p:cNvPr id="4" name="Footer Placeholder 3">
            <a:extLst>
              <a:ext uri="{FF2B5EF4-FFF2-40B4-BE49-F238E27FC236}">
                <a16:creationId xmlns:a16="http://schemas.microsoft.com/office/drawing/2014/main" id="{6C8DA9E1-D447-4128-9476-1DF05B8A50E2}"/>
              </a:ext>
            </a:extLst>
          </p:cNvPr>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r>
              <a:rPr lang="en-US"/>
              <a:t>https://github.com/attaullahshafiq10</a:t>
            </a:r>
            <a:endParaRPr lang="en-PK"/>
          </a:p>
        </p:txBody>
      </p:sp>
      <p:sp>
        <p:nvSpPr>
          <p:cNvPr id="5" name="Slide Number Placeholder 4">
            <a:extLst>
              <a:ext uri="{FF2B5EF4-FFF2-40B4-BE49-F238E27FC236}">
                <a16:creationId xmlns:a16="http://schemas.microsoft.com/office/drawing/2014/main" id="{92F74BE8-FD17-4182-B300-650979AF9D6E}"/>
              </a:ext>
            </a:extLst>
          </p:cNvPr>
          <p:cNvSpPr>
            <a:spLocks noGrp="1"/>
          </p:cNvSpPr>
          <p:nvPr>
            <p:ph type="sldNum" sz="quarter" idx="3"/>
          </p:nvPr>
        </p:nvSpPr>
        <p:spPr>
          <a:xfrm>
            <a:off x="3851275" y="9431338"/>
            <a:ext cx="2946400" cy="498475"/>
          </a:xfrm>
          <a:prstGeom prst="rect">
            <a:avLst/>
          </a:prstGeom>
        </p:spPr>
        <p:txBody>
          <a:bodyPr vert="horz" lIns="91440" tIns="45720" rIns="91440" bIns="45720" rtlCol="0" anchor="b"/>
          <a:lstStyle>
            <a:lvl1pPr algn="r">
              <a:defRPr sz="1200"/>
            </a:lvl1pPr>
          </a:lstStyle>
          <a:p>
            <a:fld id="{DC81B722-3895-412E-8E49-2166B14D04EF}" type="slidenum">
              <a:rPr lang="en-PK" smtClean="0"/>
              <a:t>‹#›</a:t>
            </a:fld>
            <a:endParaRPr lang="en-PK"/>
          </a:p>
        </p:txBody>
      </p:sp>
    </p:spTree>
    <p:extLst>
      <p:ext uri="{BB962C8B-B14F-4D97-AF65-F5344CB8AC3E}">
        <p14:creationId xmlns:p14="http://schemas.microsoft.com/office/powerpoint/2010/main" val="374278604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8" cy="496490"/>
          </a:xfrm>
          <a:prstGeom prst="rect">
            <a:avLst/>
          </a:prstGeom>
        </p:spPr>
        <p:txBody>
          <a:bodyPr vert="horz" lIns="95570" tIns="47784" rIns="95570" bIns="47784" rtlCol="0"/>
          <a:lstStyle>
            <a:lvl1pPr algn="l">
              <a:defRPr sz="1300"/>
            </a:lvl1pPr>
          </a:lstStyle>
          <a:p>
            <a:r>
              <a:rPr lang="en-ZA"/>
              <a:t>Hafiz Muhammad Attaullah</a:t>
            </a:r>
          </a:p>
        </p:txBody>
      </p:sp>
      <p:sp>
        <p:nvSpPr>
          <p:cNvPr id="3" name="Date Placeholder 2"/>
          <p:cNvSpPr>
            <a:spLocks noGrp="1"/>
          </p:cNvSpPr>
          <p:nvPr>
            <p:ph type="dt" idx="1"/>
          </p:nvPr>
        </p:nvSpPr>
        <p:spPr>
          <a:xfrm>
            <a:off x="3851342" y="0"/>
            <a:ext cx="2946348" cy="496490"/>
          </a:xfrm>
          <a:prstGeom prst="rect">
            <a:avLst/>
          </a:prstGeom>
        </p:spPr>
        <p:txBody>
          <a:bodyPr vert="horz" lIns="95570" tIns="47784" rIns="95570" bIns="47784" rtlCol="0"/>
          <a:lstStyle>
            <a:lvl1pPr algn="r">
              <a:defRPr sz="1300"/>
            </a:lvl1pPr>
          </a:lstStyle>
          <a:p>
            <a:fld id="{0BF04F5E-7FB8-4DC7-9648-B15874F64DE5}" type="datetimeFigureOut">
              <a:rPr lang="en-ZA" smtClean="0"/>
              <a:pPr/>
              <a:t>2021/08/12</a:t>
            </a:fld>
            <a:endParaRPr lang="en-ZA"/>
          </a:p>
        </p:txBody>
      </p:sp>
      <p:sp>
        <p:nvSpPr>
          <p:cNvPr id="4" name="Slide Image Placeholder 3"/>
          <p:cNvSpPr>
            <a:spLocks noGrp="1" noRot="1" noChangeAspect="1"/>
          </p:cNvSpPr>
          <p:nvPr>
            <p:ph type="sldImg" idx="2"/>
          </p:nvPr>
        </p:nvSpPr>
        <p:spPr>
          <a:xfrm>
            <a:off x="90488" y="744538"/>
            <a:ext cx="6618287" cy="3724275"/>
          </a:xfrm>
          <a:prstGeom prst="rect">
            <a:avLst/>
          </a:prstGeom>
          <a:noFill/>
          <a:ln w="12700">
            <a:solidFill>
              <a:prstClr val="black"/>
            </a:solidFill>
          </a:ln>
        </p:spPr>
        <p:txBody>
          <a:bodyPr vert="horz" lIns="95570" tIns="47784" rIns="95570" bIns="47784" rtlCol="0" anchor="ctr"/>
          <a:lstStyle/>
          <a:p>
            <a:endParaRPr lang="en-ZA"/>
          </a:p>
        </p:txBody>
      </p:sp>
      <p:sp>
        <p:nvSpPr>
          <p:cNvPr id="5" name="Notes Placeholder 4"/>
          <p:cNvSpPr>
            <a:spLocks noGrp="1"/>
          </p:cNvSpPr>
          <p:nvPr>
            <p:ph type="body" sz="quarter" idx="3"/>
          </p:nvPr>
        </p:nvSpPr>
        <p:spPr>
          <a:xfrm>
            <a:off x="679927" y="4716661"/>
            <a:ext cx="5439410" cy="4468416"/>
          </a:xfrm>
          <a:prstGeom prst="rect">
            <a:avLst/>
          </a:prstGeom>
        </p:spPr>
        <p:txBody>
          <a:bodyPr vert="horz" lIns="95570" tIns="47784" rIns="95570" bIns="4778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9431599"/>
            <a:ext cx="2946348" cy="496490"/>
          </a:xfrm>
          <a:prstGeom prst="rect">
            <a:avLst/>
          </a:prstGeom>
        </p:spPr>
        <p:txBody>
          <a:bodyPr vert="horz" lIns="95570" tIns="47784" rIns="95570" bIns="47784" rtlCol="0" anchor="b"/>
          <a:lstStyle>
            <a:lvl1pPr algn="l">
              <a:defRPr sz="1300"/>
            </a:lvl1pPr>
          </a:lstStyle>
          <a:p>
            <a:r>
              <a:rPr lang="en-ZA"/>
              <a:t>https://github.com/attaullahshafiq10</a:t>
            </a:r>
          </a:p>
        </p:txBody>
      </p:sp>
      <p:sp>
        <p:nvSpPr>
          <p:cNvPr id="7" name="Slide Number Placeholder 6"/>
          <p:cNvSpPr>
            <a:spLocks noGrp="1"/>
          </p:cNvSpPr>
          <p:nvPr>
            <p:ph type="sldNum" sz="quarter" idx="5"/>
          </p:nvPr>
        </p:nvSpPr>
        <p:spPr>
          <a:xfrm>
            <a:off x="3851342" y="9431599"/>
            <a:ext cx="2946348" cy="496490"/>
          </a:xfrm>
          <a:prstGeom prst="rect">
            <a:avLst/>
          </a:prstGeom>
        </p:spPr>
        <p:txBody>
          <a:bodyPr vert="horz" lIns="95570" tIns="47784" rIns="95570" bIns="47784" rtlCol="0" anchor="b"/>
          <a:lstStyle>
            <a:lvl1pPr algn="r">
              <a:defRPr sz="1300"/>
            </a:lvl1pPr>
          </a:lstStyle>
          <a:p>
            <a:fld id="{3A083BFE-661B-4FD5-919E-24D5EE739A58}" type="slidenum">
              <a:rPr lang="en-ZA" smtClean="0"/>
              <a:pPr/>
              <a:t>‹#›</a:t>
            </a:fld>
            <a:endParaRPr lang="en-ZA"/>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https://www.youtube.com/c/BookMan10</a:t>
            </a:r>
          </a:p>
          <a:p>
            <a:r>
              <a:rPr lang="en-US" dirty="0"/>
              <a:t>https://www.facebook.com/attaullahshafiq10</a:t>
            </a:r>
          </a:p>
          <a:p>
            <a:r>
              <a:rPr lang="en-US" dirty="0"/>
              <a:t>https://www.linkedin.com/in/attaullahshafiq10</a:t>
            </a:r>
          </a:p>
        </p:txBody>
      </p:sp>
    </p:spTree>
    <p:extLst>
      <p:ext uri="{BB962C8B-B14F-4D97-AF65-F5344CB8AC3E}">
        <p14:creationId xmlns:p14="http://schemas.microsoft.com/office/powerpoint/2010/main" val="1032620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3.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1916832"/>
            <a:ext cx="8968085" cy="3024336"/>
          </a:xfrm>
          <a:prstGeom prst="rect">
            <a:avLst/>
          </a:prstGeom>
          <a:solidFill>
            <a:schemeClr val="tx1">
              <a:lumMod val="75000"/>
              <a:lumOff val="25000"/>
            </a:schemeClr>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1916832"/>
            <a:ext cx="3077109" cy="30243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solidFill>
                  <a:schemeClr val="bg1"/>
                </a:solidFill>
              </a:defRPr>
            </a:lvl1pPr>
          </a:lstStyle>
          <a:p>
            <a:r>
              <a:rPr lang="en-US" dirty="0"/>
              <a:t>Click to edit Master title style</a:t>
            </a:r>
          </a:p>
        </p:txBody>
      </p:sp>
      <p:pic>
        <p:nvPicPr>
          <p:cNvPr id="11" name="Picture 10" descr="HD-ShadowLong.png">
            <a:extLst>
              <a:ext uri="{FF2B5EF4-FFF2-40B4-BE49-F238E27FC236}">
                <a16:creationId xmlns:a16="http://schemas.microsoft.com/office/drawing/2014/main" id="{CE3F89C3-3668-4DE5-ADD3-7528CFAA87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932542"/>
            <a:ext cx="8968084" cy="440674"/>
          </a:xfrm>
          <a:prstGeom prst="rect">
            <a:avLst/>
          </a:prstGeom>
        </p:spPr>
      </p:pic>
      <p:pic>
        <p:nvPicPr>
          <p:cNvPr id="12" name="Picture 11" descr="HD-ShadowShort.png">
            <a:extLst>
              <a:ext uri="{FF2B5EF4-FFF2-40B4-BE49-F238E27FC236}">
                <a16:creationId xmlns:a16="http://schemas.microsoft.com/office/drawing/2014/main" id="{BCC7CCFE-FE9A-4042-908B-E1B1F5C51C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11718" y="4924910"/>
            <a:ext cx="3077105" cy="276940"/>
          </a:xfrm>
          <a:prstGeom prst="rect">
            <a:avLst/>
          </a:prstGeom>
        </p:spPr>
      </p:pic>
    </p:spTree>
    <p:extLst>
      <p:ext uri="{BB962C8B-B14F-4D97-AF65-F5344CB8AC3E}">
        <p14:creationId xmlns:p14="http://schemas.microsoft.com/office/powerpoint/2010/main" val="307626041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ZA"/>
          </a:p>
        </p:txBody>
      </p:sp>
      <p:sp>
        <p:nvSpPr>
          <p:cNvPr id="6" name="Footer Placeholder 5"/>
          <p:cNvSpPr>
            <a:spLocks noGrp="1"/>
          </p:cNvSpPr>
          <p:nvPr>
            <p:ph type="ftr" sz="quarter" idx="11"/>
          </p:nvPr>
        </p:nvSpPr>
        <p:spPr/>
        <p:txBody>
          <a:bodyPr/>
          <a:lstStyle/>
          <a:p>
            <a:r>
              <a:rPr lang="en-ZA"/>
              <a:t>Attaullah</a:t>
            </a:r>
          </a:p>
        </p:txBody>
      </p:sp>
      <p:sp>
        <p:nvSpPr>
          <p:cNvPr id="7" name="Slide Number Placeholder 6"/>
          <p:cNvSpPr>
            <a:spLocks noGrp="1"/>
          </p:cNvSpPr>
          <p:nvPr>
            <p:ph type="sldNum" sz="quarter" idx="12"/>
          </p:nvPr>
        </p:nvSpPr>
        <p:spPr>
          <a:xfrm>
            <a:off x="10729455" y="4711309"/>
            <a:ext cx="1154151" cy="1090789"/>
          </a:xfrm>
        </p:spPr>
        <p:txBody>
          <a:bodyPr/>
          <a:lstStyle/>
          <a:p>
            <a:fld id="{14332B37-EC16-4368-AB9B-3780F288B988}" type="slidenum">
              <a:rPr lang="en-ZA" smtClean="0"/>
              <a:pPr/>
              <a:t>‹#›</a:t>
            </a:fld>
            <a:endParaRPr lang="en-ZA"/>
          </a:p>
        </p:txBody>
      </p:sp>
    </p:spTree>
    <p:extLst>
      <p:ext uri="{BB962C8B-B14F-4D97-AF65-F5344CB8AC3E}">
        <p14:creationId xmlns:p14="http://schemas.microsoft.com/office/powerpoint/2010/main" val="654949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ZA"/>
          </a:p>
        </p:txBody>
      </p:sp>
      <p:sp>
        <p:nvSpPr>
          <p:cNvPr id="6" name="Footer Placeholder 5"/>
          <p:cNvSpPr>
            <a:spLocks noGrp="1"/>
          </p:cNvSpPr>
          <p:nvPr>
            <p:ph type="ftr" sz="quarter" idx="11"/>
          </p:nvPr>
        </p:nvSpPr>
        <p:spPr/>
        <p:txBody>
          <a:bodyPr/>
          <a:lstStyle/>
          <a:p>
            <a:r>
              <a:rPr lang="en-ZA"/>
              <a:t>Attaullah</a:t>
            </a:r>
          </a:p>
        </p:txBody>
      </p:sp>
      <p:sp>
        <p:nvSpPr>
          <p:cNvPr id="7" name="Slide Number Placeholder 6"/>
          <p:cNvSpPr>
            <a:spLocks noGrp="1"/>
          </p:cNvSpPr>
          <p:nvPr>
            <p:ph type="sldNum" sz="quarter" idx="12"/>
          </p:nvPr>
        </p:nvSpPr>
        <p:spPr>
          <a:xfrm>
            <a:off x="10729455" y="4711615"/>
            <a:ext cx="1154151" cy="1090789"/>
          </a:xfrm>
        </p:spPr>
        <p:txBody>
          <a:bodyPr/>
          <a:lstStyle/>
          <a:p>
            <a:fld id="{14332B37-EC16-4368-AB9B-3780F288B988}" type="slidenum">
              <a:rPr lang="en-ZA" smtClean="0"/>
              <a:pPr/>
              <a:t>‹#›</a:t>
            </a:fld>
            <a:endParaRPr lang="en-ZA"/>
          </a:p>
        </p:txBody>
      </p:sp>
    </p:spTree>
    <p:extLst>
      <p:ext uri="{BB962C8B-B14F-4D97-AF65-F5344CB8AC3E}">
        <p14:creationId xmlns:p14="http://schemas.microsoft.com/office/powerpoint/2010/main" val="515445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ZA"/>
          </a:p>
        </p:txBody>
      </p:sp>
      <p:sp>
        <p:nvSpPr>
          <p:cNvPr id="6" name="Footer Placeholder 5"/>
          <p:cNvSpPr>
            <a:spLocks noGrp="1"/>
          </p:cNvSpPr>
          <p:nvPr>
            <p:ph type="ftr" sz="quarter" idx="11"/>
          </p:nvPr>
        </p:nvSpPr>
        <p:spPr/>
        <p:txBody>
          <a:bodyPr/>
          <a:lstStyle/>
          <a:p>
            <a:r>
              <a:rPr lang="en-ZA"/>
              <a:t>Attaullah</a:t>
            </a:r>
          </a:p>
        </p:txBody>
      </p:sp>
      <p:sp>
        <p:nvSpPr>
          <p:cNvPr id="7" name="Slide Number Placeholder 6"/>
          <p:cNvSpPr>
            <a:spLocks noGrp="1"/>
          </p:cNvSpPr>
          <p:nvPr>
            <p:ph type="sldNum" sz="quarter" idx="12"/>
          </p:nvPr>
        </p:nvSpPr>
        <p:spPr>
          <a:xfrm>
            <a:off x="10729455" y="4709925"/>
            <a:ext cx="1154151" cy="1090789"/>
          </a:xfrm>
        </p:spPr>
        <p:txBody>
          <a:bodyPr/>
          <a:lstStyle/>
          <a:p>
            <a:fld id="{14332B37-EC16-4368-AB9B-3780F288B988}" type="slidenum">
              <a:rPr lang="en-ZA" smtClean="0"/>
              <a:pPr/>
              <a:t>‹#›</a:t>
            </a:fld>
            <a:endParaRPr lang="en-ZA"/>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599702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ZA"/>
          </a:p>
        </p:txBody>
      </p:sp>
      <p:sp>
        <p:nvSpPr>
          <p:cNvPr id="6" name="Footer Placeholder 5"/>
          <p:cNvSpPr>
            <a:spLocks noGrp="1"/>
          </p:cNvSpPr>
          <p:nvPr>
            <p:ph type="ftr" sz="quarter" idx="11"/>
          </p:nvPr>
        </p:nvSpPr>
        <p:spPr/>
        <p:txBody>
          <a:bodyPr/>
          <a:lstStyle/>
          <a:p>
            <a:r>
              <a:rPr lang="en-ZA"/>
              <a:t>Attaullah</a:t>
            </a:r>
          </a:p>
        </p:txBody>
      </p:sp>
      <p:sp>
        <p:nvSpPr>
          <p:cNvPr id="7" name="Slide Number Placeholder 6"/>
          <p:cNvSpPr>
            <a:spLocks noGrp="1"/>
          </p:cNvSpPr>
          <p:nvPr>
            <p:ph type="sldNum" sz="quarter" idx="12"/>
          </p:nvPr>
        </p:nvSpPr>
        <p:spPr>
          <a:xfrm>
            <a:off x="10729455" y="4709925"/>
            <a:ext cx="1154151" cy="1090789"/>
          </a:xfrm>
        </p:spPr>
        <p:txBody>
          <a:bodyPr/>
          <a:lstStyle/>
          <a:p>
            <a:fld id="{14332B37-EC16-4368-AB9B-3780F288B988}" type="slidenum">
              <a:rPr lang="en-ZA" smtClean="0"/>
              <a:pPr/>
              <a:t>‹#›</a:t>
            </a:fld>
            <a:endParaRPr lang="en-ZA"/>
          </a:p>
        </p:txBody>
      </p:sp>
    </p:spTree>
    <p:extLst>
      <p:ext uri="{BB962C8B-B14F-4D97-AF65-F5344CB8AC3E}">
        <p14:creationId xmlns:p14="http://schemas.microsoft.com/office/powerpoint/2010/main" val="608634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ZA"/>
          </a:p>
        </p:txBody>
      </p:sp>
      <p:sp>
        <p:nvSpPr>
          <p:cNvPr id="4" name="Footer Placeholder 3"/>
          <p:cNvSpPr>
            <a:spLocks noGrp="1"/>
          </p:cNvSpPr>
          <p:nvPr>
            <p:ph type="ftr" sz="quarter" idx="11"/>
          </p:nvPr>
        </p:nvSpPr>
        <p:spPr/>
        <p:txBody>
          <a:bodyPr/>
          <a:lstStyle/>
          <a:p>
            <a:r>
              <a:rPr lang="en-ZA"/>
              <a:t>Attaullah</a:t>
            </a:r>
          </a:p>
        </p:txBody>
      </p:sp>
      <p:sp>
        <p:nvSpPr>
          <p:cNvPr id="5" name="Slide Number Placeholder 4"/>
          <p:cNvSpPr>
            <a:spLocks noGrp="1"/>
          </p:cNvSpPr>
          <p:nvPr>
            <p:ph type="sldNum" sz="quarter" idx="12"/>
          </p:nvPr>
        </p:nvSpPr>
        <p:spPr/>
        <p:txBody>
          <a:bodyPr/>
          <a:lstStyle/>
          <a:p>
            <a:fld id="{14332B37-EC16-4368-AB9B-3780F288B988}" type="slidenum">
              <a:rPr lang="en-ZA" smtClean="0"/>
              <a:pPr/>
              <a:t>‹#›</a:t>
            </a:fld>
            <a:endParaRPr lang="en-ZA"/>
          </a:p>
        </p:txBody>
      </p:sp>
    </p:spTree>
    <p:extLst>
      <p:ext uri="{BB962C8B-B14F-4D97-AF65-F5344CB8AC3E}">
        <p14:creationId xmlns:p14="http://schemas.microsoft.com/office/powerpoint/2010/main" val="4088659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ZA"/>
          </a:p>
        </p:txBody>
      </p:sp>
      <p:sp>
        <p:nvSpPr>
          <p:cNvPr id="4" name="Footer Placeholder 3"/>
          <p:cNvSpPr>
            <a:spLocks noGrp="1"/>
          </p:cNvSpPr>
          <p:nvPr>
            <p:ph type="ftr" sz="quarter" idx="11"/>
          </p:nvPr>
        </p:nvSpPr>
        <p:spPr/>
        <p:txBody>
          <a:bodyPr/>
          <a:lstStyle/>
          <a:p>
            <a:r>
              <a:rPr lang="en-ZA"/>
              <a:t>Attaullah</a:t>
            </a:r>
          </a:p>
        </p:txBody>
      </p:sp>
      <p:sp>
        <p:nvSpPr>
          <p:cNvPr id="5" name="Slide Number Placeholder 4"/>
          <p:cNvSpPr>
            <a:spLocks noGrp="1"/>
          </p:cNvSpPr>
          <p:nvPr>
            <p:ph type="sldNum" sz="quarter" idx="12"/>
          </p:nvPr>
        </p:nvSpPr>
        <p:spPr/>
        <p:txBody>
          <a:bodyPr/>
          <a:lstStyle/>
          <a:p>
            <a:fld id="{14332B37-EC16-4368-AB9B-3780F288B988}" type="slidenum">
              <a:rPr lang="en-ZA" smtClean="0"/>
              <a:pPr/>
              <a:t>‹#›</a:t>
            </a:fld>
            <a:endParaRPr lang="en-ZA"/>
          </a:p>
        </p:txBody>
      </p:sp>
    </p:spTree>
    <p:extLst>
      <p:ext uri="{BB962C8B-B14F-4D97-AF65-F5344CB8AC3E}">
        <p14:creationId xmlns:p14="http://schemas.microsoft.com/office/powerpoint/2010/main" val="3606726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r>
              <a:rPr lang="en-ZA"/>
              <a:t>Attaullah</a:t>
            </a:r>
          </a:p>
        </p:txBody>
      </p:sp>
      <p:sp>
        <p:nvSpPr>
          <p:cNvPr id="6" name="Slide Number Placeholder 5"/>
          <p:cNvSpPr>
            <a:spLocks noGrp="1"/>
          </p:cNvSpPr>
          <p:nvPr>
            <p:ph type="sldNum" sz="quarter" idx="12"/>
          </p:nvPr>
        </p:nvSpPr>
        <p:spPr/>
        <p:txBody>
          <a:bodyPr/>
          <a:lstStyle/>
          <a:p>
            <a:fld id="{14332B37-EC16-4368-AB9B-3780F288B988}" type="slidenum">
              <a:rPr lang="en-ZA" smtClean="0"/>
              <a:pPr/>
              <a:t>‹#›</a:t>
            </a:fld>
            <a:endParaRPr lang="en-ZA"/>
          </a:p>
        </p:txBody>
      </p:sp>
    </p:spTree>
    <p:extLst>
      <p:ext uri="{BB962C8B-B14F-4D97-AF65-F5344CB8AC3E}">
        <p14:creationId xmlns:p14="http://schemas.microsoft.com/office/powerpoint/2010/main" val="4030046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endParaRPr lang="en-ZA"/>
          </a:p>
        </p:txBody>
      </p:sp>
      <p:sp>
        <p:nvSpPr>
          <p:cNvPr id="5" name="Footer Placeholder 4"/>
          <p:cNvSpPr>
            <a:spLocks noGrp="1"/>
          </p:cNvSpPr>
          <p:nvPr>
            <p:ph type="ftr" sz="quarter" idx="11"/>
          </p:nvPr>
        </p:nvSpPr>
        <p:spPr>
          <a:xfrm>
            <a:off x="680321" y="5936188"/>
            <a:ext cx="6126805" cy="365125"/>
          </a:xfrm>
        </p:spPr>
        <p:txBody>
          <a:bodyPr/>
          <a:lstStyle/>
          <a:p>
            <a:r>
              <a:rPr lang="en-ZA"/>
              <a:t>Attaullah</a:t>
            </a: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4332B37-EC16-4368-AB9B-3780F288B988}" type="slidenum">
              <a:rPr lang="en-ZA" smtClean="0"/>
              <a:pPr/>
              <a:t>‹#›</a:t>
            </a:fld>
            <a:endParaRPr lang="en-ZA"/>
          </a:p>
        </p:txBody>
      </p:sp>
    </p:spTree>
    <p:extLst>
      <p:ext uri="{BB962C8B-B14F-4D97-AF65-F5344CB8AC3E}">
        <p14:creationId xmlns:p14="http://schemas.microsoft.com/office/powerpoint/2010/main" val="285287856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_for events">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userDrawn="1"/>
        </p:nvSpPr>
        <p:spPr>
          <a:xfrm>
            <a:off x="0" y="6290989"/>
            <a:ext cx="4443717" cy="567011"/>
          </a:xfrm>
          <a:prstGeom prst="rect">
            <a:avLst/>
          </a:prstGeom>
          <a:solidFill>
            <a:srgbClr val="003C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6" name="Subtitle 2"/>
          <p:cNvSpPr>
            <a:spLocks noGrp="1"/>
          </p:cNvSpPr>
          <p:nvPr>
            <p:ph type="subTitle" idx="1" hasCustomPrompt="1"/>
          </p:nvPr>
        </p:nvSpPr>
        <p:spPr>
          <a:xfrm>
            <a:off x="625996" y="5158359"/>
            <a:ext cx="6835597" cy="384175"/>
          </a:xfrm>
          <a:prstGeom prst="rect">
            <a:avLst/>
          </a:prstGeom>
        </p:spPr>
        <p:txBody>
          <a:bodyPr lIns="91420" tIns="45710" rIns="91420" bIns="45710" anchor="b" anchorCtr="0">
            <a:noAutofit/>
          </a:bodyPr>
          <a:lstStyle>
            <a:lvl1pPr marL="0" indent="0" algn="l">
              <a:buNone/>
              <a:defRPr sz="2133" b="0" i="0">
                <a:solidFill>
                  <a:schemeClr val="bg2"/>
                </a:solidFill>
                <a:latin typeface="Arial" panose="020B0604020202020204" pitchFamily="34" charset="0"/>
                <a:cs typeface="Arial" panose="020B0604020202020204" pitchFamily="34" charset="0"/>
              </a:defRPr>
            </a:lvl1pPr>
            <a:lvl2pPr marL="457119" indent="0" algn="ctr">
              <a:buNone/>
              <a:defRPr>
                <a:solidFill>
                  <a:schemeClr val="tx1">
                    <a:tint val="75000"/>
                  </a:schemeClr>
                </a:solidFill>
              </a:defRPr>
            </a:lvl2pPr>
            <a:lvl3pPr marL="914248" indent="0" algn="ctr">
              <a:buNone/>
              <a:defRPr>
                <a:solidFill>
                  <a:schemeClr val="tx1">
                    <a:tint val="75000"/>
                  </a:schemeClr>
                </a:solidFill>
              </a:defRPr>
            </a:lvl3pPr>
            <a:lvl4pPr marL="1371370" indent="0" algn="ctr">
              <a:buNone/>
              <a:defRPr>
                <a:solidFill>
                  <a:schemeClr val="tx1">
                    <a:tint val="75000"/>
                  </a:schemeClr>
                </a:solidFill>
              </a:defRPr>
            </a:lvl4pPr>
            <a:lvl5pPr marL="1828497" indent="0" algn="ctr">
              <a:buNone/>
              <a:defRPr>
                <a:solidFill>
                  <a:schemeClr val="tx1">
                    <a:tint val="75000"/>
                  </a:schemeClr>
                </a:solidFill>
              </a:defRPr>
            </a:lvl5pPr>
            <a:lvl6pPr marL="2285615" indent="0" algn="ctr">
              <a:buNone/>
              <a:defRPr>
                <a:solidFill>
                  <a:schemeClr val="tx1">
                    <a:tint val="75000"/>
                  </a:schemeClr>
                </a:solidFill>
              </a:defRPr>
            </a:lvl6pPr>
            <a:lvl7pPr marL="2742745" indent="0" algn="ctr">
              <a:buNone/>
              <a:defRPr>
                <a:solidFill>
                  <a:schemeClr val="tx1">
                    <a:tint val="75000"/>
                  </a:schemeClr>
                </a:solidFill>
              </a:defRPr>
            </a:lvl7pPr>
            <a:lvl8pPr marL="3199867" indent="0" algn="ctr">
              <a:buNone/>
              <a:defRPr>
                <a:solidFill>
                  <a:schemeClr val="tx1">
                    <a:tint val="75000"/>
                  </a:schemeClr>
                </a:solidFill>
              </a:defRPr>
            </a:lvl8pPr>
            <a:lvl9pPr marL="3656994"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6" y="5478355"/>
            <a:ext cx="6835597" cy="384175"/>
          </a:xfrm>
          <a:prstGeom prst="rect">
            <a:avLst/>
          </a:prstGeom>
        </p:spPr>
        <p:txBody>
          <a:bodyPr lIns="91420" tIns="45710" rIns="91420" bIns="45710"/>
          <a:lstStyle>
            <a:lvl1pPr marL="0" indent="0" algn="l">
              <a:buFontTx/>
              <a:buNone/>
              <a:defRPr lang="en-US" sz="2133" b="0" i="0" kern="1200" dirty="0" smtClean="0">
                <a:solidFill>
                  <a:schemeClr val="bg2"/>
                </a:solidFill>
                <a:latin typeface="Arial" panose="020B0604020202020204" pitchFamily="34" charset="0"/>
                <a:ea typeface="+mn-ea"/>
                <a:cs typeface="Arial" panose="020B0604020202020204"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6" y="5798351"/>
            <a:ext cx="6835597" cy="384175"/>
          </a:xfrm>
          <a:prstGeom prst="rect">
            <a:avLst/>
          </a:prstGeom>
        </p:spPr>
        <p:txBody>
          <a:bodyPr lIns="91420" tIns="45710" rIns="91420" bIns="45710"/>
          <a:lstStyle>
            <a:lvl1pPr marL="0" indent="0" algn="l">
              <a:buFontTx/>
              <a:buNone/>
              <a:defRPr lang="en-US" sz="2133" b="0" i="0" kern="1200" dirty="0" smtClean="0">
                <a:solidFill>
                  <a:schemeClr val="bg2"/>
                </a:solidFill>
                <a:latin typeface="Arial" panose="020B0604020202020204" pitchFamily="34" charset="0"/>
                <a:ea typeface="+mn-ea"/>
                <a:cs typeface="Arial" panose="020B0604020202020204"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5" y="3502101"/>
            <a:ext cx="877698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accent1"/>
                </a:solidFill>
                <a:latin typeface="Arial" panose="020B0604020202020204" pitchFamily="34" charset="0"/>
                <a:cs typeface="Arial" panose="020B0604020202020204" pitchFamily="34" charset="0"/>
              </a:defRPr>
            </a:lvl1pPr>
            <a:lvl2pPr marL="406355" indent="0">
              <a:buNone/>
              <a:defRPr/>
            </a:lvl2pPr>
            <a:lvl3pPr marL="569840" indent="0">
              <a:buNone/>
              <a:defRPr/>
            </a:lvl3pPr>
            <a:lvl4pPr marL="688891" indent="0">
              <a:buNone/>
              <a:defRPr/>
            </a:lvl4pPr>
            <a:lvl5pPr marL="801588" indent="0">
              <a:buNone/>
              <a:defRPr/>
            </a:lvl5pPr>
          </a:lstStyle>
          <a:p>
            <a:pPr lvl="0"/>
            <a:r>
              <a:rPr lang="en-GB" dirty="0"/>
              <a:t>Subtitle Goes Here</a:t>
            </a:r>
          </a:p>
        </p:txBody>
      </p:sp>
      <p:sp>
        <p:nvSpPr>
          <p:cNvPr id="20" name="Title 1"/>
          <p:cNvSpPr>
            <a:spLocks noGrp="1"/>
          </p:cNvSpPr>
          <p:nvPr>
            <p:ph type="ctrTitle" hasCustomPrompt="1"/>
          </p:nvPr>
        </p:nvSpPr>
        <p:spPr>
          <a:xfrm>
            <a:off x="567689" y="2740119"/>
            <a:ext cx="8816657" cy="859640"/>
          </a:xfrm>
          <a:prstGeom prst="rect">
            <a:avLst/>
          </a:prstGeom>
        </p:spPr>
        <p:txBody>
          <a:bodyPr anchor="b"/>
          <a:lstStyle>
            <a:lvl1pPr marL="0" indent="0" algn="l">
              <a:lnSpc>
                <a:spcPct val="90000"/>
              </a:lnSpc>
              <a:buFont typeface="Arial" panose="020B0604020202020204" pitchFamily="34" charset="0"/>
              <a:buNone/>
              <a:defRPr sz="4800" b="0" i="0" spc="0" baseline="0">
                <a:solidFill>
                  <a:schemeClr val="bg2"/>
                </a:solidFill>
                <a:latin typeface="Arial" panose="020B0604020202020204" pitchFamily="34" charset="0"/>
                <a:cs typeface="Arial" panose="020B0604020202020204" pitchFamily="34" charset="0"/>
              </a:defRPr>
            </a:lvl1pPr>
          </a:lstStyle>
          <a:p>
            <a:r>
              <a:rPr lang="en-GB" dirty="0"/>
              <a:t>Presentation Title Goes Here</a:t>
            </a:r>
            <a:endParaRPr lang="en-US" dirty="0"/>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0066" y="447852"/>
            <a:ext cx="2623428" cy="604283"/>
          </a:xfrm>
          <a:prstGeom prst="rect">
            <a:avLst/>
          </a:prstGeom>
        </p:spPr>
      </p:pic>
      <p:sp>
        <p:nvSpPr>
          <p:cNvPr id="10" name="Text Placeholder 40"/>
          <p:cNvSpPr>
            <a:spLocks noGrp="1"/>
          </p:cNvSpPr>
          <p:nvPr>
            <p:ph type="body" sz="quarter" idx="14" hasCustomPrompt="1"/>
          </p:nvPr>
        </p:nvSpPr>
        <p:spPr>
          <a:xfrm>
            <a:off x="620502" y="6298119"/>
            <a:ext cx="6835597" cy="384175"/>
          </a:xfrm>
          <a:prstGeom prst="rect">
            <a:avLst/>
          </a:prstGeom>
        </p:spPr>
        <p:txBody>
          <a:bodyPr lIns="91420" tIns="45710" rIns="91420" bIns="45710"/>
          <a:lstStyle>
            <a:lvl1pPr marL="0" indent="0" algn="l">
              <a:buFontTx/>
              <a:buNone/>
              <a:defRPr lang="en-US" sz="2133" b="0" i="0" kern="1200" dirty="0" smtClean="0">
                <a:solidFill>
                  <a:srgbClr val="FFC000"/>
                </a:solidFill>
                <a:latin typeface="Arial" panose="020B0604020202020204" pitchFamily="34" charset="0"/>
                <a:ea typeface="+mn-ea"/>
                <a:cs typeface="Arial" panose="020B0604020202020204"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NetAcad.com</a:t>
            </a:r>
          </a:p>
        </p:txBody>
      </p:sp>
    </p:spTree>
    <p:extLst>
      <p:ext uri="{BB962C8B-B14F-4D97-AF65-F5344CB8AC3E}">
        <p14:creationId xmlns:p14="http://schemas.microsoft.com/office/powerpoint/2010/main" val="3986383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Slide_for events">
    <p:spTree>
      <p:nvGrpSpPr>
        <p:cNvPr id="1" name=""/>
        <p:cNvGrpSpPr/>
        <p:nvPr/>
      </p:nvGrpSpPr>
      <p:grpSpPr>
        <a:xfrm>
          <a:off x="0" y="0"/>
          <a:ext cx="0" cy="0"/>
          <a:chOff x="0" y="0"/>
          <a:chExt cx="0" cy="0"/>
        </a:xfrm>
      </p:grpSpPr>
      <p:grpSp>
        <p:nvGrpSpPr>
          <p:cNvPr id="8" name="Group 7"/>
          <p:cNvGrpSpPr/>
          <p:nvPr userDrawn="1"/>
        </p:nvGrpSpPr>
        <p:grpSpPr>
          <a:xfrm>
            <a:off x="0" y="0"/>
            <a:ext cx="12192000" cy="6858000"/>
            <a:chOff x="0" y="0"/>
            <a:chExt cx="9144000" cy="5143500"/>
          </a:xfrm>
        </p:grpSpPr>
        <p:pic>
          <p:nvPicPr>
            <p:cNvPr id="11" name="Picture Placeholder 6"/>
            <p:cNvPicPr>
              <a:picLocks noChangeAspect="1"/>
            </p:cNvPicPr>
            <p:nvPr userDrawn="1"/>
          </p:nvPicPr>
          <p:blipFill rotWithShape="1">
            <a:blip r:embed="rId2">
              <a:extLst>
                <a:ext uri="{28A0092B-C50C-407E-A947-70E740481C1C}">
                  <a14:useLocalDpi xmlns:a14="http://schemas.microsoft.com/office/drawing/2010/main" val="0"/>
                </a:ext>
              </a:extLst>
            </a:blip>
            <a:srcRect t="7802" b="7802"/>
            <a:stretch/>
          </p:blipFill>
          <p:spPr>
            <a:xfrm>
              <a:off x="0" y="0"/>
              <a:ext cx="9144000" cy="5143500"/>
            </a:xfrm>
            <a:prstGeom prst="rect">
              <a:avLst/>
            </a:prstGeom>
          </p:spPr>
        </p:pic>
        <p:sp>
          <p:nvSpPr>
            <p:cNvPr id="7" name="Rounded Rectangle 6"/>
            <p:cNvSpPr/>
            <p:nvPr userDrawn="1"/>
          </p:nvSpPr>
          <p:spPr>
            <a:xfrm>
              <a:off x="6820930" y="230659"/>
              <a:ext cx="502508" cy="82379"/>
            </a:xfrm>
            <a:prstGeom prst="round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4" name="Rectangle 3"/>
          <p:cNvSpPr/>
          <p:nvPr userDrawn="1"/>
        </p:nvSpPr>
        <p:spPr>
          <a:xfrm>
            <a:off x="-1" y="5637341"/>
            <a:ext cx="12192000" cy="1220660"/>
          </a:xfrm>
          <a:prstGeom prst="rect">
            <a:avLst/>
          </a:prstGeom>
          <a:solidFill>
            <a:srgbClr val="011327">
              <a:alpha val="4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Subtitle 2"/>
          <p:cNvSpPr>
            <a:spLocks noGrp="1"/>
          </p:cNvSpPr>
          <p:nvPr>
            <p:ph type="subTitle" idx="1" hasCustomPrompt="1"/>
          </p:nvPr>
        </p:nvSpPr>
        <p:spPr>
          <a:xfrm>
            <a:off x="6897816" y="1741811"/>
            <a:ext cx="5089097" cy="384175"/>
          </a:xfrm>
          <a:prstGeom prst="rect">
            <a:avLst/>
          </a:prstGeom>
        </p:spPr>
        <p:txBody>
          <a:bodyPr lIns="91420" tIns="45710" rIns="91420" bIns="45710" anchor="b" anchorCtr="0">
            <a:noAutofit/>
          </a:bodyPr>
          <a:lstStyle>
            <a:lvl1pPr marL="0" indent="0" algn="r">
              <a:buNone/>
              <a:defRPr sz="2133" b="1" i="0">
                <a:solidFill>
                  <a:schemeClr val="tx1"/>
                </a:solidFill>
                <a:latin typeface="Arial" panose="020B0604020202020204" pitchFamily="34" charset="0"/>
                <a:cs typeface="Arial" panose="020B0604020202020204" pitchFamily="34" charset="0"/>
              </a:defRPr>
            </a:lvl1pPr>
            <a:lvl2pPr marL="457119" indent="0" algn="ctr">
              <a:buNone/>
              <a:defRPr>
                <a:solidFill>
                  <a:schemeClr val="tx1">
                    <a:tint val="75000"/>
                  </a:schemeClr>
                </a:solidFill>
              </a:defRPr>
            </a:lvl2pPr>
            <a:lvl3pPr marL="914248" indent="0" algn="ctr">
              <a:buNone/>
              <a:defRPr>
                <a:solidFill>
                  <a:schemeClr val="tx1">
                    <a:tint val="75000"/>
                  </a:schemeClr>
                </a:solidFill>
              </a:defRPr>
            </a:lvl3pPr>
            <a:lvl4pPr marL="1371370" indent="0" algn="ctr">
              <a:buNone/>
              <a:defRPr>
                <a:solidFill>
                  <a:schemeClr val="tx1">
                    <a:tint val="75000"/>
                  </a:schemeClr>
                </a:solidFill>
              </a:defRPr>
            </a:lvl4pPr>
            <a:lvl5pPr marL="1828497" indent="0" algn="ctr">
              <a:buNone/>
              <a:defRPr>
                <a:solidFill>
                  <a:schemeClr val="tx1">
                    <a:tint val="75000"/>
                  </a:schemeClr>
                </a:solidFill>
              </a:defRPr>
            </a:lvl5pPr>
            <a:lvl6pPr marL="2285615" indent="0" algn="ctr">
              <a:buNone/>
              <a:defRPr>
                <a:solidFill>
                  <a:schemeClr val="tx1">
                    <a:tint val="75000"/>
                  </a:schemeClr>
                </a:solidFill>
              </a:defRPr>
            </a:lvl6pPr>
            <a:lvl7pPr marL="2742745" indent="0" algn="ctr">
              <a:buNone/>
              <a:defRPr>
                <a:solidFill>
                  <a:schemeClr val="tx1">
                    <a:tint val="75000"/>
                  </a:schemeClr>
                </a:solidFill>
              </a:defRPr>
            </a:lvl7pPr>
            <a:lvl8pPr marL="3199867" indent="0" algn="ctr">
              <a:buNone/>
              <a:defRPr>
                <a:solidFill>
                  <a:schemeClr val="tx1">
                    <a:tint val="75000"/>
                  </a:schemeClr>
                </a:solidFill>
              </a:defRPr>
            </a:lvl8pPr>
            <a:lvl9pPr marL="3656994"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8226856" y="2061807"/>
            <a:ext cx="3760057" cy="384175"/>
          </a:xfrm>
          <a:prstGeom prst="rect">
            <a:avLst/>
          </a:prstGeom>
        </p:spPr>
        <p:txBody>
          <a:bodyPr lIns="91420" tIns="45710" rIns="91420" bIns="45710"/>
          <a:lstStyle>
            <a:lvl1pPr marL="0" indent="0" algn="r">
              <a:buFontTx/>
              <a:buNone/>
              <a:defRPr lang="en-US" sz="2133" b="0" i="0" kern="1200" dirty="0" smtClean="0">
                <a:solidFill>
                  <a:schemeClr val="tx1"/>
                </a:solidFill>
                <a:latin typeface="Arial" panose="020B0604020202020204" pitchFamily="34" charset="0"/>
                <a:ea typeface="+mn-ea"/>
                <a:cs typeface="Arial" panose="020B0604020202020204"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9094573" y="2381803"/>
            <a:ext cx="2892339" cy="384175"/>
          </a:xfrm>
          <a:prstGeom prst="rect">
            <a:avLst/>
          </a:prstGeom>
        </p:spPr>
        <p:txBody>
          <a:bodyPr lIns="91420" tIns="45710" rIns="91420" bIns="45710"/>
          <a:lstStyle>
            <a:lvl1pPr marL="0" indent="0" algn="r">
              <a:buFontTx/>
              <a:buNone/>
              <a:defRPr lang="en-US" sz="1867" b="0" i="0" kern="1200" dirty="0" smtClean="0">
                <a:solidFill>
                  <a:schemeClr val="tx1"/>
                </a:solidFill>
                <a:latin typeface="Arial" panose="020B0604020202020204" pitchFamily="34" charset="0"/>
                <a:ea typeface="+mn-ea"/>
                <a:cs typeface="Arial" panose="020B0604020202020204"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20" name="Title 1"/>
          <p:cNvSpPr>
            <a:spLocks noGrp="1"/>
          </p:cNvSpPr>
          <p:nvPr>
            <p:ph type="ctrTitle" hasCustomPrompt="1"/>
          </p:nvPr>
        </p:nvSpPr>
        <p:spPr>
          <a:xfrm>
            <a:off x="287274" y="5742623"/>
            <a:ext cx="11564229" cy="726736"/>
          </a:xfrm>
          <a:prstGeom prst="rect">
            <a:avLst/>
          </a:prstGeom>
        </p:spPr>
        <p:txBody>
          <a:bodyPr anchor="b"/>
          <a:lstStyle>
            <a:lvl1pPr marL="0" indent="0" algn="ctr">
              <a:lnSpc>
                <a:spcPct val="90000"/>
              </a:lnSpc>
              <a:buFont typeface="Arial" panose="020B0604020202020204" pitchFamily="34" charset="0"/>
              <a:buNone/>
              <a:defRPr sz="4800" b="0" i="0" spc="0" baseline="0">
                <a:solidFill>
                  <a:schemeClr val="bg2"/>
                </a:solidFill>
                <a:effectLst/>
                <a:latin typeface="Arial" panose="020B0604020202020204" pitchFamily="34" charset="0"/>
                <a:cs typeface="Arial" panose="020B0604020202020204" pitchFamily="34" charset="0"/>
              </a:defRPr>
            </a:lvl1pPr>
          </a:lstStyle>
          <a:p>
            <a:r>
              <a:rPr lang="en-GB" dirty="0"/>
              <a:t>Title slide with photo</a:t>
            </a:r>
            <a:endParaRPr lang="en-US" dirty="0"/>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42363" y="156731"/>
            <a:ext cx="2438959" cy="561792"/>
          </a:xfrm>
          <a:prstGeom prst="rect">
            <a:avLst/>
          </a:prstGeom>
        </p:spPr>
      </p:pic>
      <p:sp>
        <p:nvSpPr>
          <p:cNvPr id="10" name="Text Placeholder 40"/>
          <p:cNvSpPr>
            <a:spLocks noGrp="1"/>
          </p:cNvSpPr>
          <p:nvPr>
            <p:ph type="body" sz="quarter" idx="14" hasCustomPrompt="1"/>
          </p:nvPr>
        </p:nvSpPr>
        <p:spPr>
          <a:xfrm>
            <a:off x="32948" y="6469358"/>
            <a:ext cx="1936749" cy="384175"/>
          </a:xfrm>
          <a:prstGeom prst="rect">
            <a:avLst/>
          </a:prstGeom>
        </p:spPr>
        <p:txBody>
          <a:bodyPr lIns="91420" tIns="45710" rIns="91420" bIns="45710"/>
          <a:lstStyle>
            <a:lvl1pPr marL="0" indent="0" algn="l">
              <a:buFontTx/>
              <a:buNone/>
              <a:defRPr lang="en-US" sz="1600" b="0" i="0" kern="1200" dirty="0" smtClean="0">
                <a:solidFill>
                  <a:srgbClr val="FFC000"/>
                </a:solidFill>
                <a:latin typeface="Arial" panose="020B0604020202020204" pitchFamily="34" charset="0"/>
                <a:ea typeface="+mn-ea"/>
                <a:cs typeface="Arial" panose="020B0604020202020204"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NetAcad.com</a:t>
            </a:r>
          </a:p>
        </p:txBody>
      </p:sp>
    </p:spTree>
    <p:extLst>
      <p:ext uri="{BB962C8B-B14F-4D97-AF65-F5344CB8AC3E}">
        <p14:creationId xmlns:p14="http://schemas.microsoft.com/office/powerpoint/2010/main" val="265557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32248"/>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733242"/>
            <a:ext cx="1602997" cy="144270"/>
          </a:xfrm>
          <a:prstGeom prst="rect">
            <a:avLst/>
          </a:prstGeom>
        </p:spPr>
      </p:pic>
      <p:sp>
        <p:nvSpPr>
          <p:cNvPr id="17" name="Rectangle 16"/>
          <p:cNvSpPr/>
          <p:nvPr userDrawn="1"/>
        </p:nvSpPr>
        <p:spPr bwMode="ltGray">
          <a:xfrm>
            <a:off x="0" y="131490"/>
            <a:ext cx="10437812" cy="614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10585827" y="131490"/>
            <a:ext cx="1602997" cy="61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6051509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7" y="5158359"/>
            <a:ext cx="6908880" cy="384175"/>
          </a:xfrm>
          <a:prstGeom prst="rect">
            <a:avLst/>
          </a:prstGeom>
        </p:spPr>
        <p:txBody>
          <a:bodyPr lIns="91420" tIns="45710" rIns="91420" bIns="45710" anchor="b" anchorCtr="0">
            <a:noAutofit/>
          </a:bodyPr>
          <a:lstStyle>
            <a:lvl1pPr marL="0" indent="0" algn="l">
              <a:buNone/>
              <a:defRPr sz="2133" b="0" i="0">
                <a:solidFill>
                  <a:schemeClr val="bg2"/>
                </a:solidFill>
                <a:latin typeface="Arial" panose="020B0604020202020204" pitchFamily="34" charset="0"/>
                <a:cs typeface="Arial" panose="020B0604020202020204" pitchFamily="34" charset="0"/>
              </a:defRPr>
            </a:lvl1pPr>
            <a:lvl2pPr marL="457119" indent="0" algn="ctr">
              <a:buNone/>
              <a:defRPr>
                <a:solidFill>
                  <a:schemeClr val="tx1">
                    <a:tint val="75000"/>
                  </a:schemeClr>
                </a:solidFill>
              </a:defRPr>
            </a:lvl2pPr>
            <a:lvl3pPr marL="914248" indent="0" algn="ctr">
              <a:buNone/>
              <a:defRPr>
                <a:solidFill>
                  <a:schemeClr val="tx1">
                    <a:tint val="75000"/>
                  </a:schemeClr>
                </a:solidFill>
              </a:defRPr>
            </a:lvl3pPr>
            <a:lvl4pPr marL="1371370" indent="0" algn="ctr">
              <a:buNone/>
              <a:defRPr>
                <a:solidFill>
                  <a:schemeClr val="tx1">
                    <a:tint val="75000"/>
                  </a:schemeClr>
                </a:solidFill>
              </a:defRPr>
            </a:lvl4pPr>
            <a:lvl5pPr marL="1828497" indent="0" algn="ctr">
              <a:buNone/>
              <a:defRPr>
                <a:solidFill>
                  <a:schemeClr val="tx1">
                    <a:tint val="75000"/>
                  </a:schemeClr>
                </a:solidFill>
              </a:defRPr>
            </a:lvl5pPr>
            <a:lvl6pPr marL="2285615" indent="0" algn="ctr">
              <a:buNone/>
              <a:defRPr>
                <a:solidFill>
                  <a:schemeClr val="tx1">
                    <a:tint val="75000"/>
                  </a:schemeClr>
                </a:solidFill>
              </a:defRPr>
            </a:lvl6pPr>
            <a:lvl7pPr marL="2742745" indent="0" algn="ctr">
              <a:buNone/>
              <a:defRPr>
                <a:solidFill>
                  <a:schemeClr val="tx1">
                    <a:tint val="75000"/>
                  </a:schemeClr>
                </a:solidFill>
              </a:defRPr>
            </a:lvl7pPr>
            <a:lvl8pPr marL="3199867" indent="0" algn="ctr">
              <a:buNone/>
              <a:defRPr>
                <a:solidFill>
                  <a:schemeClr val="tx1">
                    <a:tint val="75000"/>
                  </a:schemeClr>
                </a:solidFill>
              </a:defRPr>
            </a:lvl8pPr>
            <a:lvl9pPr marL="3656994"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7" y="5478355"/>
            <a:ext cx="6908880" cy="384175"/>
          </a:xfrm>
          <a:prstGeom prst="rect">
            <a:avLst/>
          </a:prstGeom>
        </p:spPr>
        <p:txBody>
          <a:bodyPr lIns="91420" tIns="45710" rIns="91420" bIns="45710"/>
          <a:lstStyle>
            <a:lvl1pPr marL="0" indent="0" algn="l">
              <a:buFontTx/>
              <a:buNone/>
              <a:defRPr lang="en-US" sz="2133" b="0" i="0" kern="1200" dirty="0" smtClean="0">
                <a:solidFill>
                  <a:schemeClr val="bg2"/>
                </a:solidFill>
                <a:latin typeface="Arial" panose="020B0604020202020204" pitchFamily="34" charset="0"/>
                <a:ea typeface="+mn-ea"/>
                <a:cs typeface="Arial" panose="020B0604020202020204"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7" y="5798351"/>
            <a:ext cx="6908880" cy="384175"/>
          </a:xfrm>
          <a:prstGeom prst="rect">
            <a:avLst/>
          </a:prstGeom>
        </p:spPr>
        <p:txBody>
          <a:bodyPr lIns="91420" tIns="45710" rIns="91420" bIns="45710"/>
          <a:lstStyle>
            <a:lvl1pPr marL="0" indent="0" algn="l">
              <a:buFontTx/>
              <a:buNone/>
              <a:defRPr lang="en-US" sz="2133" b="0" i="0" kern="1200" dirty="0" smtClean="0">
                <a:solidFill>
                  <a:schemeClr val="bg2"/>
                </a:solidFill>
                <a:latin typeface="Arial" panose="020B0604020202020204" pitchFamily="34" charset="0"/>
                <a:ea typeface="+mn-ea"/>
                <a:cs typeface="Arial" panose="020B0604020202020204"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5" y="4281951"/>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solidFill>
                <a:latin typeface="Arial" panose="020B0604020202020204" pitchFamily="34" charset="0"/>
                <a:cs typeface="Arial" panose="020B0604020202020204" pitchFamily="34" charset="0"/>
              </a:defRPr>
            </a:lvl1pPr>
            <a:lvl2pPr marL="406355" indent="0">
              <a:buNone/>
              <a:defRPr/>
            </a:lvl2pPr>
            <a:lvl3pPr marL="569840" indent="0">
              <a:buNone/>
              <a:defRPr/>
            </a:lvl3pPr>
            <a:lvl4pPr marL="688891" indent="0">
              <a:buNone/>
              <a:defRPr/>
            </a:lvl4pPr>
            <a:lvl5pPr marL="801588" indent="0">
              <a:buNone/>
              <a:defRPr/>
            </a:lvl5pPr>
          </a:lstStyle>
          <a:p>
            <a:pPr lvl="0"/>
            <a:r>
              <a:rPr lang="en-GB" dirty="0"/>
              <a:t>Subtitle Goes Here</a:t>
            </a:r>
          </a:p>
        </p:txBody>
      </p:sp>
      <p:sp>
        <p:nvSpPr>
          <p:cNvPr id="20" name="Title 1"/>
          <p:cNvSpPr>
            <a:spLocks noGrp="1"/>
          </p:cNvSpPr>
          <p:nvPr>
            <p:ph type="ctrTitle" hasCustomPrompt="1"/>
          </p:nvPr>
        </p:nvSpPr>
        <p:spPr>
          <a:xfrm>
            <a:off x="567688" y="3519969"/>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2"/>
                </a:solidFill>
                <a:latin typeface="Arial" panose="020B0604020202020204" pitchFamily="34" charset="0"/>
                <a:cs typeface="Arial" panose="020B0604020202020204" pitchFamily="34" charset="0"/>
              </a:defRPr>
            </a:lvl1pPr>
          </a:lstStyle>
          <a:p>
            <a:r>
              <a:rPr lang="en-GB" dirty="0"/>
              <a:t>Presentation Title Goes Here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76653" y="157914"/>
            <a:ext cx="2973711" cy="297371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0066" y="447852"/>
            <a:ext cx="2623428" cy="604283"/>
          </a:xfrm>
          <a:prstGeom prst="rect">
            <a:avLst/>
          </a:prstGeom>
        </p:spPr>
      </p:pic>
      <p:pic>
        <p:nvPicPr>
          <p:cNvPr id="2" name="Picture 1"/>
          <p:cNvPicPr>
            <a:picLocks noChangeAspect="1"/>
          </p:cNvPicPr>
          <p:nvPr userDrawn="1"/>
        </p:nvPicPr>
        <p:blipFill>
          <a:blip r:embed="rId4">
            <a:extLst>
              <a:ext uri="{BEBA8EAE-BF5A-486C-A8C5-ECC9F3942E4B}">
                <a14:imgProps xmlns:a14="http://schemas.microsoft.com/office/drawing/2010/main">
                  <a14:imgLayer r:embed="rId5">
                    <a14:imgEffect>
                      <a14:brightnessContrast bright="-14000" contrast="34000"/>
                    </a14:imgEffect>
                  </a14:imgLayer>
                </a14:imgProps>
              </a:ext>
              <a:ext uri="{28A0092B-C50C-407E-A947-70E740481C1C}">
                <a14:useLocalDpi xmlns:a14="http://schemas.microsoft.com/office/drawing/2010/main" val="0"/>
              </a:ext>
            </a:extLst>
          </a:blip>
          <a:stretch>
            <a:fillRect/>
          </a:stretch>
        </p:blipFill>
        <p:spPr>
          <a:xfrm>
            <a:off x="3326927" y="-7845"/>
            <a:ext cx="5887308" cy="2573216"/>
          </a:xfrm>
          <a:prstGeom prst="rect">
            <a:avLst/>
          </a:prstGeom>
        </p:spPr>
      </p:pic>
      <p:sp>
        <p:nvSpPr>
          <p:cNvPr id="12" name="Text Placeholder 40"/>
          <p:cNvSpPr>
            <a:spLocks noGrp="1"/>
          </p:cNvSpPr>
          <p:nvPr>
            <p:ph type="body" sz="quarter" idx="14" hasCustomPrompt="1"/>
          </p:nvPr>
        </p:nvSpPr>
        <p:spPr>
          <a:xfrm>
            <a:off x="620502" y="6298119"/>
            <a:ext cx="6835597" cy="384175"/>
          </a:xfrm>
          <a:prstGeom prst="rect">
            <a:avLst/>
          </a:prstGeom>
        </p:spPr>
        <p:txBody>
          <a:bodyPr lIns="91420" tIns="45710" rIns="91420" bIns="45710"/>
          <a:lstStyle>
            <a:lvl1pPr marL="0" indent="0" algn="l">
              <a:buFontTx/>
              <a:buNone/>
              <a:defRPr lang="en-US" sz="2133" b="0" i="0" kern="1200" dirty="0" smtClean="0">
                <a:solidFill>
                  <a:schemeClr val="bg1">
                    <a:lumMod val="75000"/>
                  </a:schemeClr>
                </a:solidFill>
                <a:latin typeface="Arial" panose="020B0604020202020204" pitchFamily="34" charset="0"/>
                <a:ea typeface="+mn-ea"/>
                <a:cs typeface="Arial" panose="020B0604020202020204"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NetAcad.com</a:t>
            </a:r>
          </a:p>
        </p:txBody>
      </p:sp>
      <p:pic>
        <p:nvPicPr>
          <p:cNvPr id="13" name="Picture 12">
            <a:extLst>
              <a:ext uri="{FF2B5EF4-FFF2-40B4-BE49-F238E27FC236}">
                <a16:creationId xmlns:a16="http://schemas.microsoft.com/office/drawing/2014/main" id="{A612D0A4-CDF1-714F-87E3-B8924EE9F389}"/>
              </a:ext>
            </a:extLst>
          </p:cNvPr>
          <p:cNvPicPr>
            <a:picLocks noChangeAspect="1"/>
          </p:cNvPicPr>
          <p:nvPr userDrawn="1"/>
        </p:nvPicPr>
        <p:blipFill>
          <a:blip r:embed="rId6"/>
          <a:stretch>
            <a:fillRect/>
          </a:stretch>
        </p:blipFill>
        <p:spPr>
          <a:xfrm>
            <a:off x="9446052" y="4323319"/>
            <a:ext cx="2193019" cy="2193019"/>
          </a:xfrm>
          <a:prstGeom prst="rect">
            <a:avLst/>
          </a:prstGeom>
        </p:spPr>
      </p:pic>
    </p:spTree>
    <p:extLst>
      <p:ext uri="{BB962C8B-B14F-4D97-AF65-F5344CB8AC3E}">
        <p14:creationId xmlns:p14="http://schemas.microsoft.com/office/powerpoint/2010/main" val="4177147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GB" dirty="0"/>
              <a:t>Section Title Goes Here</a:t>
            </a:r>
            <a:endParaRPr lang="en-US" dirty="0"/>
          </a:p>
        </p:txBody>
      </p:sp>
    </p:spTree>
    <p:extLst>
      <p:ext uri="{BB962C8B-B14F-4D97-AF65-F5344CB8AC3E}">
        <p14:creationId xmlns:p14="http://schemas.microsoft.com/office/powerpoint/2010/main" val="1439907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gue_for events">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r>
              <a:rPr lang="en-GB" dirty="0"/>
              <a:t>Section Title Goes Here</a:t>
            </a:r>
            <a:endParaRPr lang="en-US" dirty="0"/>
          </a:p>
        </p:txBody>
      </p:sp>
    </p:spTree>
    <p:extLst>
      <p:ext uri="{BB962C8B-B14F-4D97-AF65-F5344CB8AC3E}">
        <p14:creationId xmlns:p14="http://schemas.microsoft.com/office/powerpoint/2010/main" val="1028201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GB" dirty="0"/>
              <a:t>Section Title Goes Here</a:t>
            </a:r>
            <a:endParaRPr lang="en-US" dirty="0"/>
          </a:p>
        </p:txBody>
      </p:sp>
    </p:spTree>
    <p:extLst>
      <p:ext uri="{BB962C8B-B14F-4D97-AF65-F5344CB8AC3E}">
        <p14:creationId xmlns:p14="http://schemas.microsoft.com/office/powerpoint/2010/main" val="28448024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Arial" panose="020B0604020202020204" pitchFamily="34" charset="0"/>
              <a:cs typeface="Arial" panose="020B0604020202020204" pitchFamily="34" charset="0"/>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27">
              <a:lnSpc>
                <a:spcPct val="100000"/>
              </a:lnSpc>
              <a:spcBef>
                <a:spcPct val="50000"/>
              </a:spcBef>
              <a:buNone/>
              <a:defRPr sz="2933" b="0" i="0">
                <a:solidFill>
                  <a:schemeClr val="bg1"/>
                </a:solidFill>
                <a:latin typeface="Arial" panose="020B0604020202020204" pitchFamily="34" charset="0"/>
                <a:cs typeface="Arial" panose="020B0604020202020204" pitchFamily="34" charset="0"/>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4" name="Title 1"/>
          <p:cNvSpPr>
            <a:spLocks noGrp="1"/>
          </p:cNvSpPr>
          <p:nvPr>
            <p:ph type="ctrTitle"/>
          </p:nvPr>
        </p:nvSpPr>
        <p:spPr>
          <a:xfrm>
            <a:off x="383897" y="2054070"/>
            <a:ext cx="10629664" cy="3038449"/>
          </a:xfrm>
          <a:prstGeom prst="rect">
            <a:avLst/>
          </a:prstGeom>
        </p:spPr>
        <p:txBody>
          <a:bodyPr>
            <a:noAutofit/>
          </a:bodyPr>
          <a:lstStyle>
            <a:lvl1pPr marL="244789" indent="-533264" algn="l">
              <a:lnSpc>
                <a:spcPct val="90000"/>
              </a:lnSpc>
              <a:defRPr sz="5333" b="0" i="1" spc="0"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647632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Quote Slide">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Arial" panose="020B0604020202020204" pitchFamily="34" charset="0"/>
              <a:cs typeface="Arial" panose="020B0604020202020204" pitchFamily="34" charset="0"/>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27">
              <a:lnSpc>
                <a:spcPct val="100000"/>
              </a:lnSpc>
              <a:spcBef>
                <a:spcPct val="50000"/>
              </a:spcBef>
              <a:buNone/>
              <a:defRPr sz="2933" b="0" i="0">
                <a:solidFill>
                  <a:schemeClr val="tx1"/>
                </a:solidFill>
                <a:latin typeface="Arial" panose="020B0604020202020204" pitchFamily="34" charset="0"/>
                <a:cs typeface="Arial" panose="020B0604020202020204" pitchFamily="34" charset="0"/>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4" name="Title 1"/>
          <p:cNvSpPr>
            <a:spLocks noGrp="1"/>
          </p:cNvSpPr>
          <p:nvPr>
            <p:ph type="ctrTitle"/>
          </p:nvPr>
        </p:nvSpPr>
        <p:spPr>
          <a:xfrm>
            <a:off x="383897" y="2054070"/>
            <a:ext cx="10629664" cy="3038449"/>
          </a:xfrm>
          <a:prstGeom prst="rect">
            <a:avLst/>
          </a:prstGeom>
        </p:spPr>
        <p:txBody>
          <a:bodyPr>
            <a:noAutofit/>
          </a:bodyPr>
          <a:lstStyle>
            <a:lvl1pPr marL="244789" indent="-533264" algn="l">
              <a:lnSpc>
                <a:spcPct val="90000"/>
              </a:lnSpc>
              <a:defRPr sz="5333" b="0" i="1" spc="0"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214818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vert="horz" lIns="91420" tIns="45710" rIns="91420" bIns="45710"/>
          <a:lstStyle>
            <a:lvl1pPr marL="0" indent="0" algn="ctr">
              <a:buNone/>
              <a:defRPr sz="2933" baseline="0">
                <a:solidFill>
                  <a:schemeClr val="tx1"/>
                </a:solidFill>
                <a:latin typeface="Arial" panose="020B0604020202020204" pitchFamily="34" charset="0"/>
                <a:cs typeface="Arial" panose="020B0604020202020204" pitchFamily="34" charset="0"/>
              </a:defRPr>
            </a:lvl1pPr>
          </a:lstStyle>
          <a:p>
            <a:pPr lvl="0"/>
            <a:r>
              <a:rPr lang="en-US" noProof="0"/>
              <a:t>Click icon to add picture</a:t>
            </a:r>
            <a:endParaRPr lang="en-US" noProof="0" dirty="0"/>
          </a:p>
        </p:txBody>
      </p:sp>
      <p:sp>
        <p:nvSpPr>
          <p:cNvPr id="6" name="Text Placeholder 2"/>
          <p:cNvSpPr>
            <a:spLocks noGrp="1"/>
          </p:cNvSpPr>
          <p:nvPr>
            <p:ph type="body" sz="quarter" idx="11"/>
          </p:nvPr>
        </p:nvSpPr>
        <p:spPr bwMode="auto">
          <a:xfrm>
            <a:off x="666752" y="5238664"/>
            <a:ext cx="10852149" cy="653192"/>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3867"/>
              </a:lnSpc>
              <a:spcBef>
                <a:spcPts val="0"/>
              </a:spcBef>
              <a:buNone/>
              <a:defRPr sz="3200" i="0">
                <a:solidFill>
                  <a:schemeClr val="bg1"/>
                </a:solidFill>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9570163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alf Page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 y="3"/>
            <a:ext cx="12401551" cy="3790949"/>
          </a:xfrm>
          <a:prstGeom prst="rect">
            <a:avLst/>
          </a:prstGeom>
          <a:solidFill>
            <a:schemeClr val="bg2"/>
          </a:solidFill>
        </p:spPr>
        <p:txBody>
          <a:bodyPr vert="horz" lIns="91420" tIns="45710" rIns="91420" bIns="45710"/>
          <a:lstStyle>
            <a:lvl1pPr marL="0" indent="0" algn="ctr">
              <a:buNone/>
              <a:defRPr sz="2933" baseline="0">
                <a:solidFill>
                  <a:schemeClr val="tx1"/>
                </a:solidFill>
                <a:latin typeface="Arial" panose="020B0604020202020204" pitchFamily="34" charset="0"/>
                <a:cs typeface="Arial" panose="020B0604020202020204" pitchFamily="34" charset="0"/>
              </a:defRPr>
            </a:lvl1pPr>
          </a:lstStyle>
          <a:p>
            <a:pPr lvl="0"/>
            <a:r>
              <a:rPr lang="en-US" noProof="0"/>
              <a:t>Click icon to add picture</a:t>
            </a:r>
            <a:endParaRPr lang="en-US" noProof="0" dirty="0"/>
          </a:p>
        </p:txBody>
      </p:sp>
      <p:sp>
        <p:nvSpPr>
          <p:cNvPr id="4" name="Text Placeholder 3"/>
          <p:cNvSpPr>
            <a:spLocks noGrp="1"/>
          </p:cNvSpPr>
          <p:nvPr>
            <p:ph type="body" sz="quarter" idx="11"/>
          </p:nvPr>
        </p:nvSpPr>
        <p:spPr>
          <a:xfrm>
            <a:off x="598381" y="4072691"/>
            <a:ext cx="11152315" cy="716158"/>
          </a:xfrm>
          <a:prstGeom prst="rect">
            <a:avLst/>
          </a:prstGeom>
        </p:spPr>
        <p:txBody>
          <a:bodyPr vert="horz" wrap="square">
            <a:spAutoFit/>
          </a:bodyPr>
          <a:lstStyle>
            <a:lvl1pPr marL="0" indent="0">
              <a:buNone/>
              <a:defRPr sz="4267" baseline="0">
                <a:solidFill>
                  <a:schemeClr val="tx2"/>
                </a:solidFill>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0029121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6464" cy="6858000"/>
          </a:xfrm>
          <a:prstGeom prst="rect">
            <a:avLst/>
          </a:prstGeom>
        </p:spPr>
        <p:txBody>
          <a:bodyPr vert="horz" lIns="91420" tIns="45710" rIns="91420" bIns="45710"/>
          <a:lstStyle>
            <a:lvl1pPr marL="0" indent="0" algn="ctr">
              <a:buNone/>
              <a:defRPr sz="2933" baseline="0">
                <a:solidFill>
                  <a:schemeClr val="tx1"/>
                </a:solidFill>
                <a:latin typeface="Arial" panose="020B0604020202020204" pitchFamily="34" charset="0"/>
                <a:cs typeface="Arial" panose="020B0604020202020204" pitchFamily="34"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84731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Full bleed photo">
    <p:spTree>
      <p:nvGrpSpPr>
        <p:cNvPr id="1" name=""/>
        <p:cNvGrpSpPr/>
        <p:nvPr/>
      </p:nvGrpSpPr>
      <p:grpSpPr>
        <a:xfrm>
          <a:off x="0" y="0"/>
          <a:ext cx="0" cy="0"/>
          <a:chOff x="0" y="0"/>
          <a:chExt cx="0" cy="0"/>
        </a:xfrm>
      </p:grpSpPr>
      <p:sp>
        <p:nvSpPr>
          <p:cNvPr id="4" name="Rectangle 3"/>
          <p:cNvSpPr/>
          <p:nvPr userDrawn="1"/>
        </p:nvSpPr>
        <p:spPr>
          <a:xfrm>
            <a:off x="1" y="0"/>
            <a:ext cx="12124267"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Arial" panose="020B0604020202020204" pitchFamily="34" charset="0"/>
              <a:cs typeface="Arial" panose="020B0604020202020204" pitchFamily="34" charset="0"/>
            </a:endParaRPr>
          </a:p>
        </p:txBody>
      </p:sp>
      <p:sp>
        <p:nvSpPr>
          <p:cNvPr id="3" name="Picture Placeholder 2"/>
          <p:cNvSpPr>
            <a:spLocks noGrp="1"/>
          </p:cNvSpPr>
          <p:nvPr>
            <p:ph type="pic" sz="quarter" idx="10"/>
          </p:nvPr>
        </p:nvSpPr>
        <p:spPr>
          <a:xfrm>
            <a:off x="410683" y="320843"/>
            <a:ext cx="11307184" cy="5688861"/>
          </a:xfrm>
          <a:prstGeom prst="rect">
            <a:avLst/>
          </a:prstGeom>
          <a:solidFill>
            <a:schemeClr val="bg2"/>
          </a:solidFill>
        </p:spPr>
        <p:txBody>
          <a:bodyPr vert="horz" lIns="91424" tIns="45712" rIns="91424" bIns="45712"/>
          <a:lstStyle>
            <a:lvl1pPr marL="0" indent="0" algn="ctr">
              <a:buNone/>
              <a:defRPr sz="2000" baseline="0">
                <a:solidFill>
                  <a:schemeClr val="tx1"/>
                </a:solidFill>
                <a:latin typeface="Arial" panose="020B0604020202020204" pitchFamily="34" charset="0"/>
                <a:cs typeface="Arial" panose="020B0604020202020204" pitchFamily="34"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9939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8046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84" indent="-228589">
              <a:lnSpc>
                <a:spcPct val="95000"/>
              </a:lnSpc>
              <a:spcBef>
                <a:spcPts val="1480"/>
              </a:spcBef>
              <a:buClr>
                <a:schemeClr val="tx1"/>
              </a:buClr>
              <a:buSzPct val="80000"/>
              <a:buFont typeface="Arial"/>
              <a:buChar char="•"/>
              <a:defRPr sz="2667" b="0" i="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09570" indent="-220122">
              <a:lnSpc>
                <a:spcPct val="95000"/>
              </a:lnSpc>
              <a:spcBef>
                <a:spcPts val="600"/>
              </a:spcBef>
              <a:buClr>
                <a:schemeClr val="tx1"/>
              </a:buClr>
              <a:buSzPct val="80000"/>
              <a:buFont typeface="Arial"/>
              <a:buChar char="•"/>
              <a:defRPr sz="2400" b="0" i="0">
                <a:solidFill>
                  <a:schemeClr val="tx1"/>
                </a:solidFill>
                <a:latin typeface="Arial" panose="020B0604020202020204" pitchFamily="34" charset="0"/>
                <a:ea typeface="Arial" panose="020B0604020202020204" pitchFamily="34" charset="0"/>
                <a:cs typeface="Arial" panose="020B0604020202020204" pitchFamily="34" charset="0"/>
              </a:defRPr>
            </a:lvl2pPr>
            <a:lvl3pPr marL="914354" indent="-146043">
              <a:buClr>
                <a:schemeClr val="tx1"/>
              </a:buClr>
              <a:buSzPct val="80000"/>
              <a:buFont typeface="Arial"/>
              <a:buChar char="•"/>
              <a:defRPr sz="2133" b="0" i="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214652" indent="-228542">
              <a:buClr>
                <a:schemeClr val="tx1"/>
              </a:buClr>
              <a:buSzPct val="80000"/>
              <a:buFont typeface="Arial"/>
              <a:buChar char="•"/>
              <a:defRPr sz="1867" b="0" i="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443195" indent="-224309">
              <a:buClr>
                <a:schemeClr val="tx1"/>
              </a:buClr>
              <a:buSzPct val="80000"/>
              <a:buFont typeface="Arial"/>
              <a:buChar char="•"/>
              <a:defRPr sz="1600" b="0" i="0">
                <a:solidFill>
                  <a:schemeClr val="tx1"/>
                </a:solidFill>
                <a:latin typeface="Arial" panose="020B0604020202020204" pitchFamily="34" charset="0"/>
                <a:ea typeface="Arial" panose="020B0604020202020204" pitchFamily="34" charset="0"/>
                <a:cs typeface="Arial" panose="020B0604020202020204" pitchFamily="34"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8" y="455086"/>
            <a:ext cx="11127317" cy="9757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defRPr sz="3733">
                <a:solidFill>
                  <a:schemeClr val="tx2"/>
                </a:solidFill>
                <a:latin typeface="Arial" panose="020B0604020202020204" pitchFamily="34" charset="0"/>
                <a:cs typeface="Arial" panose="020B0604020202020204" pitchFamily="34" charset="0"/>
              </a:defRPr>
            </a:lvl1pPr>
          </a:lstStyle>
          <a:p>
            <a:pPr lvl="0"/>
            <a:r>
              <a:rPr lang="en-US"/>
              <a:t>Click to edit Master title style</a:t>
            </a:r>
            <a:endParaRPr lang="en-GB" dirty="0"/>
          </a:p>
        </p:txBody>
      </p:sp>
    </p:spTree>
    <p:extLst>
      <p:ext uri="{BB962C8B-B14F-4D97-AF65-F5344CB8AC3E}">
        <p14:creationId xmlns:p14="http://schemas.microsoft.com/office/powerpoint/2010/main" val="3566462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711199" y="1607864"/>
            <a:ext cx="5181600" cy="4110792"/>
          </a:xfrm>
          <a:prstGeom prst="rect">
            <a:avLst/>
          </a:prstGeom>
        </p:spPr>
        <p:txBody>
          <a:bodyPr lIns="0" tIns="45710" rIns="0" bIns="45710">
            <a:noAutofit/>
          </a:bodyPr>
          <a:lstStyle>
            <a:lvl1pPr marL="232822" indent="-156625">
              <a:lnSpc>
                <a:spcPct val="95000"/>
              </a:lnSpc>
              <a:spcBef>
                <a:spcPts val="1480"/>
              </a:spcBef>
              <a:buClr>
                <a:schemeClr val="tx1"/>
              </a:buClr>
              <a:buSzPct val="60000"/>
              <a:buFont typeface="Arial"/>
              <a:buChar char="•"/>
              <a:defRPr sz="2667" b="0" i="0">
                <a:solidFill>
                  <a:schemeClr val="tx1"/>
                </a:solidFill>
                <a:latin typeface="Arial" panose="020B0604020202020204" pitchFamily="34" charset="0"/>
                <a:cs typeface="Arial" panose="020B0604020202020204" pitchFamily="34" charset="0"/>
              </a:defRPr>
            </a:lvl1pPr>
            <a:lvl2pPr marL="385214" indent="-152392">
              <a:lnSpc>
                <a:spcPct val="95000"/>
              </a:lnSpc>
              <a:spcBef>
                <a:spcPts val="600"/>
              </a:spcBef>
              <a:buClr>
                <a:schemeClr val="tx1"/>
              </a:buClr>
              <a:buSzPct val="60000"/>
              <a:buFont typeface="Arial"/>
              <a:buChar char="•"/>
              <a:defRPr sz="2400" b="0" i="0">
                <a:solidFill>
                  <a:schemeClr val="tx1"/>
                </a:solidFill>
                <a:latin typeface="Arial" panose="020B0604020202020204" pitchFamily="34" charset="0"/>
                <a:cs typeface="Arial" panose="020B0604020202020204" pitchFamily="34" charset="0"/>
              </a:defRPr>
            </a:lvl2pPr>
            <a:lvl3pPr marL="537607" indent="-152392">
              <a:buClr>
                <a:schemeClr val="tx1"/>
              </a:buClr>
              <a:buSzPct val="60000"/>
              <a:buFont typeface="Arial"/>
              <a:buChar char="•"/>
              <a:defRPr sz="2133" b="0" i="0">
                <a:solidFill>
                  <a:schemeClr val="tx1"/>
                </a:solidFill>
                <a:latin typeface="Arial" panose="020B0604020202020204" pitchFamily="34" charset="0"/>
                <a:cs typeface="Arial" panose="020B0604020202020204" pitchFamily="34" charset="0"/>
              </a:defRPr>
            </a:lvl3pPr>
            <a:lvl4pPr marL="689999" indent="-152392">
              <a:buClr>
                <a:schemeClr val="tx1"/>
              </a:buClr>
              <a:buSzPct val="60000"/>
              <a:buFont typeface="Arial"/>
              <a:buChar char="•"/>
              <a:defRPr sz="1867" b="0" i="0">
                <a:solidFill>
                  <a:schemeClr val="tx1"/>
                </a:solidFill>
                <a:latin typeface="Arial" panose="020B0604020202020204" pitchFamily="34" charset="0"/>
                <a:cs typeface="Arial" panose="020B0604020202020204" pitchFamily="34" charset="0"/>
              </a:defRPr>
            </a:lvl4pPr>
            <a:lvl5pPr marL="842391" indent="-152392">
              <a:buClr>
                <a:schemeClr val="tx1"/>
              </a:buClr>
              <a:buSzPct val="60000"/>
              <a:buFont typeface="Arial"/>
              <a:buChar char="•"/>
              <a:defRPr sz="1600" b="0" i="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p:nvPr>
        </p:nvSpPr>
        <p:spPr>
          <a:xfrm>
            <a:off x="6341155" y="1607864"/>
            <a:ext cx="5181600" cy="4110792"/>
          </a:xfrm>
          <a:prstGeom prst="rect">
            <a:avLst/>
          </a:prstGeom>
        </p:spPr>
        <p:txBody>
          <a:bodyPr lIns="0" tIns="45710" rIns="0" bIns="45710">
            <a:noAutofit/>
          </a:bodyPr>
          <a:lstStyle>
            <a:lvl1pPr marL="232822" indent="-156625">
              <a:lnSpc>
                <a:spcPct val="95000"/>
              </a:lnSpc>
              <a:spcBef>
                <a:spcPts val="1480"/>
              </a:spcBef>
              <a:buClr>
                <a:schemeClr val="tx1"/>
              </a:buClr>
              <a:buSzPct val="60000"/>
              <a:buFont typeface="Arial"/>
              <a:buChar char="•"/>
              <a:defRPr sz="2667" b="0" i="0" baseline="0">
                <a:solidFill>
                  <a:schemeClr val="tx1"/>
                </a:solidFill>
                <a:latin typeface="Arial" panose="020B0604020202020204" pitchFamily="34" charset="0"/>
                <a:cs typeface="Arial" panose="020B0604020202020204" pitchFamily="34" charset="0"/>
              </a:defRPr>
            </a:lvl1pPr>
            <a:lvl2pPr marL="385214" indent="-152392">
              <a:lnSpc>
                <a:spcPct val="95000"/>
              </a:lnSpc>
              <a:spcBef>
                <a:spcPts val="600"/>
              </a:spcBef>
              <a:buClr>
                <a:schemeClr val="tx1"/>
              </a:buClr>
              <a:buSzPct val="60000"/>
              <a:buFont typeface="Arial"/>
              <a:buChar char="•"/>
              <a:defRPr sz="2400" b="0" i="0">
                <a:solidFill>
                  <a:schemeClr val="tx1"/>
                </a:solidFill>
                <a:latin typeface="Arial" panose="020B0604020202020204" pitchFamily="34" charset="0"/>
                <a:cs typeface="Arial" panose="020B0604020202020204" pitchFamily="34" charset="0"/>
              </a:defRPr>
            </a:lvl2pPr>
            <a:lvl3pPr marL="537607" indent="-152392">
              <a:buClr>
                <a:schemeClr val="tx1"/>
              </a:buClr>
              <a:buSzPct val="60000"/>
              <a:buFont typeface="Arial"/>
              <a:buChar char="•"/>
              <a:defRPr sz="2133" b="0" i="0">
                <a:solidFill>
                  <a:schemeClr val="tx1"/>
                </a:solidFill>
                <a:latin typeface="Arial" panose="020B0604020202020204" pitchFamily="34" charset="0"/>
                <a:cs typeface="Arial" panose="020B0604020202020204" pitchFamily="34" charset="0"/>
              </a:defRPr>
            </a:lvl3pPr>
            <a:lvl4pPr marL="689999" indent="-152392">
              <a:buClr>
                <a:schemeClr val="tx1"/>
              </a:buClr>
              <a:buSzPct val="60000"/>
              <a:buFont typeface="Arial"/>
              <a:buChar char="•"/>
              <a:defRPr sz="1867" b="0" i="0">
                <a:solidFill>
                  <a:schemeClr val="tx1"/>
                </a:solidFill>
                <a:latin typeface="Arial" panose="020B0604020202020204" pitchFamily="34" charset="0"/>
                <a:cs typeface="Arial" panose="020B0604020202020204" pitchFamily="34" charset="0"/>
              </a:defRPr>
            </a:lvl4pPr>
            <a:lvl5pPr marL="842391" indent="-152392">
              <a:buClr>
                <a:schemeClr val="tx1"/>
              </a:buClr>
              <a:buSzPct val="60000"/>
              <a:buFont typeface="Arial"/>
              <a:buChar char="•"/>
              <a:defRPr sz="1600" b="0" i="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583688" y="455086"/>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latin typeface="Arial" panose="020B0604020202020204" pitchFamily="34" charset="0"/>
                <a:cs typeface="Arial" panose="020B0604020202020204" pitchFamily="34" charset="0"/>
              </a:defRPr>
            </a:lvl1pPr>
          </a:lstStyle>
          <a:p>
            <a:pPr lvl="0"/>
            <a:r>
              <a:rPr lang="en-US"/>
              <a:t>Click to edit Master title style</a:t>
            </a:r>
            <a:endParaRPr lang="en-GB" dirty="0"/>
          </a:p>
        </p:txBody>
      </p:sp>
    </p:spTree>
    <p:extLst>
      <p:ext uri="{BB962C8B-B14F-4D97-AF65-F5344CB8AC3E}">
        <p14:creationId xmlns:p14="http://schemas.microsoft.com/office/powerpoint/2010/main" val="3830413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6"/>
            <a:ext cx="11127317" cy="9757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8171488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8379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711200" y="1797052"/>
            <a:ext cx="10820400" cy="3544971"/>
          </a:xfrm>
          <a:prstGeom prst="rect">
            <a:avLst/>
          </a:prstGeom>
        </p:spPr>
        <p:txBody>
          <a:bodyPr lIns="91420" tIns="45710" rIns="91420" bIns="45710">
            <a:noAutofit/>
          </a:bodyPr>
          <a:lstStyle>
            <a:lvl1pPr marL="0" indent="0" algn="ctr">
              <a:buNone/>
              <a:defRPr sz="2667" baseline="0">
                <a:solidFill>
                  <a:schemeClr val="tx1"/>
                </a:solidFill>
                <a:latin typeface="Arial" panose="020B0604020202020204" pitchFamily="34" charset="0"/>
                <a:cs typeface="Arial" panose="020B0604020202020204" pitchFamily="34" charset="0"/>
              </a:defRPr>
            </a:lvl1pPr>
          </a:lstStyle>
          <a:p>
            <a:pPr lvl="0"/>
            <a:r>
              <a:rPr lang="en-US" noProof="0"/>
              <a:t>Click icon to add table</a:t>
            </a:r>
            <a:endParaRPr lang="en-GB" noProof="0" dirty="0"/>
          </a:p>
        </p:txBody>
      </p:sp>
      <p:sp>
        <p:nvSpPr>
          <p:cNvPr id="6" name="Text Placeholder 9"/>
          <p:cNvSpPr>
            <a:spLocks noGrp="1"/>
          </p:cNvSpPr>
          <p:nvPr>
            <p:ph type="body" sz="quarter" idx="11"/>
          </p:nvPr>
        </p:nvSpPr>
        <p:spPr>
          <a:xfrm>
            <a:off x="583691" y="5530962"/>
            <a:ext cx="9573749" cy="434977"/>
          </a:xfrm>
          <a:prstGeom prst="rect">
            <a:avLst/>
          </a:prstGeom>
        </p:spPr>
        <p:txBody>
          <a:bodyPr wrap="square" lIns="91420" tIns="45710" rIns="91420" bIns="45710" anchor="b" anchorCtr="0">
            <a:noAutofit/>
          </a:bodyPr>
          <a:lstStyle>
            <a:lvl1pPr algn="l" defTabSz="804727">
              <a:lnSpc>
                <a:spcPct val="100000"/>
              </a:lnSpc>
              <a:spcBef>
                <a:spcPct val="50000"/>
              </a:spcBef>
              <a:buNone/>
              <a:defRPr sz="1867" b="0" i="0">
                <a:solidFill>
                  <a:schemeClr val="tx1"/>
                </a:solidFill>
                <a:latin typeface="Arial" panose="020B0604020202020204" pitchFamily="34" charset="0"/>
                <a:cs typeface="Arial" panose="020B0604020202020204" pitchFamily="34" charset="0"/>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5" name="Title Placeholder 5"/>
          <p:cNvSpPr>
            <a:spLocks noGrp="1"/>
          </p:cNvSpPr>
          <p:nvPr>
            <p:ph type="title"/>
          </p:nvPr>
        </p:nvSpPr>
        <p:spPr bwMode="auto">
          <a:xfrm>
            <a:off x="583688" y="455086"/>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latin typeface="Arial" panose="020B0604020202020204" pitchFamily="34" charset="0"/>
                <a:cs typeface="Arial" panose="020B0604020202020204" pitchFamily="34" charset="0"/>
              </a:defRPr>
            </a:lvl1pPr>
          </a:lstStyle>
          <a:p>
            <a:pPr lvl="0"/>
            <a:r>
              <a:rPr lang="en-US"/>
              <a:t>Click to edit Master title style</a:t>
            </a:r>
            <a:endParaRPr lang="en-GB" dirty="0"/>
          </a:p>
        </p:txBody>
      </p:sp>
    </p:spTree>
    <p:extLst>
      <p:ext uri="{BB962C8B-B14F-4D97-AF65-F5344CB8AC3E}">
        <p14:creationId xmlns:p14="http://schemas.microsoft.com/office/powerpoint/2010/main" val="34098255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711200" y="1602319"/>
            <a:ext cx="10820400" cy="3744383"/>
          </a:xfrm>
          <a:prstGeom prst="rect">
            <a:avLst/>
          </a:prstGeom>
        </p:spPr>
        <p:txBody>
          <a:bodyPr vert="horz" lIns="91420" tIns="45710" rIns="91420" bIns="45710">
            <a:noAutofit/>
          </a:bodyPr>
          <a:lstStyle>
            <a:lvl1pPr marL="0" indent="0" algn="ctr">
              <a:buNone/>
              <a:defRPr sz="2667" b="0" i="0">
                <a:solidFill>
                  <a:schemeClr val="tx1"/>
                </a:solidFill>
                <a:latin typeface="Arial" panose="020B0604020202020204" pitchFamily="34" charset="0"/>
                <a:cs typeface="Arial" panose="020B0604020202020204" pitchFamily="34" charset="0"/>
              </a:defRPr>
            </a:lvl1pPr>
          </a:lstStyle>
          <a:p>
            <a:pPr lvl="0"/>
            <a:r>
              <a:rPr lang="en-US" noProof="0"/>
              <a:t>Click icon to add chart</a:t>
            </a:r>
            <a:endParaRPr lang="en-US" noProof="0" dirty="0"/>
          </a:p>
        </p:txBody>
      </p:sp>
      <p:sp>
        <p:nvSpPr>
          <p:cNvPr id="7" name="Text Placeholder 9"/>
          <p:cNvSpPr>
            <a:spLocks noGrp="1"/>
          </p:cNvSpPr>
          <p:nvPr>
            <p:ph type="body" sz="quarter" idx="11"/>
          </p:nvPr>
        </p:nvSpPr>
        <p:spPr>
          <a:xfrm>
            <a:off x="583691" y="5530962"/>
            <a:ext cx="9573749" cy="434977"/>
          </a:xfrm>
          <a:prstGeom prst="rect">
            <a:avLst/>
          </a:prstGeom>
        </p:spPr>
        <p:txBody>
          <a:bodyPr wrap="square" lIns="91420" tIns="45710" rIns="91420" bIns="45710" anchor="b" anchorCtr="0">
            <a:noAutofit/>
          </a:bodyPr>
          <a:lstStyle>
            <a:lvl1pPr algn="l" defTabSz="804727">
              <a:lnSpc>
                <a:spcPct val="100000"/>
              </a:lnSpc>
              <a:spcBef>
                <a:spcPct val="50000"/>
              </a:spcBef>
              <a:buNone/>
              <a:defRPr sz="1867" b="0" i="0">
                <a:solidFill>
                  <a:schemeClr val="tx1"/>
                </a:solidFill>
                <a:latin typeface="Arial" panose="020B0604020202020204" pitchFamily="34" charset="0"/>
                <a:cs typeface="Arial" panose="020B0604020202020204" pitchFamily="34" charset="0"/>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5" name="Title Placeholder 5"/>
          <p:cNvSpPr>
            <a:spLocks noGrp="1"/>
          </p:cNvSpPr>
          <p:nvPr>
            <p:ph type="title"/>
          </p:nvPr>
        </p:nvSpPr>
        <p:spPr bwMode="auto">
          <a:xfrm>
            <a:off x="583688" y="455086"/>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latin typeface="Arial" panose="020B0604020202020204" pitchFamily="34" charset="0"/>
                <a:cs typeface="Arial" panose="020B0604020202020204" pitchFamily="34" charset="0"/>
              </a:defRPr>
            </a:lvl1pPr>
          </a:lstStyle>
          <a:p>
            <a:pPr lvl="0"/>
            <a:r>
              <a:rPr lang="en-US"/>
              <a:t>Click to edit Master title style</a:t>
            </a:r>
            <a:endParaRPr lang="en-GB" dirty="0"/>
          </a:p>
        </p:txBody>
      </p:sp>
    </p:spTree>
    <p:extLst>
      <p:ext uri="{BB962C8B-B14F-4D97-AF65-F5344CB8AC3E}">
        <p14:creationId xmlns:p14="http://schemas.microsoft.com/office/powerpoint/2010/main" val="34171594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latin typeface="Arial" panose="020B0604020202020204" pitchFamily="34" charset="0"/>
              <a:cs typeface="Arial" panose="020B0604020202020204" pitchFamily="34" charset="0"/>
            </a:endParaRPr>
          </a:p>
        </p:txBody>
      </p:sp>
      <p:sp>
        <p:nvSpPr>
          <p:cNvPr id="4" name="Text Placeholder 3"/>
          <p:cNvSpPr>
            <a:spLocks noGrp="1"/>
          </p:cNvSpPr>
          <p:nvPr>
            <p:ph type="body" sz="quarter" idx="10" hasCustomPrompt="1"/>
          </p:nvPr>
        </p:nvSpPr>
        <p:spPr>
          <a:xfrm>
            <a:off x="616401" y="2220244"/>
            <a:ext cx="4882699" cy="3901157"/>
          </a:xfrm>
          <a:prstGeom prst="rect">
            <a:avLst/>
          </a:prstGeom>
        </p:spPr>
        <p:txBody>
          <a:bodyPr lIns="91420" tIns="45710" rIns="91420" bIns="45710">
            <a:noAutofit/>
          </a:bodyPr>
          <a:lstStyle>
            <a:lvl1pPr marL="232822" indent="-156625">
              <a:lnSpc>
                <a:spcPct val="95000"/>
              </a:lnSpc>
              <a:spcBef>
                <a:spcPts val="1480"/>
              </a:spcBef>
              <a:buClr>
                <a:schemeClr val="tx2"/>
              </a:buClr>
              <a:buSzPct val="60000"/>
              <a:buFont typeface="Arial"/>
              <a:buChar char="•"/>
              <a:defRPr sz="2667"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385214" indent="-152392">
              <a:lnSpc>
                <a:spcPct val="95000"/>
              </a:lnSpc>
              <a:spcBef>
                <a:spcPts val="600"/>
              </a:spcBef>
              <a:buClr>
                <a:schemeClr val="tx2"/>
              </a:buClr>
              <a:buSzPct val="60000"/>
              <a:buFont typeface="Arial"/>
              <a:buChar char="•"/>
              <a:defRPr sz="2400" b="0" i="0">
                <a:solidFill>
                  <a:schemeClr val="bg1"/>
                </a:solidFill>
                <a:latin typeface="Arial" panose="020B0604020202020204" pitchFamily="34" charset="0"/>
                <a:ea typeface="Arial" panose="020B0604020202020204" pitchFamily="34" charset="0"/>
                <a:cs typeface="Arial" panose="020B0604020202020204" pitchFamily="34" charset="0"/>
              </a:defRPr>
            </a:lvl2pPr>
            <a:lvl3pPr marL="537607" indent="-152392">
              <a:buClr>
                <a:schemeClr val="tx2"/>
              </a:buClr>
              <a:buSzPct val="60000"/>
              <a:buFont typeface="Arial"/>
              <a:buChar char="•"/>
              <a:defRPr sz="2133" b="0" i="0">
                <a:solidFill>
                  <a:schemeClr val="bg1"/>
                </a:solidFill>
                <a:latin typeface="Arial" panose="020B0604020202020204" pitchFamily="34" charset="0"/>
                <a:ea typeface="Arial" panose="020B0604020202020204" pitchFamily="34" charset="0"/>
                <a:cs typeface="Arial" panose="020B0604020202020204" pitchFamily="34" charset="0"/>
              </a:defRPr>
            </a:lvl3pPr>
            <a:lvl4pPr marL="689999" indent="-152392">
              <a:buClr>
                <a:schemeClr val="tx2"/>
              </a:buClr>
              <a:buSzPct val="60000"/>
              <a:buFont typeface="Arial"/>
              <a:buChar char="•"/>
              <a:defRPr sz="1867" b="0" i="0">
                <a:solidFill>
                  <a:schemeClr val="bg1"/>
                </a:solidFill>
                <a:latin typeface="Arial" panose="020B0604020202020204" pitchFamily="34" charset="0"/>
                <a:ea typeface="Arial" panose="020B0604020202020204" pitchFamily="34" charset="0"/>
                <a:cs typeface="Arial" panose="020B0604020202020204" pitchFamily="34" charset="0"/>
              </a:defRPr>
            </a:lvl4pPr>
            <a:lvl5pPr marL="842391" indent="-152392">
              <a:buClr>
                <a:schemeClr val="tx2"/>
              </a:buClr>
              <a:buSzPct val="60000"/>
              <a:buFont typeface="Arial"/>
              <a:buChar char="•"/>
              <a:defRPr sz="1600" b="0" i="0">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90" y="455086"/>
            <a:ext cx="4915412" cy="9757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defRPr sz="4267">
                <a:solidFill>
                  <a:schemeClr val="bg1"/>
                </a:solidFill>
                <a:latin typeface="Arial" panose="020B0604020202020204" pitchFamily="34" charset="0"/>
                <a:cs typeface="Arial" panose="020B0604020202020204" pitchFamily="34" charset="0"/>
              </a:defRPr>
            </a:lvl1pPr>
          </a:lstStyle>
          <a:p>
            <a:pPr lvl="0"/>
            <a:r>
              <a:rPr lang="en-US"/>
              <a:t>Click to edit Master title style</a:t>
            </a:r>
            <a:endParaRPr lang="en-GB" dirty="0"/>
          </a:p>
        </p:txBody>
      </p:sp>
    </p:spTree>
    <p:extLst>
      <p:ext uri="{BB962C8B-B14F-4D97-AF65-F5344CB8AC3E}">
        <p14:creationId xmlns:p14="http://schemas.microsoft.com/office/powerpoint/2010/main" val="924251711"/>
      </p:ext>
    </p:extLst>
  </p:cSld>
  <p:clrMapOvr>
    <a:masterClrMapping/>
  </p:clrMapOvr>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Arial" panose="020B0604020202020204" pitchFamily="34" charset="0"/>
              <a:cs typeface="Arial" panose="020B0604020202020204" pitchFamily="34" charset="0"/>
            </a:endParaRPr>
          </a:p>
        </p:txBody>
      </p:sp>
      <p:sp>
        <p:nvSpPr>
          <p:cNvPr id="3" name="Title Placeholder 5"/>
          <p:cNvSpPr>
            <a:spLocks noGrp="1"/>
          </p:cNvSpPr>
          <p:nvPr>
            <p:ph type="title"/>
          </p:nvPr>
        </p:nvSpPr>
        <p:spPr bwMode="auto">
          <a:xfrm>
            <a:off x="558802" y="2209800"/>
            <a:ext cx="5103284" cy="2438400"/>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Arial" panose="020B0604020202020204" pitchFamily="34" charset="0"/>
                <a:ea typeface="ＭＳ Ｐゴシック" charset="0"/>
                <a:cs typeface="Arial" panose="020B0604020202020204" pitchFamily="34" charset="0"/>
              </a:defRPr>
            </a:lvl1pPr>
          </a:lstStyle>
          <a:p>
            <a:pPr lvl="0"/>
            <a:r>
              <a:rPr lang="en-US"/>
              <a:t>Click to edit Master title style</a:t>
            </a:r>
            <a:endParaRPr lang="en-GB" dirty="0"/>
          </a:p>
        </p:txBody>
      </p:sp>
      <p:sp>
        <p:nvSpPr>
          <p:cNvPr id="6" name="Text Placeholder 5"/>
          <p:cNvSpPr>
            <a:spLocks noGrp="1"/>
          </p:cNvSpPr>
          <p:nvPr>
            <p:ph type="body" sz="quarter" idx="10"/>
          </p:nvPr>
        </p:nvSpPr>
        <p:spPr>
          <a:xfrm>
            <a:off x="6796619" y="709083"/>
            <a:ext cx="4734983" cy="5412316"/>
          </a:xfrm>
          <a:prstGeom prst="rect">
            <a:avLst/>
          </a:prstGeom>
        </p:spPr>
        <p:txBody>
          <a:bodyPr lIns="0" rIns="0" anchor="ctr" anchorCtr="0"/>
          <a:lstStyle>
            <a:lvl1pPr marL="226473" indent="-226473">
              <a:lnSpc>
                <a:spcPct val="100000"/>
              </a:lnSpc>
              <a:buClr>
                <a:schemeClr val="tx1"/>
              </a:buClr>
              <a:buSzPct val="60000"/>
              <a:buFont typeface="Arial" panose="020B0604020202020204" pitchFamily="34" charset="0"/>
              <a:buChar char="•"/>
              <a:tabLst>
                <a:tab pos="304784" algn="l"/>
              </a:tabLst>
              <a:defRPr sz="3200">
                <a:latin typeface="Arial" panose="020B0604020202020204" pitchFamily="34" charset="0"/>
                <a:cs typeface="Arial" panose="020B0604020202020204" pitchFamily="34" charset="0"/>
              </a:defRPr>
            </a:lvl1pPr>
            <a:lvl2pPr marL="461411" indent="-228589">
              <a:lnSpc>
                <a:spcPct val="100000"/>
              </a:lnSpc>
              <a:buClr>
                <a:schemeClr val="tx1"/>
              </a:buClr>
              <a:buSzPct val="60000"/>
              <a:buFont typeface="Arial" panose="020B0604020202020204" pitchFamily="34" charset="0"/>
              <a:buChar char="•"/>
              <a:defRPr sz="3200">
                <a:latin typeface="Arial" panose="020B0604020202020204" pitchFamily="34" charset="0"/>
                <a:cs typeface="Arial" panose="020B0604020202020204" pitchFamily="34" charset="0"/>
              </a:defRPr>
            </a:lvl2pPr>
            <a:lvl3pPr marL="609570" indent="-156625">
              <a:lnSpc>
                <a:spcPct val="100000"/>
              </a:lnSpc>
              <a:buClr>
                <a:schemeClr val="tx1"/>
              </a:buClr>
              <a:buSzPct val="60000"/>
              <a:buFont typeface="Arial" panose="020B0604020202020204" pitchFamily="34" charset="0"/>
              <a:buChar char="•"/>
              <a:defRPr sz="2667">
                <a:latin typeface="Arial" panose="020B0604020202020204" pitchFamily="34" charset="0"/>
                <a:cs typeface="Arial" panose="020B0604020202020204" pitchFamily="34" charset="0"/>
              </a:defRPr>
            </a:lvl3pPr>
            <a:lvl4pPr marL="766196" indent="-156625">
              <a:lnSpc>
                <a:spcPct val="100000"/>
              </a:lnSpc>
              <a:buClr>
                <a:schemeClr val="tx1"/>
              </a:buClr>
              <a:buSzPct val="60000"/>
              <a:buFont typeface="Arial" panose="020B0604020202020204" pitchFamily="34" charset="0"/>
              <a:buChar char="•"/>
              <a:tabLst/>
              <a:defRPr sz="2400">
                <a:latin typeface="Arial" panose="020B0604020202020204" pitchFamily="34" charset="0"/>
                <a:cs typeface="Arial" panose="020B0604020202020204" pitchFamily="34" charset="0"/>
              </a:defRPr>
            </a:lvl4pPr>
            <a:lvl5pPr marL="992669" indent="-150276">
              <a:lnSpc>
                <a:spcPct val="100000"/>
              </a:lnSpc>
              <a:buClr>
                <a:schemeClr val="tx1"/>
              </a:buClr>
              <a:buSzPct val="60000"/>
              <a:buFont typeface="Arial" panose="020B0604020202020204" pitchFamily="34" charset="0"/>
              <a:buChar char="•"/>
              <a:defRPr sz="2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4546459"/>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latin typeface="Arial" panose="020B0604020202020204" pitchFamily="34" charset="0"/>
              <a:cs typeface="Arial" panose="020B0604020202020204" pitchFamily="34" charset="0"/>
            </a:endParaRPr>
          </a:p>
        </p:txBody>
      </p:sp>
      <p:sp>
        <p:nvSpPr>
          <p:cNvPr id="3" name="Title Placeholder 5"/>
          <p:cNvSpPr>
            <a:spLocks noGrp="1"/>
          </p:cNvSpPr>
          <p:nvPr>
            <p:ph type="title"/>
          </p:nvPr>
        </p:nvSpPr>
        <p:spPr bwMode="auto">
          <a:xfrm>
            <a:off x="583690" y="680720"/>
            <a:ext cx="5078396" cy="87376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Arial" panose="020B0604020202020204" pitchFamily="34" charset="0"/>
                <a:ea typeface="ＭＳ Ｐゴシック" charset="0"/>
                <a:cs typeface="Arial" panose="020B0604020202020204" pitchFamily="34" charset="0"/>
              </a:defRPr>
            </a:lvl1pPr>
          </a:lstStyle>
          <a:p>
            <a:pPr lvl="0"/>
            <a:r>
              <a:rPr lang="en-US"/>
              <a:t>Click to edit Master title style</a:t>
            </a:r>
            <a:endParaRPr lang="en-GB" dirty="0"/>
          </a:p>
        </p:txBody>
      </p:sp>
      <p:sp>
        <p:nvSpPr>
          <p:cNvPr id="6" name="Text Placeholder 5"/>
          <p:cNvSpPr>
            <a:spLocks noGrp="1"/>
          </p:cNvSpPr>
          <p:nvPr>
            <p:ph type="body" sz="quarter" idx="10"/>
          </p:nvPr>
        </p:nvSpPr>
        <p:spPr>
          <a:xfrm>
            <a:off x="6796619" y="680720"/>
            <a:ext cx="4734983" cy="5440680"/>
          </a:xfrm>
          <a:prstGeom prst="rect">
            <a:avLst/>
          </a:prstGeom>
        </p:spPr>
        <p:txBody>
          <a:bodyPr lIns="0" rIns="0"/>
          <a:lstStyle>
            <a:lvl1pPr marL="152392" indent="-152392">
              <a:lnSpc>
                <a:spcPct val="100000"/>
              </a:lnSpc>
              <a:buClr>
                <a:schemeClr val="tx1"/>
              </a:buClr>
              <a:buSzPct val="60000"/>
              <a:defRPr sz="2667">
                <a:latin typeface="Arial" panose="020B0604020202020204" pitchFamily="34" charset="0"/>
                <a:cs typeface="Arial" panose="020B0604020202020204" pitchFamily="34" charset="0"/>
              </a:defRPr>
            </a:lvl1pPr>
            <a:lvl2pPr marL="304784" indent="-152392">
              <a:lnSpc>
                <a:spcPct val="100000"/>
              </a:lnSpc>
              <a:buClr>
                <a:schemeClr val="tx1"/>
              </a:buClr>
              <a:buSzPct val="60000"/>
              <a:defRPr sz="2667">
                <a:latin typeface="Arial" panose="020B0604020202020204" pitchFamily="34" charset="0"/>
                <a:cs typeface="Arial" panose="020B0604020202020204" pitchFamily="34" charset="0"/>
              </a:defRPr>
            </a:lvl2pPr>
            <a:lvl3pPr marL="457178" indent="-152392">
              <a:lnSpc>
                <a:spcPct val="100000"/>
              </a:lnSpc>
              <a:buClr>
                <a:schemeClr val="tx1"/>
              </a:buClr>
              <a:buSzPct val="60000"/>
              <a:defRPr sz="2400">
                <a:latin typeface="Arial" panose="020B0604020202020204" pitchFamily="34" charset="0"/>
                <a:cs typeface="Arial" panose="020B0604020202020204" pitchFamily="34" charset="0"/>
              </a:defRPr>
            </a:lvl3pPr>
            <a:lvl4pPr marL="609570" indent="-165092">
              <a:lnSpc>
                <a:spcPct val="100000"/>
              </a:lnSpc>
              <a:buClr>
                <a:schemeClr val="tx1"/>
              </a:buClr>
              <a:buSzPct val="60000"/>
              <a:defRPr sz="2133">
                <a:latin typeface="Arial" panose="020B0604020202020204" pitchFamily="34" charset="0"/>
                <a:cs typeface="Arial" panose="020B0604020202020204" pitchFamily="34" charset="0"/>
              </a:defRPr>
            </a:lvl4pPr>
            <a:lvl5pPr marL="766196" indent="-156625">
              <a:lnSpc>
                <a:spcPct val="100000"/>
              </a:lnSpc>
              <a:buClr>
                <a:schemeClr val="tx1"/>
              </a:buClr>
              <a:buSzPct val="60000"/>
              <a:defRPr sz="213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83690" y="2213124"/>
            <a:ext cx="5078396" cy="3908277"/>
          </a:xfrm>
          <a:prstGeom prst="rect">
            <a:avLst/>
          </a:prstGeom>
        </p:spPr>
        <p:txBody>
          <a:bodyPr/>
          <a:lstStyle>
            <a:lvl1pPr marL="152392" indent="-152392">
              <a:buClr>
                <a:schemeClr val="tx2"/>
              </a:buClr>
              <a:buSzPct val="60000"/>
              <a:defRPr lang="en-US" sz="2667" kern="1200" dirty="0" smtClean="0">
                <a:solidFill>
                  <a:schemeClr val="bg1"/>
                </a:solidFill>
                <a:latin typeface="Arial" panose="020B0604020202020204" pitchFamily="34" charset="0"/>
                <a:ea typeface="ＭＳ Ｐゴシック" charset="0"/>
                <a:cs typeface="Arial" panose="020B0604020202020204" pitchFamily="34" charset="0"/>
              </a:defRPr>
            </a:lvl1pPr>
            <a:lvl2pPr marL="304784" indent="-152392">
              <a:buClr>
                <a:schemeClr val="tx2"/>
              </a:buClr>
              <a:buSzPct val="60000"/>
              <a:defRPr sz="2667">
                <a:solidFill>
                  <a:schemeClr val="bg1"/>
                </a:solidFill>
                <a:latin typeface="Arial" panose="020B0604020202020204" pitchFamily="34" charset="0"/>
                <a:cs typeface="Arial" panose="020B0604020202020204" pitchFamily="34" charset="0"/>
              </a:defRPr>
            </a:lvl2pPr>
            <a:lvl3pPr marL="457178" indent="-152392">
              <a:buClr>
                <a:schemeClr val="tx2"/>
              </a:buClr>
              <a:buSzPct val="60000"/>
              <a:defRPr sz="2400">
                <a:solidFill>
                  <a:schemeClr val="bg1"/>
                </a:solidFill>
                <a:latin typeface="Arial" panose="020B0604020202020204" pitchFamily="34" charset="0"/>
                <a:cs typeface="Arial" panose="020B0604020202020204" pitchFamily="34" charset="0"/>
              </a:defRPr>
            </a:lvl3pPr>
            <a:lvl4pPr marL="609570" indent="-165092">
              <a:buClr>
                <a:schemeClr val="tx2"/>
              </a:buClr>
              <a:buSzPct val="60000"/>
              <a:defRPr sz="2133">
                <a:solidFill>
                  <a:schemeClr val="bg1"/>
                </a:solidFill>
                <a:latin typeface="Arial" panose="020B0604020202020204" pitchFamily="34" charset="0"/>
                <a:cs typeface="Arial" panose="020B0604020202020204" pitchFamily="34" charset="0"/>
              </a:defRPr>
            </a:lvl4pPr>
            <a:lvl5pPr marL="766196" indent="-156625">
              <a:buClr>
                <a:schemeClr val="tx2"/>
              </a:buClr>
              <a:buSzPct val="60000"/>
              <a:defRPr sz="2133">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1994336"/>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Arial" panose="020B0604020202020204" pitchFamily="34" charset="0"/>
              <a:cs typeface="Arial" panose="020B0604020202020204" pitchFamily="34" charset="0"/>
            </a:endParaRPr>
          </a:p>
        </p:txBody>
      </p:sp>
      <p:sp>
        <p:nvSpPr>
          <p:cNvPr id="3" name="Title Placeholder 5"/>
          <p:cNvSpPr>
            <a:spLocks noGrp="1"/>
          </p:cNvSpPr>
          <p:nvPr>
            <p:ph type="title"/>
          </p:nvPr>
        </p:nvSpPr>
        <p:spPr bwMode="auto">
          <a:xfrm>
            <a:off x="583690" y="2212976"/>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Arial" panose="020B0604020202020204" pitchFamily="34" charset="0"/>
                <a:ea typeface="ＭＳ Ｐゴシック" charset="0"/>
                <a:cs typeface="Arial" panose="020B0604020202020204" pitchFamily="34"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6786035" y="709084"/>
            <a:ext cx="4745567" cy="4486461"/>
          </a:xfrm>
          <a:prstGeom prst="rect">
            <a:avLst/>
          </a:prstGeom>
        </p:spPr>
        <p:txBody>
          <a:bodyPr anchor="ctr" anchorCtr="0"/>
          <a:lstStyle>
            <a:lvl1pPr marL="0" indent="0" algn="ctr">
              <a:buNone/>
              <a:defRPr>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9" name="Text Placeholder 8"/>
          <p:cNvSpPr>
            <a:spLocks noGrp="1"/>
          </p:cNvSpPr>
          <p:nvPr>
            <p:ph type="body" sz="quarter" idx="11"/>
          </p:nvPr>
        </p:nvSpPr>
        <p:spPr>
          <a:xfrm>
            <a:off x="6786035" y="5416469"/>
            <a:ext cx="4745567" cy="700193"/>
          </a:xfrm>
          <a:prstGeom prst="rect">
            <a:avLst/>
          </a:prstGeom>
        </p:spPr>
        <p:txBody>
          <a:bodyPr lIns="0" tIns="0" rIns="0" bIns="0"/>
          <a:lstStyle>
            <a:lvl1pPr marL="0" indent="0">
              <a:buNone/>
              <a:defRPr sz="1867">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043694281"/>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r>
              <a:rPr lang="en-ZA"/>
              <a:t>Attaullah</a:t>
            </a:r>
          </a:p>
        </p:txBody>
      </p:sp>
      <p:sp>
        <p:nvSpPr>
          <p:cNvPr id="6" name="Slide Number Placeholder 5"/>
          <p:cNvSpPr>
            <a:spLocks noGrp="1"/>
          </p:cNvSpPr>
          <p:nvPr>
            <p:ph type="sldNum" sz="quarter" idx="12"/>
          </p:nvPr>
        </p:nvSpPr>
        <p:spPr>
          <a:xfrm>
            <a:off x="10729455" y="2869895"/>
            <a:ext cx="1154151" cy="1090789"/>
          </a:xfrm>
        </p:spPr>
        <p:txBody>
          <a:bodyPr/>
          <a:lstStyle/>
          <a:p>
            <a:fld id="{14332B37-EC16-4368-AB9B-3780F288B988}" type="slidenum">
              <a:rPr lang="en-ZA" smtClean="0"/>
              <a:pPr/>
              <a:t>‹#›</a:t>
            </a:fld>
            <a:endParaRPr lang="en-ZA"/>
          </a:p>
        </p:txBody>
      </p:sp>
    </p:spTree>
    <p:extLst>
      <p:ext uri="{BB962C8B-B14F-4D97-AF65-F5344CB8AC3E}">
        <p14:creationId xmlns:p14="http://schemas.microsoft.com/office/powerpoint/2010/main" val="832836454"/>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tx2"/>
              </a:solidFill>
              <a:latin typeface="Arial" panose="020B0604020202020204" pitchFamily="34" charset="0"/>
              <a:cs typeface="Arial" panose="020B0604020202020204" pitchFamily="34" charset="0"/>
            </a:endParaRPr>
          </a:p>
        </p:txBody>
      </p:sp>
      <p:sp>
        <p:nvSpPr>
          <p:cNvPr id="3" name="Title Placeholder 5"/>
          <p:cNvSpPr>
            <a:spLocks noGrp="1"/>
          </p:cNvSpPr>
          <p:nvPr>
            <p:ph type="title"/>
          </p:nvPr>
        </p:nvSpPr>
        <p:spPr bwMode="auto">
          <a:xfrm>
            <a:off x="583690" y="2212976"/>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Arial" panose="020B0604020202020204" pitchFamily="34" charset="0"/>
                <a:ea typeface="ＭＳ Ｐゴシック" charset="0"/>
                <a:cs typeface="Arial" panose="020B0604020202020204" pitchFamily="34"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6786035" y="709085"/>
            <a:ext cx="4745567" cy="5412315"/>
          </a:xfrm>
          <a:prstGeom prst="rect">
            <a:avLst/>
          </a:prstGeom>
        </p:spPr>
        <p:txBody>
          <a:bodyPr anchor="ctr" anchorCtr="0"/>
          <a:lstStyle>
            <a:lvl1pPr marL="0" indent="0" algn="ctr">
              <a:buNone/>
              <a:defRPr>
                <a:latin typeface="Arial" panose="020B0604020202020204" pitchFamily="34" charset="0"/>
                <a:cs typeface="Arial" panose="020B0604020202020204" pitchFamily="34" charset="0"/>
              </a:defRPr>
            </a:lvl1pPr>
          </a:lstStyle>
          <a:p>
            <a:r>
              <a:rPr lang="en-US"/>
              <a:t>Click icon to add picture</a:t>
            </a:r>
            <a:endParaRPr lang="en-US" dirty="0"/>
          </a:p>
        </p:txBody>
      </p:sp>
    </p:spTree>
    <p:extLst>
      <p:ext uri="{BB962C8B-B14F-4D97-AF65-F5344CB8AC3E}">
        <p14:creationId xmlns:p14="http://schemas.microsoft.com/office/powerpoint/2010/main" val="2811127538"/>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latin typeface="Arial" panose="020B0604020202020204" pitchFamily="34" charset="0"/>
              <a:cs typeface="Arial" panose="020B0604020202020204" pitchFamily="34" charset="0"/>
            </a:endParaRPr>
          </a:p>
        </p:txBody>
      </p:sp>
      <p:sp>
        <p:nvSpPr>
          <p:cNvPr id="3" name="Title Placeholder 5"/>
          <p:cNvSpPr>
            <a:spLocks noGrp="1"/>
          </p:cNvSpPr>
          <p:nvPr>
            <p:ph type="title"/>
          </p:nvPr>
        </p:nvSpPr>
        <p:spPr bwMode="auto">
          <a:xfrm>
            <a:off x="583690" y="2212976"/>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Arial" panose="020B0604020202020204" pitchFamily="34" charset="0"/>
                <a:ea typeface="ＭＳ Ｐゴシック" charset="0"/>
                <a:cs typeface="Arial" panose="020B0604020202020204" pitchFamily="34" charset="0"/>
              </a:defRPr>
            </a:lvl1pPr>
          </a:lstStyle>
          <a:p>
            <a:pPr lvl="0"/>
            <a:r>
              <a:rPr lang="en-US"/>
              <a:t>Click to edit Master title style</a:t>
            </a:r>
            <a:endParaRPr lang="en-GB" dirty="0"/>
          </a:p>
        </p:txBody>
      </p:sp>
    </p:spTree>
    <p:extLst>
      <p:ext uri="{BB962C8B-B14F-4D97-AF65-F5344CB8AC3E}">
        <p14:creationId xmlns:p14="http://schemas.microsoft.com/office/powerpoint/2010/main" val="2827537835"/>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Arial" panose="020B0604020202020204" pitchFamily="34" charset="0"/>
              <a:cs typeface="Arial" panose="020B0604020202020204" pitchFamily="34" charset="0"/>
            </a:endParaRPr>
          </a:p>
        </p:txBody>
      </p:sp>
      <p:sp>
        <p:nvSpPr>
          <p:cNvPr id="3" name="Title Placeholder 5"/>
          <p:cNvSpPr>
            <a:spLocks noGrp="1"/>
          </p:cNvSpPr>
          <p:nvPr>
            <p:ph type="title"/>
          </p:nvPr>
        </p:nvSpPr>
        <p:spPr bwMode="auto">
          <a:xfrm>
            <a:off x="583690" y="2212976"/>
            <a:ext cx="5078396" cy="2432051"/>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Arial" panose="020B0604020202020204" pitchFamily="34" charset="0"/>
                <a:ea typeface="ＭＳ Ｐゴシック" charset="0"/>
                <a:cs typeface="Arial" panose="020B0604020202020204" pitchFamily="34"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6106792" y="0"/>
            <a:ext cx="6085209" cy="6858000"/>
          </a:xfrm>
          <a:prstGeom prst="rect">
            <a:avLst/>
          </a:prstGeom>
        </p:spPr>
        <p:txBody>
          <a:bodyPr anchor="ctr" anchorCtr="0"/>
          <a:lstStyle>
            <a:lvl1pPr marL="0" indent="0" algn="ctr">
              <a:buNone/>
              <a:defRPr>
                <a:latin typeface="Arial" panose="020B0604020202020204" pitchFamily="34" charset="0"/>
                <a:cs typeface="Arial" panose="020B0604020202020204" pitchFamily="34" charset="0"/>
              </a:defRPr>
            </a:lvl1pPr>
          </a:lstStyle>
          <a:p>
            <a:r>
              <a:rPr lang="en-US"/>
              <a:t>Click icon to add picture</a:t>
            </a:r>
            <a:endParaRPr lang="en-US" dirty="0"/>
          </a:p>
        </p:txBody>
      </p:sp>
    </p:spTree>
    <p:extLst>
      <p:ext uri="{BB962C8B-B14F-4D97-AF65-F5344CB8AC3E}">
        <p14:creationId xmlns:p14="http://schemas.microsoft.com/office/powerpoint/2010/main" val="1968859670"/>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Arial" panose="020B0604020202020204" pitchFamily="34" charset="0"/>
              <a:cs typeface="Arial" panose="020B0604020202020204" pitchFamily="34" charset="0"/>
            </a:endParaRPr>
          </a:p>
        </p:txBody>
      </p:sp>
      <p:sp>
        <p:nvSpPr>
          <p:cNvPr id="3" name="Title Placeholder 5"/>
          <p:cNvSpPr>
            <a:spLocks noGrp="1"/>
          </p:cNvSpPr>
          <p:nvPr>
            <p:ph type="title"/>
          </p:nvPr>
        </p:nvSpPr>
        <p:spPr bwMode="auto">
          <a:xfrm>
            <a:off x="583690" y="2212976"/>
            <a:ext cx="5078396" cy="2432051"/>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Arial" panose="020B0604020202020204" pitchFamily="34" charset="0"/>
                <a:ea typeface="ＭＳ Ｐゴシック" charset="0"/>
                <a:cs typeface="Arial" panose="020B0604020202020204" pitchFamily="34" charset="0"/>
              </a:defRPr>
            </a:lvl1pPr>
          </a:lstStyle>
          <a:p>
            <a:pPr lvl="0"/>
            <a:r>
              <a:rPr lang="en-US"/>
              <a:t>Click to edit Master title style</a:t>
            </a:r>
            <a:endParaRPr lang="en-GB" dirty="0"/>
          </a:p>
        </p:txBody>
      </p:sp>
      <p:sp>
        <p:nvSpPr>
          <p:cNvPr id="6" name="Chart Placeholder 5"/>
          <p:cNvSpPr>
            <a:spLocks noGrp="1"/>
          </p:cNvSpPr>
          <p:nvPr>
            <p:ph type="chart" sz="quarter" idx="10"/>
          </p:nvPr>
        </p:nvSpPr>
        <p:spPr>
          <a:xfrm>
            <a:off x="6786035" y="670984"/>
            <a:ext cx="4745567" cy="5450416"/>
          </a:xfrm>
          <a:prstGeom prst="rect">
            <a:avLst/>
          </a:prstGeom>
        </p:spPr>
        <p:txBody>
          <a:bodyPr anchor="ctr" anchorCtr="0"/>
          <a:lstStyle>
            <a:lvl1pPr marL="0" indent="0" algn="ctr">
              <a:buNone/>
              <a:defRPr>
                <a:latin typeface="Arial" panose="020B0604020202020204" pitchFamily="34" charset="0"/>
                <a:cs typeface="Arial" panose="020B0604020202020204" pitchFamily="34" charset="0"/>
              </a:defRPr>
            </a:lvl1pPr>
          </a:lstStyle>
          <a:p>
            <a:r>
              <a:rPr lang="en-US"/>
              <a:t>Click icon to add chart</a:t>
            </a:r>
          </a:p>
        </p:txBody>
      </p:sp>
    </p:spTree>
    <p:extLst>
      <p:ext uri="{BB962C8B-B14F-4D97-AF65-F5344CB8AC3E}">
        <p14:creationId xmlns:p14="http://schemas.microsoft.com/office/powerpoint/2010/main" val="1828836762"/>
      </p:ext>
    </p:extLst>
  </p:cSld>
  <p:clrMapOvr>
    <a:masterClrMapping/>
  </p:clrMapOvr>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90" y="2212976"/>
            <a:ext cx="5078396" cy="2432051"/>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Arial" panose="020B0604020202020204" pitchFamily="34" charset="0"/>
                <a:ea typeface="ＭＳ Ｐゴシック" charset="0"/>
                <a:cs typeface="Arial" panose="020B0604020202020204" pitchFamily="34" charset="0"/>
              </a:defRPr>
            </a:lvl1pPr>
          </a:lstStyle>
          <a:p>
            <a:pPr lvl="0"/>
            <a:r>
              <a:rPr lang="en-US"/>
              <a:t>Click to edit Master title style</a:t>
            </a:r>
            <a:endParaRPr lang="en-GB" dirty="0"/>
          </a:p>
        </p:txBody>
      </p:sp>
      <p:sp>
        <p:nvSpPr>
          <p:cNvPr id="7" name="Table Placeholder 6"/>
          <p:cNvSpPr>
            <a:spLocks noGrp="1"/>
          </p:cNvSpPr>
          <p:nvPr>
            <p:ph type="tbl" sz="quarter" idx="10"/>
          </p:nvPr>
        </p:nvSpPr>
        <p:spPr>
          <a:xfrm>
            <a:off x="6786035" y="670984"/>
            <a:ext cx="4745567" cy="5450416"/>
          </a:xfrm>
          <a:prstGeom prst="rect">
            <a:avLst/>
          </a:prstGeom>
        </p:spPr>
        <p:txBody>
          <a:bodyPr anchor="ctr" anchorCtr="0"/>
          <a:lstStyle>
            <a:lvl1pPr marL="0" indent="0" algn="ctr">
              <a:buNone/>
              <a:defRPr>
                <a:latin typeface="Arial" panose="020B0604020202020204" pitchFamily="34" charset="0"/>
                <a:cs typeface="Arial" panose="020B0604020202020204" pitchFamily="34" charset="0"/>
              </a:defRPr>
            </a:lvl1pPr>
          </a:lstStyle>
          <a:p>
            <a:r>
              <a:rPr lang="en-US"/>
              <a:t>Click icon to add table</a:t>
            </a:r>
          </a:p>
        </p:txBody>
      </p:sp>
      <p:sp>
        <p:nvSpPr>
          <p:cNvPr id="8" name="Rectangle 4"/>
          <p:cNvSpPr>
            <a:spLocks noChangeArrowheads="1"/>
          </p:cNvSpPr>
          <p:nvPr userDrawn="1"/>
        </p:nvSpPr>
        <p:spPr bwMode="ltGray">
          <a:xfrm>
            <a:off x="636906" y="6322207"/>
            <a:ext cx="4542703" cy="206025"/>
          </a:xfrm>
          <a:prstGeom prst="rect">
            <a:avLst/>
          </a:prstGeom>
          <a:noFill/>
          <a:ln w="9525">
            <a:noFill/>
            <a:miter lim="800000"/>
            <a:headEnd/>
            <a:tailEnd/>
          </a:ln>
          <a:effectLst/>
        </p:spPr>
        <p:txBody>
          <a:bodyPr wrap="square" lIns="82115" tIns="41056" rIns="82115" bIns="41056" anchor="b">
            <a:spAutoFit/>
          </a:bodyPr>
          <a:lstStyle/>
          <a:p>
            <a:pPr algn="l" defTabSz="814285" rtl="0" fontAlgn="auto">
              <a:spcBef>
                <a:spcPts val="0"/>
              </a:spcBef>
              <a:spcAft>
                <a:spcPts val="0"/>
              </a:spcAft>
              <a:defRPr/>
            </a:pPr>
            <a:r>
              <a:rPr lang="en-US" sz="800" kern="1200" spc="27" baseline="0" dirty="0">
                <a:solidFill>
                  <a:schemeClr val="accent1">
                    <a:lumMod val="75000"/>
                  </a:schemeClr>
                </a:solidFill>
                <a:latin typeface="Arial" panose="020B0604020202020204" pitchFamily="34" charset="0"/>
                <a:ea typeface="+mn-ea"/>
                <a:cs typeface="Arial" panose="020B0604020202020204" pitchFamily="34" charset="0"/>
              </a:rPr>
              <a:t>© 2017  Cisco and/or its affiliates. All rights reserved.   Cisco Confidential</a:t>
            </a:r>
          </a:p>
        </p:txBody>
      </p:sp>
    </p:spTree>
    <p:extLst>
      <p:ext uri="{BB962C8B-B14F-4D97-AF65-F5344CB8AC3E}">
        <p14:creationId xmlns:p14="http://schemas.microsoft.com/office/powerpoint/2010/main" val="1669605453"/>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5" name="Freeform 6"/>
          <p:cNvSpPr>
            <a:spLocks noChangeAspect="1" noEditPoints="1"/>
          </p:cNvSpPr>
          <p:nvPr userDrawn="1"/>
        </p:nvSpPr>
        <p:spPr bwMode="auto">
          <a:xfrm>
            <a:off x="5017327" y="2838770"/>
            <a:ext cx="2157349" cy="114609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accent3"/>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63350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Closing Slide_for events">
    <p:spTree>
      <p:nvGrpSpPr>
        <p:cNvPr id="1" name=""/>
        <p:cNvGrpSpPr/>
        <p:nvPr/>
      </p:nvGrpSpPr>
      <p:grpSpPr>
        <a:xfrm>
          <a:off x="0" y="0"/>
          <a:ext cx="0" cy="0"/>
          <a:chOff x="0" y="0"/>
          <a:chExt cx="0" cy="0"/>
        </a:xfrm>
      </p:grpSpPr>
      <p:pic>
        <p:nvPicPr>
          <p:cNvPr id="3" name="Picture 2" descr="Cisco Networking Academy_Slides_v2_closing-0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7" y="0"/>
            <a:ext cx="12190815" cy="6858000"/>
          </a:xfrm>
          <a:prstGeom prst="rect">
            <a:avLst/>
          </a:prstGeom>
        </p:spPr>
      </p:pic>
      <p:sp>
        <p:nvSpPr>
          <p:cNvPr id="5" name="Freeform 6"/>
          <p:cNvSpPr>
            <a:spLocks noChangeAspect="1" noEditPoints="1"/>
          </p:cNvSpPr>
          <p:nvPr userDrawn="1"/>
        </p:nvSpPr>
        <p:spPr bwMode="auto">
          <a:xfrm>
            <a:off x="5017327" y="2838770"/>
            <a:ext cx="2157349" cy="114609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accent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61872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Attaullah</a:t>
            </a:r>
          </a:p>
        </p:txBody>
      </p:sp>
      <p:sp>
        <p:nvSpPr>
          <p:cNvPr id="6" name="Slide Number Placeholder 5"/>
          <p:cNvSpPr>
            <a:spLocks noGrp="1"/>
          </p:cNvSpPr>
          <p:nvPr>
            <p:ph type="sldNum" sz="quarter" idx="12"/>
          </p:nvPr>
        </p:nvSpPr>
        <p:spPr/>
        <p:txBody>
          <a:bodyPr/>
          <a:lstStyle/>
          <a:p>
            <a:fld id="{18E17DE9-7EA1-432F-971F-8F89B0F9E0A5}" type="slidenum">
              <a:rPr lang="en-US" smtClean="0"/>
              <a:t>‹#›</a:t>
            </a:fld>
            <a:endParaRPr lang="en-US"/>
          </a:p>
        </p:txBody>
      </p:sp>
    </p:spTree>
    <p:extLst>
      <p:ext uri="{BB962C8B-B14F-4D97-AF65-F5344CB8AC3E}">
        <p14:creationId xmlns:p14="http://schemas.microsoft.com/office/powerpoint/2010/main" val="4111297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Attaullah</a:t>
            </a:r>
          </a:p>
        </p:txBody>
      </p:sp>
      <p:sp>
        <p:nvSpPr>
          <p:cNvPr id="6" name="Slide Number Placeholder 5"/>
          <p:cNvSpPr>
            <a:spLocks noGrp="1"/>
          </p:cNvSpPr>
          <p:nvPr>
            <p:ph type="sldNum" sz="quarter" idx="12"/>
          </p:nvPr>
        </p:nvSpPr>
        <p:spPr/>
        <p:txBody>
          <a:bodyPr/>
          <a:lstStyle/>
          <a:p>
            <a:fld id="{F5CA2BA6-C6CE-4311-A54F-3C4EB693A894}" type="slidenum">
              <a:rPr lang="en-US" smtClean="0"/>
              <a:t>‹#›</a:t>
            </a:fld>
            <a:endParaRPr lang="en-US"/>
          </a:p>
        </p:txBody>
      </p:sp>
    </p:spTree>
    <p:extLst>
      <p:ext uri="{BB962C8B-B14F-4D97-AF65-F5344CB8AC3E}">
        <p14:creationId xmlns:p14="http://schemas.microsoft.com/office/powerpoint/2010/main" val="27722305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4501" y="4696381"/>
            <a:ext cx="11303000" cy="1844873"/>
          </a:xfrm>
          <a:prstGeom prst="rect">
            <a:avLst/>
          </a:prstGeom>
        </p:spPr>
      </p:pic>
      <p:sp>
        <p:nvSpPr>
          <p:cNvPr id="27" name="Rectangle 3"/>
          <p:cNvSpPr>
            <a:spLocks noChangeArrowheads="1"/>
          </p:cNvSpPr>
          <p:nvPr/>
        </p:nvSpPr>
        <p:spPr bwMode="white">
          <a:xfrm>
            <a:off x="0" y="0"/>
            <a:ext cx="12192000" cy="177800"/>
          </a:xfrm>
          <a:prstGeom prst="rect">
            <a:avLst/>
          </a:prstGeom>
          <a:solidFill>
            <a:schemeClr val="bg2"/>
          </a:solidFill>
          <a:ln w="25400" algn="ctr">
            <a:noFill/>
            <a:miter lim="800000"/>
            <a:headEnd/>
            <a:tailEnd/>
          </a:ln>
          <a:effectLst/>
        </p:spPr>
        <p:txBody>
          <a:bodyPr wrap="none" anchor="ctr"/>
          <a:lstStyle/>
          <a:p>
            <a:endParaRPr lang="en-US" sz="2400">
              <a:latin typeface="+mj-lt"/>
            </a:endParaRPr>
          </a:p>
        </p:txBody>
      </p:sp>
      <p:sp>
        <p:nvSpPr>
          <p:cNvPr id="2" name="Title 1"/>
          <p:cNvSpPr>
            <a:spLocks noGrp="1"/>
          </p:cNvSpPr>
          <p:nvPr>
            <p:ph type="ctrTitle" hasCustomPrompt="1"/>
          </p:nvPr>
        </p:nvSpPr>
        <p:spPr>
          <a:xfrm>
            <a:off x="295191" y="399142"/>
            <a:ext cx="11398403" cy="4134759"/>
          </a:xfrm>
        </p:spPr>
        <p:txBody>
          <a:bodyPr/>
          <a:lstStyle>
            <a:lvl1pPr algn="l" defTabSz="914377"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377" rtl="0" eaLnBrk="1" latinLnBrk="0" hangingPunct="1">
              <a:lnSpc>
                <a:spcPct val="85000"/>
              </a:lnSpc>
              <a:spcBef>
                <a:spcPct val="0"/>
              </a:spcBef>
              <a:buClr>
                <a:schemeClr val="tx1"/>
              </a:buClr>
              <a:buFont typeface="Ciscolight" pitchFamily="2" charset="0"/>
              <a:buNone/>
            </a:pPr>
            <a:r>
              <a:rPr lang="en-US" dirty="0"/>
              <a:t>Segue Title Here</a:t>
            </a:r>
          </a:p>
        </p:txBody>
      </p:sp>
      <p:sp>
        <p:nvSpPr>
          <p:cNvPr id="47" name="Rectangle 3"/>
          <p:cNvSpPr>
            <a:spLocks noChangeArrowheads="1"/>
          </p:cNvSpPr>
          <p:nvPr/>
        </p:nvSpPr>
        <p:spPr bwMode="hidden">
          <a:xfrm>
            <a:off x="0" y="0"/>
            <a:ext cx="12192000" cy="177800"/>
          </a:xfrm>
          <a:prstGeom prst="rect">
            <a:avLst/>
          </a:prstGeom>
          <a:solidFill>
            <a:srgbClr val="FFFFFF"/>
          </a:solidFill>
          <a:ln w="25400" algn="ctr">
            <a:noFill/>
            <a:miter lim="800000"/>
            <a:headEnd/>
            <a:tailEnd/>
          </a:ln>
          <a:effectLst/>
        </p:spPr>
        <p:txBody>
          <a:bodyPr wrap="none" anchor="ctr"/>
          <a:lstStyle/>
          <a:p>
            <a:endParaRPr lang="en-US" sz="2400">
              <a:latin typeface="+mj-lt"/>
            </a:endParaRPr>
          </a:p>
        </p:txBody>
      </p:sp>
      <p:sp>
        <p:nvSpPr>
          <p:cNvPr id="24" name="Rectangle 5"/>
          <p:cNvSpPr>
            <a:spLocks noChangeArrowheads="1"/>
          </p:cNvSpPr>
          <p:nvPr userDrawn="1"/>
        </p:nvSpPr>
        <p:spPr bwMode="ltGray">
          <a:xfrm>
            <a:off x="10351717" y="6584514"/>
            <a:ext cx="725301" cy="175257"/>
          </a:xfrm>
          <a:prstGeom prst="rect">
            <a:avLst/>
          </a:prstGeom>
        </p:spPr>
        <p:txBody>
          <a:bodyPr wrap="none" lIns="82124" tIns="41061" rIns="82124" bIns="41061" anchor="b">
            <a:spAutoFit/>
          </a:bodyPr>
          <a:lstStyle/>
          <a:p>
            <a:pPr marL="0" algn="l" defTabSz="814368" rtl="0" eaLnBrk="1" latinLnBrk="0" hangingPunct="1">
              <a:lnSpc>
                <a:spcPct val="100000"/>
              </a:lnSpc>
            </a:pPr>
            <a:r>
              <a:rPr lang="en-US" sz="600" kern="1200" dirty="0">
                <a:solidFill>
                  <a:srgbClr val="808080"/>
                </a:solidFill>
                <a:latin typeface="+mj-lt"/>
                <a:ea typeface="+mn-ea"/>
                <a:cs typeface="+mn-cs"/>
              </a:rPr>
              <a:t>Cisco Confidential</a:t>
            </a:r>
          </a:p>
        </p:txBody>
      </p:sp>
      <p:sp>
        <p:nvSpPr>
          <p:cNvPr id="10" name="Rectangle 4"/>
          <p:cNvSpPr>
            <a:spLocks noChangeArrowheads="1"/>
          </p:cNvSpPr>
          <p:nvPr userDrawn="1"/>
        </p:nvSpPr>
        <p:spPr bwMode="ltGray">
          <a:xfrm>
            <a:off x="335166" y="6586247"/>
            <a:ext cx="4560687" cy="175257"/>
          </a:xfrm>
          <a:prstGeom prst="rect">
            <a:avLst/>
          </a:prstGeom>
        </p:spPr>
        <p:txBody>
          <a:bodyPr wrap="square" lIns="82124" tIns="41061" rIns="82124" bIns="41061" anchor="b" anchorCtr="0">
            <a:spAutoFit/>
          </a:bodyPr>
          <a:lstStyle/>
          <a:p>
            <a:pPr marL="0" algn="l" defTabSz="814368" rtl="0" eaLnBrk="1" latinLnBrk="0" hangingPunct="1">
              <a:lnSpc>
                <a:spcPct val="100000"/>
              </a:lnSpc>
            </a:pPr>
            <a:r>
              <a:rPr lang="en-US" sz="600" kern="1200" dirty="0">
                <a:solidFill>
                  <a:srgbClr val="808080"/>
                </a:solidFill>
                <a:latin typeface="+mj-lt"/>
                <a:ea typeface="+mn-ea"/>
                <a:cs typeface="+mn-cs"/>
              </a:rPr>
              <a:t>© 2012 Cisco and/or its affiliates. All rights reserved.</a:t>
            </a:r>
          </a:p>
        </p:txBody>
      </p:sp>
      <p:sp>
        <p:nvSpPr>
          <p:cNvPr id="12" name="Rectangle 7"/>
          <p:cNvSpPr>
            <a:spLocks noChangeArrowheads="1"/>
          </p:cNvSpPr>
          <p:nvPr userDrawn="1"/>
        </p:nvSpPr>
        <p:spPr bwMode="ltGray">
          <a:xfrm>
            <a:off x="11611593" y="6580410"/>
            <a:ext cx="255620" cy="175257"/>
          </a:xfrm>
          <a:prstGeom prst="rect">
            <a:avLst/>
          </a:prstGeom>
          <a:noFill/>
          <a:ln w="9525" algn="ctr">
            <a:noFill/>
            <a:miter lim="800000"/>
            <a:headEnd/>
            <a:tailEnd/>
          </a:ln>
          <a:effectLst/>
        </p:spPr>
        <p:txBody>
          <a:bodyPr wrap="none" lIns="82124" tIns="41061" rIns="82124" bIns="41061" anchor="b">
            <a:spAutoFit/>
          </a:bodyPr>
          <a:lstStyle/>
          <a:p>
            <a:pPr algn="r" defTabSz="814368">
              <a:lnSpc>
                <a:spcPct val="100000"/>
              </a:lnSpc>
            </a:pPr>
            <a:fld id="{DFCF27A5-1A5B-48D3-A060-2758FFBB1ADD}" type="slidenum">
              <a:rPr lang="en-US" sz="600">
                <a:solidFill>
                  <a:srgbClr val="808080"/>
                </a:solidFill>
                <a:latin typeface="+mj-lt"/>
              </a:rPr>
              <a:pPr algn="r" defTabSz="81436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3407806637"/>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ZA"/>
          </a:p>
        </p:txBody>
      </p:sp>
      <p:sp>
        <p:nvSpPr>
          <p:cNvPr id="6" name="Footer Placeholder 5"/>
          <p:cNvSpPr>
            <a:spLocks noGrp="1"/>
          </p:cNvSpPr>
          <p:nvPr>
            <p:ph type="ftr" sz="quarter" idx="11"/>
          </p:nvPr>
        </p:nvSpPr>
        <p:spPr/>
        <p:txBody>
          <a:bodyPr/>
          <a:lstStyle/>
          <a:p>
            <a:r>
              <a:rPr lang="en-ZA"/>
              <a:t>Attaullah</a:t>
            </a:r>
          </a:p>
        </p:txBody>
      </p:sp>
      <p:sp>
        <p:nvSpPr>
          <p:cNvPr id="7" name="Slide Number Placeholder 6"/>
          <p:cNvSpPr>
            <a:spLocks noGrp="1"/>
          </p:cNvSpPr>
          <p:nvPr>
            <p:ph type="sldNum" sz="quarter" idx="12"/>
          </p:nvPr>
        </p:nvSpPr>
        <p:spPr/>
        <p:txBody>
          <a:bodyPr/>
          <a:lstStyle/>
          <a:p>
            <a:fld id="{14332B37-EC16-4368-AB9B-3780F288B988}" type="slidenum">
              <a:rPr lang="en-ZA" smtClean="0"/>
              <a:pPr/>
              <a:t>‹#›</a:t>
            </a:fld>
            <a:endParaRPr lang="en-ZA"/>
          </a:p>
        </p:txBody>
      </p:sp>
    </p:spTree>
    <p:extLst>
      <p:ext uri="{BB962C8B-B14F-4D97-AF65-F5344CB8AC3E}">
        <p14:creationId xmlns:p14="http://schemas.microsoft.com/office/powerpoint/2010/main" val="41629945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Attaullah</a:t>
            </a:r>
          </a:p>
        </p:txBody>
      </p:sp>
      <p:sp>
        <p:nvSpPr>
          <p:cNvPr id="5" name="Slide Number Placeholder 4"/>
          <p:cNvSpPr>
            <a:spLocks noGrp="1"/>
          </p:cNvSpPr>
          <p:nvPr>
            <p:ph type="sldNum" sz="quarter" idx="12"/>
          </p:nvPr>
        </p:nvSpPr>
        <p:spPr/>
        <p:txBody>
          <a:bodyPr/>
          <a:lstStyle/>
          <a:p>
            <a:fld id="{F5CA2BA6-C6CE-4311-A54F-3C4EB693A894}" type="slidenum">
              <a:rPr lang="en-US" smtClean="0"/>
              <a:t>‹#›</a:t>
            </a:fld>
            <a:endParaRPr lang="en-US"/>
          </a:p>
        </p:txBody>
      </p:sp>
    </p:spTree>
    <p:extLst>
      <p:ext uri="{BB962C8B-B14F-4D97-AF65-F5344CB8AC3E}">
        <p14:creationId xmlns:p14="http://schemas.microsoft.com/office/powerpoint/2010/main" val="25102443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Slide_for events">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userDrawn="1"/>
        </p:nvSpPr>
        <p:spPr>
          <a:xfrm>
            <a:off x="0" y="6290989"/>
            <a:ext cx="4443717" cy="567011"/>
          </a:xfrm>
          <a:prstGeom prst="rect">
            <a:avLst/>
          </a:prstGeom>
          <a:solidFill>
            <a:srgbClr val="003C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6" name="Subtitle 2"/>
          <p:cNvSpPr>
            <a:spLocks noGrp="1"/>
          </p:cNvSpPr>
          <p:nvPr>
            <p:ph type="subTitle" idx="1" hasCustomPrompt="1"/>
          </p:nvPr>
        </p:nvSpPr>
        <p:spPr>
          <a:xfrm>
            <a:off x="625996" y="5158359"/>
            <a:ext cx="6835597" cy="384175"/>
          </a:xfrm>
          <a:prstGeom prst="rect">
            <a:avLst/>
          </a:prstGeom>
        </p:spPr>
        <p:txBody>
          <a:bodyPr lIns="91420" tIns="45710" rIns="91420" bIns="45710" anchor="b" anchorCtr="0">
            <a:noAutofit/>
          </a:bodyPr>
          <a:lstStyle>
            <a:lvl1pPr marL="0" indent="0" algn="l">
              <a:buNone/>
              <a:defRPr sz="2133" b="0" i="0">
                <a:solidFill>
                  <a:schemeClr val="bg2"/>
                </a:solidFill>
                <a:latin typeface="Arial" panose="020B0604020202020204" pitchFamily="34" charset="0"/>
                <a:cs typeface="Arial" panose="020B0604020202020204" pitchFamily="34" charset="0"/>
              </a:defRPr>
            </a:lvl1pPr>
            <a:lvl2pPr marL="457119" indent="0" algn="ctr">
              <a:buNone/>
              <a:defRPr>
                <a:solidFill>
                  <a:schemeClr val="tx1">
                    <a:tint val="75000"/>
                  </a:schemeClr>
                </a:solidFill>
              </a:defRPr>
            </a:lvl2pPr>
            <a:lvl3pPr marL="914248" indent="0" algn="ctr">
              <a:buNone/>
              <a:defRPr>
                <a:solidFill>
                  <a:schemeClr val="tx1">
                    <a:tint val="75000"/>
                  </a:schemeClr>
                </a:solidFill>
              </a:defRPr>
            </a:lvl3pPr>
            <a:lvl4pPr marL="1371370" indent="0" algn="ctr">
              <a:buNone/>
              <a:defRPr>
                <a:solidFill>
                  <a:schemeClr val="tx1">
                    <a:tint val="75000"/>
                  </a:schemeClr>
                </a:solidFill>
              </a:defRPr>
            </a:lvl4pPr>
            <a:lvl5pPr marL="1828497" indent="0" algn="ctr">
              <a:buNone/>
              <a:defRPr>
                <a:solidFill>
                  <a:schemeClr val="tx1">
                    <a:tint val="75000"/>
                  </a:schemeClr>
                </a:solidFill>
              </a:defRPr>
            </a:lvl5pPr>
            <a:lvl6pPr marL="2285615" indent="0" algn="ctr">
              <a:buNone/>
              <a:defRPr>
                <a:solidFill>
                  <a:schemeClr val="tx1">
                    <a:tint val="75000"/>
                  </a:schemeClr>
                </a:solidFill>
              </a:defRPr>
            </a:lvl6pPr>
            <a:lvl7pPr marL="2742745" indent="0" algn="ctr">
              <a:buNone/>
              <a:defRPr>
                <a:solidFill>
                  <a:schemeClr val="tx1">
                    <a:tint val="75000"/>
                  </a:schemeClr>
                </a:solidFill>
              </a:defRPr>
            </a:lvl7pPr>
            <a:lvl8pPr marL="3199867" indent="0" algn="ctr">
              <a:buNone/>
              <a:defRPr>
                <a:solidFill>
                  <a:schemeClr val="tx1">
                    <a:tint val="75000"/>
                  </a:schemeClr>
                </a:solidFill>
              </a:defRPr>
            </a:lvl8pPr>
            <a:lvl9pPr marL="3656994"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6" y="5478355"/>
            <a:ext cx="6835597" cy="384175"/>
          </a:xfrm>
          <a:prstGeom prst="rect">
            <a:avLst/>
          </a:prstGeom>
        </p:spPr>
        <p:txBody>
          <a:bodyPr lIns="91420" tIns="45710" rIns="91420" bIns="45710"/>
          <a:lstStyle>
            <a:lvl1pPr marL="0" indent="0" algn="l">
              <a:buFontTx/>
              <a:buNone/>
              <a:defRPr lang="en-US" sz="2133" b="0" i="0" kern="1200" dirty="0" smtClean="0">
                <a:solidFill>
                  <a:schemeClr val="bg2"/>
                </a:solidFill>
                <a:latin typeface="Arial" panose="020B0604020202020204" pitchFamily="34" charset="0"/>
                <a:ea typeface="+mn-ea"/>
                <a:cs typeface="Arial" panose="020B0604020202020204"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6" y="5798351"/>
            <a:ext cx="6835597" cy="384175"/>
          </a:xfrm>
          <a:prstGeom prst="rect">
            <a:avLst/>
          </a:prstGeom>
        </p:spPr>
        <p:txBody>
          <a:bodyPr lIns="91420" tIns="45710" rIns="91420" bIns="45710"/>
          <a:lstStyle>
            <a:lvl1pPr marL="0" indent="0" algn="l">
              <a:buFontTx/>
              <a:buNone/>
              <a:defRPr lang="en-US" sz="2133" b="0" i="0" kern="1200" dirty="0" smtClean="0">
                <a:solidFill>
                  <a:schemeClr val="bg2"/>
                </a:solidFill>
                <a:latin typeface="Arial" panose="020B0604020202020204" pitchFamily="34" charset="0"/>
                <a:ea typeface="+mn-ea"/>
                <a:cs typeface="Arial" panose="020B0604020202020204"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5" y="3502101"/>
            <a:ext cx="877698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accent1"/>
                </a:solidFill>
                <a:latin typeface="Arial" panose="020B0604020202020204" pitchFamily="34" charset="0"/>
                <a:cs typeface="Arial" panose="020B0604020202020204" pitchFamily="34" charset="0"/>
              </a:defRPr>
            </a:lvl1pPr>
            <a:lvl2pPr marL="406355" indent="0">
              <a:buNone/>
              <a:defRPr/>
            </a:lvl2pPr>
            <a:lvl3pPr marL="569840" indent="0">
              <a:buNone/>
              <a:defRPr/>
            </a:lvl3pPr>
            <a:lvl4pPr marL="688891" indent="0">
              <a:buNone/>
              <a:defRPr/>
            </a:lvl4pPr>
            <a:lvl5pPr marL="801588" indent="0">
              <a:buNone/>
              <a:defRPr/>
            </a:lvl5pPr>
          </a:lstStyle>
          <a:p>
            <a:pPr lvl="0"/>
            <a:r>
              <a:rPr lang="en-GB" dirty="0"/>
              <a:t>Subtitle Goes Here</a:t>
            </a:r>
          </a:p>
        </p:txBody>
      </p:sp>
      <p:sp>
        <p:nvSpPr>
          <p:cNvPr id="20" name="Title 1"/>
          <p:cNvSpPr>
            <a:spLocks noGrp="1"/>
          </p:cNvSpPr>
          <p:nvPr>
            <p:ph type="ctrTitle" hasCustomPrompt="1"/>
          </p:nvPr>
        </p:nvSpPr>
        <p:spPr>
          <a:xfrm>
            <a:off x="567689" y="2740119"/>
            <a:ext cx="8816657" cy="859640"/>
          </a:xfrm>
          <a:prstGeom prst="rect">
            <a:avLst/>
          </a:prstGeom>
        </p:spPr>
        <p:txBody>
          <a:bodyPr anchor="b"/>
          <a:lstStyle>
            <a:lvl1pPr marL="0" indent="0" algn="l">
              <a:lnSpc>
                <a:spcPct val="90000"/>
              </a:lnSpc>
              <a:buFont typeface="Arial" panose="020B0604020202020204" pitchFamily="34" charset="0"/>
              <a:buNone/>
              <a:defRPr sz="4800" b="0" i="0" spc="0" baseline="0">
                <a:solidFill>
                  <a:schemeClr val="bg2"/>
                </a:solidFill>
                <a:latin typeface="Arial" panose="020B0604020202020204" pitchFamily="34" charset="0"/>
                <a:cs typeface="Arial" panose="020B0604020202020204" pitchFamily="34" charset="0"/>
              </a:defRPr>
            </a:lvl1pPr>
          </a:lstStyle>
          <a:p>
            <a:r>
              <a:rPr lang="en-GB" dirty="0"/>
              <a:t>Presentation Title Goes Here</a:t>
            </a:r>
            <a:endParaRPr lang="en-US" dirty="0"/>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0066" y="447852"/>
            <a:ext cx="2623428" cy="604283"/>
          </a:xfrm>
          <a:prstGeom prst="rect">
            <a:avLst/>
          </a:prstGeom>
        </p:spPr>
      </p:pic>
      <p:sp>
        <p:nvSpPr>
          <p:cNvPr id="10" name="Text Placeholder 40"/>
          <p:cNvSpPr>
            <a:spLocks noGrp="1"/>
          </p:cNvSpPr>
          <p:nvPr>
            <p:ph type="body" sz="quarter" idx="14" hasCustomPrompt="1"/>
          </p:nvPr>
        </p:nvSpPr>
        <p:spPr>
          <a:xfrm>
            <a:off x="620502" y="6298119"/>
            <a:ext cx="6835597" cy="384175"/>
          </a:xfrm>
          <a:prstGeom prst="rect">
            <a:avLst/>
          </a:prstGeom>
        </p:spPr>
        <p:txBody>
          <a:bodyPr lIns="91420" tIns="45710" rIns="91420" bIns="45710"/>
          <a:lstStyle>
            <a:lvl1pPr marL="0" indent="0" algn="l">
              <a:buFontTx/>
              <a:buNone/>
              <a:defRPr lang="en-US" sz="2133" b="0" i="0" kern="1200" dirty="0" smtClean="0">
                <a:solidFill>
                  <a:srgbClr val="FFC000"/>
                </a:solidFill>
                <a:latin typeface="Arial" panose="020B0604020202020204" pitchFamily="34" charset="0"/>
                <a:ea typeface="+mn-ea"/>
                <a:cs typeface="Arial" panose="020B0604020202020204"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NetAcad.com</a:t>
            </a:r>
          </a:p>
        </p:txBody>
      </p:sp>
    </p:spTree>
    <p:extLst>
      <p:ext uri="{BB962C8B-B14F-4D97-AF65-F5344CB8AC3E}">
        <p14:creationId xmlns:p14="http://schemas.microsoft.com/office/powerpoint/2010/main" val="22651779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Slide_for events">
    <p:spTree>
      <p:nvGrpSpPr>
        <p:cNvPr id="1" name=""/>
        <p:cNvGrpSpPr/>
        <p:nvPr/>
      </p:nvGrpSpPr>
      <p:grpSpPr>
        <a:xfrm>
          <a:off x="0" y="0"/>
          <a:ext cx="0" cy="0"/>
          <a:chOff x="0" y="0"/>
          <a:chExt cx="0" cy="0"/>
        </a:xfrm>
      </p:grpSpPr>
      <p:grpSp>
        <p:nvGrpSpPr>
          <p:cNvPr id="8" name="Group 7"/>
          <p:cNvGrpSpPr/>
          <p:nvPr userDrawn="1"/>
        </p:nvGrpSpPr>
        <p:grpSpPr>
          <a:xfrm>
            <a:off x="0" y="0"/>
            <a:ext cx="12192000" cy="6858000"/>
            <a:chOff x="0" y="0"/>
            <a:chExt cx="9144000" cy="5143500"/>
          </a:xfrm>
        </p:grpSpPr>
        <p:pic>
          <p:nvPicPr>
            <p:cNvPr id="11" name="Picture Placeholder 6"/>
            <p:cNvPicPr>
              <a:picLocks noChangeAspect="1"/>
            </p:cNvPicPr>
            <p:nvPr userDrawn="1"/>
          </p:nvPicPr>
          <p:blipFill rotWithShape="1">
            <a:blip r:embed="rId2">
              <a:extLst>
                <a:ext uri="{28A0092B-C50C-407E-A947-70E740481C1C}">
                  <a14:useLocalDpi xmlns:a14="http://schemas.microsoft.com/office/drawing/2010/main" val="0"/>
                </a:ext>
              </a:extLst>
            </a:blip>
            <a:srcRect t="7802" b="7802"/>
            <a:stretch/>
          </p:blipFill>
          <p:spPr>
            <a:xfrm>
              <a:off x="0" y="0"/>
              <a:ext cx="9144000" cy="5143500"/>
            </a:xfrm>
            <a:prstGeom prst="rect">
              <a:avLst/>
            </a:prstGeom>
          </p:spPr>
        </p:pic>
        <p:sp>
          <p:nvSpPr>
            <p:cNvPr id="7" name="Rounded Rectangle 6"/>
            <p:cNvSpPr/>
            <p:nvPr userDrawn="1"/>
          </p:nvSpPr>
          <p:spPr>
            <a:xfrm>
              <a:off x="6820930" y="230659"/>
              <a:ext cx="502508" cy="82379"/>
            </a:xfrm>
            <a:prstGeom prst="round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4" name="Rectangle 3"/>
          <p:cNvSpPr/>
          <p:nvPr userDrawn="1"/>
        </p:nvSpPr>
        <p:spPr>
          <a:xfrm>
            <a:off x="-1" y="5637341"/>
            <a:ext cx="12192000" cy="1220660"/>
          </a:xfrm>
          <a:prstGeom prst="rect">
            <a:avLst/>
          </a:prstGeom>
          <a:solidFill>
            <a:srgbClr val="011327">
              <a:alpha val="4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Subtitle 2"/>
          <p:cNvSpPr>
            <a:spLocks noGrp="1"/>
          </p:cNvSpPr>
          <p:nvPr>
            <p:ph type="subTitle" idx="1" hasCustomPrompt="1"/>
          </p:nvPr>
        </p:nvSpPr>
        <p:spPr>
          <a:xfrm>
            <a:off x="6897816" y="1741811"/>
            <a:ext cx="5089097" cy="384175"/>
          </a:xfrm>
          <a:prstGeom prst="rect">
            <a:avLst/>
          </a:prstGeom>
        </p:spPr>
        <p:txBody>
          <a:bodyPr lIns="91420" tIns="45710" rIns="91420" bIns="45710" anchor="b" anchorCtr="0">
            <a:noAutofit/>
          </a:bodyPr>
          <a:lstStyle>
            <a:lvl1pPr marL="0" indent="0" algn="r">
              <a:buNone/>
              <a:defRPr sz="2133" b="1" i="0">
                <a:solidFill>
                  <a:schemeClr val="tx1"/>
                </a:solidFill>
                <a:latin typeface="Arial" panose="020B0604020202020204" pitchFamily="34" charset="0"/>
                <a:cs typeface="Arial" panose="020B0604020202020204" pitchFamily="34" charset="0"/>
              </a:defRPr>
            </a:lvl1pPr>
            <a:lvl2pPr marL="457119" indent="0" algn="ctr">
              <a:buNone/>
              <a:defRPr>
                <a:solidFill>
                  <a:schemeClr val="tx1">
                    <a:tint val="75000"/>
                  </a:schemeClr>
                </a:solidFill>
              </a:defRPr>
            </a:lvl2pPr>
            <a:lvl3pPr marL="914248" indent="0" algn="ctr">
              <a:buNone/>
              <a:defRPr>
                <a:solidFill>
                  <a:schemeClr val="tx1">
                    <a:tint val="75000"/>
                  </a:schemeClr>
                </a:solidFill>
              </a:defRPr>
            </a:lvl3pPr>
            <a:lvl4pPr marL="1371370" indent="0" algn="ctr">
              <a:buNone/>
              <a:defRPr>
                <a:solidFill>
                  <a:schemeClr val="tx1">
                    <a:tint val="75000"/>
                  </a:schemeClr>
                </a:solidFill>
              </a:defRPr>
            </a:lvl4pPr>
            <a:lvl5pPr marL="1828497" indent="0" algn="ctr">
              <a:buNone/>
              <a:defRPr>
                <a:solidFill>
                  <a:schemeClr val="tx1">
                    <a:tint val="75000"/>
                  </a:schemeClr>
                </a:solidFill>
              </a:defRPr>
            </a:lvl5pPr>
            <a:lvl6pPr marL="2285615" indent="0" algn="ctr">
              <a:buNone/>
              <a:defRPr>
                <a:solidFill>
                  <a:schemeClr val="tx1">
                    <a:tint val="75000"/>
                  </a:schemeClr>
                </a:solidFill>
              </a:defRPr>
            </a:lvl6pPr>
            <a:lvl7pPr marL="2742745" indent="0" algn="ctr">
              <a:buNone/>
              <a:defRPr>
                <a:solidFill>
                  <a:schemeClr val="tx1">
                    <a:tint val="75000"/>
                  </a:schemeClr>
                </a:solidFill>
              </a:defRPr>
            </a:lvl7pPr>
            <a:lvl8pPr marL="3199867" indent="0" algn="ctr">
              <a:buNone/>
              <a:defRPr>
                <a:solidFill>
                  <a:schemeClr val="tx1">
                    <a:tint val="75000"/>
                  </a:schemeClr>
                </a:solidFill>
              </a:defRPr>
            </a:lvl8pPr>
            <a:lvl9pPr marL="3656994"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8226856" y="2061807"/>
            <a:ext cx="3760057" cy="384175"/>
          </a:xfrm>
          <a:prstGeom prst="rect">
            <a:avLst/>
          </a:prstGeom>
        </p:spPr>
        <p:txBody>
          <a:bodyPr lIns="91420" tIns="45710" rIns="91420" bIns="45710"/>
          <a:lstStyle>
            <a:lvl1pPr marL="0" indent="0" algn="r">
              <a:buFontTx/>
              <a:buNone/>
              <a:defRPr lang="en-US" sz="2133" b="0" i="0" kern="1200" dirty="0" smtClean="0">
                <a:solidFill>
                  <a:schemeClr val="tx1"/>
                </a:solidFill>
                <a:latin typeface="Arial" panose="020B0604020202020204" pitchFamily="34" charset="0"/>
                <a:ea typeface="+mn-ea"/>
                <a:cs typeface="Arial" panose="020B0604020202020204"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9094573" y="2381803"/>
            <a:ext cx="2892339" cy="384175"/>
          </a:xfrm>
          <a:prstGeom prst="rect">
            <a:avLst/>
          </a:prstGeom>
        </p:spPr>
        <p:txBody>
          <a:bodyPr lIns="91420" tIns="45710" rIns="91420" bIns="45710"/>
          <a:lstStyle>
            <a:lvl1pPr marL="0" indent="0" algn="r">
              <a:buFontTx/>
              <a:buNone/>
              <a:defRPr lang="en-US" sz="1867" b="0" i="0" kern="1200" dirty="0" smtClean="0">
                <a:solidFill>
                  <a:schemeClr val="tx1"/>
                </a:solidFill>
                <a:latin typeface="Arial" panose="020B0604020202020204" pitchFamily="34" charset="0"/>
                <a:ea typeface="+mn-ea"/>
                <a:cs typeface="Arial" panose="020B0604020202020204"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20" name="Title 1"/>
          <p:cNvSpPr>
            <a:spLocks noGrp="1"/>
          </p:cNvSpPr>
          <p:nvPr>
            <p:ph type="ctrTitle" hasCustomPrompt="1"/>
          </p:nvPr>
        </p:nvSpPr>
        <p:spPr>
          <a:xfrm>
            <a:off x="287274" y="5742623"/>
            <a:ext cx="11564229" cy="726736"/>
          </a:xfrm>
          <a:prstGeom prst="rect">
            <a:avLst/>
          </a:prstGeom>
        </p:spPr>
        <p:txBody>
          <a:bodyPr anchor="b"/>
          <a:lstStyle>
            <a:lvl1pPr marL="0" indent="0" algn="ctr">
              <a:lnSpc>
                <a:spcPct val="90000"/>
              </a:lnSpc>
              <a:buFont typeface="Arial" panose="020B0604020202020204" pitchFamily="34" charset="0"/>
              <a:buNone/>
              <a:defRPr sz="4800" b="0" i="0" spc="0" baseline="0">
                <a:solidFill>
                  <a:schemeClr val="bg2"/>
                </a:solidFill>
                <a:effectLst/>
                <a:latin typeface="Arial" panose="020B0604020202020204" pitchFamily="34" charset="0"/>
                <a:cs typeface="Arial" panose="020B0604020202020204" pitchFamily="34" charset="0"/>
              </a:defRPr>
            </a:lvl1pPr>
          </a:lstStyle>
          <a:p>
            <a:r>
              <a:rPr lang="en-GB" dirty="0"/>
              <a:t>Title slide with photo</a:t>
            </a:r>
            <a:endParaRPr lang="en-US" dirty="0"/>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42363" y="156731"/>
            <a:ext cx="2438959" cy="561792"/>
          </a:xfrm>
          <a:prstGeom prst="rect">
            <a:avLst/>
          </a:prstGeom>
        </p:spPr>
      </p:pic>
      <p:sp>
        <p:nvSpPr>
          <p:cNvPr id="10" name="Text Placeholder 40"/>
          <p:cNvSpPr>
            <a:spLocks noGrp="1"/>
          </p:cNvSpPr>
          <p:nvPr>
            <p:ph type="body" sz="quarter" idx="14" hasCustomPrompt="1"/>
          </p:nvPr>
        </p:nvSpPr>
        <p:spPr>
          <a:xfrm>
            <a:off x="32948" y="6469358"/>
            <a:ext cx="1936749" cy="384175"/>
          </a:xfrm>
          <a:prstGeom prst="rect">
            <a:avLst/>
          </a:prstGeom>
        </p:spPr>
        <p:txBody>
          <a:bodyPr lIns="91420" tIns="45710" rIns="91420" bIns="45710"/>
          <a:lstStyle>
            <a:lvl1pPr marL="0" indent="0" algn="l">
              <a:buFontTx/>
              <a:buNone/>
              <a:defRPr lang="en-US" sz="1600" b="0" i="0" kern="1200" dirty="0" smtClean="0">
                <a:solidFill>
                  <a:srgbClr val="FFC000"/>
                </a:solidFill>
                <a:latin typeface="Arial" panose="020B0604020202020204" pitchFamily="34" charset="0"/>
                <a:ea typeface="+mn-ea"/>
                <a:cs typeface="Arial" panose="020B0604020202020204"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NetAcad.com</a:t>
            </a:r>
          </a:p>
        </p:txBody>
      </p:sp>
    </p:spTree>
    <p:extLst>
      <p:ext uri="{BB962C8B-B14F-4D97-AF65-F5344CB8AC3E}">
        <p14:creationId xmlns:p14="http://schemas.microsoft.com/office/powerpoint/2010/main" val="36474871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7" y="5158359"/>
            <a:ext cx="6908880" cy="384175"/>
          </a:xfrm>
          <a:prstGeom prst="rect">
            <a:avLst/>
          </a:prstGeom>
        </p:spPr>
        <p:txBody>
          <a:bodyPr lIns="91420" tIns="45710" rIns="91420" bIns="45710" anchor="b" anchorCtr="0">
            <a:noAutofit/>
          </a:bodyPr>
          <a:lstStyle>
            <a:lvl1pPr marL="0" indent="0" algn="l">
              <a:buNone/>
              <a:defRPr sz="2133" b="0" i="0">
                <a:solidFill>
                  <a:schemeClr val="bg2"/>
                </a:solidFill>
                <a:latin typeface="Arial" panose="020B0604020202020204" pitchFamily="34" charset="0"/>
                <a:cs typeface="Arial" panose="020B0604020202020204" pitchFamily="34" charset="0"/>
              </a:defRPr>
            </a:lvl1pPr>
            <a:lvl2pPr marL="457119" indent="0" algn="ctr">
              <a:buNone/>
              <a:defRPr>
                <a:solidFill>
                  <a:schemeClr val="tx1">
                    <a:tint val="75000"/>
                  </a:schemeClr>
                </a:solidFill>
              </a:defRPr>
            </a:lvl2pPr>
            <a:lvl3pPr marL="914248" indent="0" algn="ctr">
              <a:buNone/>
              <a:defRPr>
                <a:solidFill>
                  <a:schemeClr val="tx1">
                    <a:tint val="75000"/>
                  </a:schemeClr>
                </a:solidFill>
              </a:defRPr>
            </a:lvl3pPr>
            <a:lvl4pPr marL="1371370" indent="0" algn="ctr">
              <a:buNone/>
              <a:defRPr>
                <a:solidFill>
                  <a:schemeClr val="tx1">
                    <a:tint val="75000"/>
                  </a:schemeClr>
                </a:solidFill>
              </a:defRPr>
            </a:lvl4pPr>
            <a:lvl5pPr marL="1828497" indent="0" algn="ctr">
              <a:buNone/>
              <a:defRPr>
                <a:solidFill>
                  <a:schemeClr val="tx1">
                    <a:tint val="75000"/>
                  </a:schemeClr>
                </a:solidFill>
              </a:defRPr>
            </a:lvl5pPr>
            <a:lvl6pPr marL="2285615" indent="0" algn="ctr">
              <a:buNone/>
              <a:defRPr>
                <a:solidFill>
                  <a:schemeClr val="tx1">
                    <a:tint val="75000"/>
                  </a:schemeClr>
                </a:solidFill>
              </a:defRPr>
            </a:lvl6pPr>
            <a:lvl7pPr marL="2742745" indent="0" algn="ctr">
              <a:buNone/>
              <a:defRPr>
                <a:solidFill>
                  <a:schemeClr val="tx1">
                    <a:tint val="75000"/>
                  </a:schemeClr>
                </a:solidFill>
              </a:defRPr>
            </a:lvl7pPr>
            <a:lvl8pPr marL="3199867" indent="0" algn="ctr">
              <a:buNone/>
              <a:defRPr>
                <a:solidFill>
                  <a:schemeClr val="tx1">
                    <a:tint val="75000"/>
                  </a:schemeClr>
                </a:solidFill>
              </a:defRPr>
            </a:lvl8pPr>
            <a:lvl9pPr marL="3656994"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7" y="5478355"/>
            <a:ext cx="6908880" cy="384175"/>
          </a:xfrm>
          <a:prstGeom prst="rect">
            <a:avLst/>
          </a:prstGeom>
        </p:spPr>
        <p:txBody>
          <a:bodyPr lIns="91420" tIns="45710" rIns="91420" bIns="45710"/>
          <a:lstStyle>
            <a:lvl1pPr marL="0" indent="0" algn="l">
              <a:buFontTx/>
              <a:buNone/>
              <a:defRPr lang="en-US" sz="2133" b="0" i="0" kern="1200" dirty="0" smtClean="0">
                <a:solidFill>
                  <a:schemeClr val="bg2"/>
                </a:solidFill>
                <a:latin typeface="Arial" panose="020B0604020202020204" pitchFamily="34" charset="0"/>
                <a:ea typeface="+mn-ea"/>
                <a:cs typeface="Arial" panose="020B0604020202020204"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7" y="5798351"/>
            <a:ext cx="6908880" cy="384175"/>
          </a:xfrm>
          <a:prstGeom prst="rect">
            <a:avLst/>
          </a:prstGeom>
        </p:spPr>
        <p:txBody>
          <a:bodyPr lIns="91420" tIns="45710" rIns="91420" bIns="45710"/>
          <a:lstStyle>
            <a:lvl1pPr marL="0" indent="0" algn="l">
              <a:buFontTx/>
              <a:buNone/>
              <a:defRPr lang="en-US" sz="2133" b="0" i="0" kern="1200" dirty="0" smtClean="0">
                <a:solidFill>
                  <a:schemeClr val="bg2"/>
                </a:solidFill>
                <a:latin typeface="Arial" panose="020B0604020202020204" pitchFamily="34" charset="0"/>
                <a:ea typeface="+mn-ea"/>
                <a:cs typeface="Arial" panose="020B0604020202020204"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5" y="4281951"/>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solidFill>
                <a:latin typeface="Arial" panose="020B0604020202020204" pitchFamily="34" charset="0"/>
                <a:cs typeface="Arial" panose="020B0604020202020204" pitchFamily="34" charset="0"/>
              </a:defRPr>
            </a:lvl1pPr>
            <a:lvl2pPr marL="406355" indent="0">
              <a:buNone/>
              <a:defRPr/>
            </a:lvl2pPr>
            <a:lvl3pPr marL="569840" indent="0">
              <a:buNone/>
              <a:defRPr/>
            </a:lvl3pPr>
            <a:lvl4pPr marL="688891" indent="0">
              <a:buNone/>
              <a:defRPr/>
            </a:lvl4pPr>
            <a:lvl5pPr marL="801588" indent="0">
              <a:buNone/>
              <a:defRPr/>
            </a:lvl5pPr>
          </a:lstStyle>
          <a:p>
            <a:pPr lvl="0"/>
            <a:r>
              <a:rPr lang="en-GB" dirty="0"/>
              <a:t>Subtitle Goes Here</a:t>
            </a:r>
          </a:p>
        </p:txBody>
      </p:sp>
      <p:sp>
        <p:nvSpPr>
          <p:cNvPr id="20" name="Title 1"/>
          <p:cNvSpPr>
            <a:spLocks noGrp="1"/>
          </p:cNvSpPr>
          <p:nvPr>
            <p:ph type="ctrTitle" hasCustomPrompt="1"/>
          </p:nvPr>
        </p:nvSpPr>
        <p:spPr>
          <a:xfrm>
            <a:off x="567688" y="3519969"/>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2"/>
                </a:solidFill>
                <a:latin typeface="Arial" panose="020B0604020202020204" pitchFamily="34" charset="0"/>
                <a:cs typeface="Arial" panose="020B0604020202020204" pitchFamily="34" charset="0"/>
              </a:defRPr>
            </a:lvl1pPr>
          </a:lstStyle>
          <a:p>
            <a:r>
              <a:rPr lang="en-GB" dirty="0"/>
              <a:t>Presentation Title Goes Here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76653" y="157914"/>
            <a:ext cx="2973711" cy="297371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0066" y="447852"/>
            <a:ext cx="2623428" cy="604283"/>
          </a:xfrm>
          <a:prstGeom prst="rect">
            <a:avLst/>
          </a:prstGeom>
        </p:spPr>
      </p:pic>
      <p:pic>
        <p:nvPicPr>
          <p:cNvPr id="2" name="Picture 1"/>
          <p:cNvPicPr>
            <a:picLocks noChangeAspect="1"/>
          </p:cNvPicPr>
          <p:nvPr userDrawn="1"/>
        </p:nvPicPr>
        <p:blipFill>
          <a:blip r:embed="rId4">
            <a:extLst>
              <a:ext uri="{BEBA8EAE-BF5A-486C-A8C5-ECC9F3942E4B}">
                <a14:imgProps xmlns:a14="http://schemas.microsoft.com/office/drawing/2010/main">
                  <a14:imgLayer r:embed="rId5">
                    <a14:imgEffect>
                      <a14:brightnessContrast bright="-14000" contrast="34000"/>
                    </a14:imgEffect>
                  </a14:imgLayer>
                </a14:imgProps>
              </a:ext>
              <a:ext uri="{28A0092B-C50C-407E-A947-70E740481C1C}">
                <a14:useLocalDpi xmlns:a14="http://schemas.microsoft.com/office/drawing/2010/main" val="0"/>
              </a:ext>
            </a:extLst>
          </a:blip>
          <a:stretch>
            <a:fillRect/>
          </a:stretch>
        </p:blipFill>
        <p:spPr>
          <a:xfrm>
            <a:off x="3326927" y="-7845"/>
            <a:ext cx="5887308" cy="2573216"/>
          </a:xfrm>
          <a:prstGeom prst="rect">
            <a:avLst/>
          </a:prstGeom>
        </p:spPr>
      </p:pic>
      <p:sp>
        <p:nvSpPr>
          <p:cNvPr id="12" name="Text Placeholder 40"/>
          <p:cNvSpPr>
            <a:spLocks noGrp="1"/>
          </p:cNvSpPr>
          <p:nvPr>
            <p:ph type="body" sz="quarter" idx="14" hasCustomPrompt="1"/>
          </p:nvPr>
        </p:nvSpPr>
        <p:spPr>
          <a:xfrm>
            <a:off x="620502" y="6298119"/>
            <a:ext cx="6835597" cy="384175"/>
          </a:xfrm>
          <a:prstGeom prst="rect">
            <a:avLst/>
          </a:prstGeom>
        </p:spPr>
        <p:txBody>
          <a:bodyPr lIns="91420" tIns="45710" rIns="91420" bIns="45710"/>
          <a:lstStyle>
            <a:lvl1pPr marL="0" indent="0" algn="l">
              <a:buFontTx/>
              <a:buNone/>
              <a:defRPr lang="en-US" sz="2133" b="0" i="0" kern="1200" dirty="0" smtClean="0">
                <a:solidFill>
                  <a:schemeClr val="bg1">
                    <a:lumMod val="75000"/>
                  </a:schemeClr>
                </a:solidFill>
                <a:latin typeface="Arial" panose="020B0604020202020204" pitchFamily="34" charset="0"/>
                <a:ea typeface="+mn-ea"/>
                <a:cs typeface="Arial" panose="020B0604020202020204"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NetAcad.com</a:t>
            </a:r>
          </a:p>
        </p:txBody>
      </p:sp>
      <p:pic>
        <p:nvPicPr>
          <p:cNvPr id="13" name="Picture 12">
            <a:extLst>
              <a:ext uri="{FF2B5EF4-FFF2-40B4-BE49-F238E27FC236}">
                <a16:creationId xmlns:a16="http://schemas.microsoft.com/office/drawing/2014/main" id="{A612D0A4-CDF1-714F-87E3-B8924EE9F389}"/>
              </a:ext>
            </a:extLst>
          </p:cNvPr>
          <p:cNvPicPr>
            <a:picLocks noChangeAspect="1"/>
          </p:cNvPicPr>
          <p:nvPr userDrawn="1"/>
        </p:nvPicPr>
        <p:blipFill>
          <a:blip r:embed="rId6"/>
          <a:stretch>
            <a:fillRect/>
          </a:stretch>
        </p:blipFill>
        <p:spPr>
          <a:xfrm>
            <a:off x="9446052" y="4323319"/>
            <a:ext cx="2193019" cy="2193019"/>
          </a:xfrm>
          <a:prstGeom prst="rect">
            <a:avLst/>
          </a:prstGeom>
        </p:spPr>
      </p:pic>
    </p:spTree>
    <p:extLst>
      <p:ext uri="{BB962C8B-B14F-4D97-AF65-F5344CB8AC3E}">
        <p14:creationId xmlns:p14="http://schemas.microsoft.com/office/powerpoint/2010/main" val="29888414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GB" dirty="0"/>
              <a:t>Section Title Goes Here</a:t>
            </a:r>
            <a:endParaRPr lang="en-US" dirty="0"/>
          </a:p>
        </p:txBody>
      </p:sp>
    </p:spTree>
    <p:extLst>
      <p:ext uri="{BB962C8B-B14F-4D97-AF65-F5344CB8AC3E}">
        <p14:creationId xmlns:p14="http://schemas.microsoft.com/office/powerpoint/2010/main" val="42801851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gue_for events">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r>
              <a:rPr lang="en-GB" dirty="0"/>
              <a:t>Section Title Goes Here</a:t>
            </a:r>
            <a:endParaRPr lang="en-US" dirty="0"/>
          </a:p>
        </p:txBody>
      </p:sp>
    </p:spTree>
    <p:extLst>
      <p:ext uri="{BB962C8B-B14F-4D97-AF65-F5344CB8AC3E}">
        <p14:creationId xmlns:p14="http://schemas.microsoft.com/office/powerpoint/2010/main" val="25864176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GB" dirty="0"/>
              <a:t>Section Title Goes Here</a:t>
            </a:r>
            <a:endParaRPr lang="en-US" dirty="0"/>
          </a:p>
        </p:txBody>
      </p:sp>
    </p:spTree>
    <p:extLst>
      <p:ext uri="{BB962C8B-B14F-4D97-AF65-F5344CB8AC3E}">
        <p14:creationId xmlns:p14="http://schemas.microsoft.com/office/powerpoint/2010/main" val="13550008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Arial" panose="020B0604020202020204" pitchFamily="34" charset="0"/>
              <a:cs typeface="Arial" panose="020B0604020202020204" pitchFamily="34" charset="0"/>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27">
              <a:lnSpc>
                <a:spcPct val="100000"/>
              </a:lnSpc>
              <a:spcBef>
                <a:spcPct val="50000"/>
              </a:spcBef>
              <a:buNone/>
              <a:defRPr sz="2933" b="0" i="0">
                <a:solidFill>
                  <a:schemeClr val="bg1"/>
                </a:solidFill>
                <a:latin typeface="Arial" panose="020B0604020202020204" pitchFamily="34" charset="0"/>
                <a:cs typeface="Arial" panose="020B0604020202020204" pitchFamily="34" charset="0"/>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4" name="Title 1"/>
          <p:cNvSpPr>
            <a:spLocks noGrp="1"/>
          </p:cNvSpPr>
          <p:nvPr>
            <p:ph type="ctrTitle"/>
          </p:nvPr>
        </p:nvSpPr>
        <p:spPr>
          <a:xfrm>
            <a:off x="383897" y="2054070"/>
            <a:ext cx="10629664" cy="3038449"/>
          </a:xfrm>
          <a:prstGeom prst="rect">
            <a:avLst/>
          </a:prstGeom>
        </p:spPr>
        <p:txBody>
          <a:bodyPr>
            <a:noAutofit/>
          </a:bodyPr>
          <a:lstStyle>
            <a:lvl1pPr marL="244789" indent="-533264" algn="l">
              <a:lnSpc>
                <a:spcPct val="90000"/>
              </a:lnSpc>
              <a:defRPr sz="5333" b="0" i="1" spc="0"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7842180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Quote Slide">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Arial" panose="020B0604020202020204" pitchFamily="34" charset="0"/>
              <a:cs typeface="Arial" panose="020B0604020202020204" pitchFamily="34" charset="0"/>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27">
              <a:lnSpc>
                <a:spcPct val="100000"/>
              </a:lnSpc>
              <a:spcBef>
                <a:spcPct val="50000"/>
              </a:spcBef>
              <a:buNone/>
              <a:defRPr sz="2933" b="0" i="0">
                <a:solidFill>
                  <a:schemeClr val="tx1"/>
                </a:solidFill>
                <a:latin typeface="Arial" panose="020B0604020202020204" pitchFamily="34" charset="0"/>
                <a:cs typeface="Arial" panose="020B0604020202020204" pitchFamily="34" charset="0"/>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4" name="Title 1"/>
          <p:cNvSpPr>
            <a:spLocks noGrp="1"/>
          </p:cNvSpPr>
          <p:nvPr>
            <p:ph type="ctrTitle"/>
          </p:nvPr>
        </p:nvSpPr>
        <p:spPr>
          <a:xfrm>
            <a:off x="383897" y="2054070"/>
            <a:ext cx="10629664" cy="3038449"/>
          </a:xfrm>
          <a:prstGeom prst="rect">
            <a:avLst/>
          </a:prstGeom>
        </p:spPr>
        <p:txBody>
          <a:bodyPr>
            <a:noAutofit/>
          </a:bodyPr>
          <a:lstStyle>
            <a:lvl1pPr marL="244789" indent="-533264" algn="l">
              <a:lnSpc>
                <a:spcPct val="90000"/>
              </a:lnSpc>
              <a:defRPr sz="5333" b="0" i="1" spc="0"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102393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vert="horz" lIns="91420" tIns="45710" rIns="91420" bIns="45710"/>
          <a:lstStyle>
            <a:lvl1pPr marL="0" indent="0" algn="ctr">
              <a:buNone/>
              <a:defRPr sz="2933" baseline="0">
                <a:solidFill>
                  <a:schemeClr val="tx1"/>
                </a:solidFill>
                <a:latin typeface="Arial" panose="020B0604020202020204" pitchFamily="34" charset="0"/>
                <a:cs typeface="Arial" panose="020B0604020202020204" pitchFamily="34" charset="0"/>
              </a:defRPr>
            </a:lvl1pPr>
          </a:lstStyle>
          <a:p>
            <a:pPr lvl="0"/>
            <a:r>
              <a:rPr lang="en-US" noProof="0"/>
              <a:t>Click icon to add picture</a:t>
            </a:r>
            <a:endParaRPr lang="en-US" noProof="0" dirty="0"/>
          </a:p>
        </p:txBody>
      </p:sp>
      <p:sp>
        <p:nvSpPr>
          <p:cNvPr id="6" name="Text Placeholder 2"/>
          <p:cNvSpPr>
            <a:spLocks noGrp="1"/>
          </p:cNvSpPr>
          <p:nvPr>
            <p:ph type="body" sz="quarter" idx="11"/>
          </p:nvPr>
        </p:nvSpPr>
        <p:spPr bwMode="auto">
          <a:xfrm>
            <a:off x="666752" y="5238664"/>
            <a:ext cx="10852149" cy="653192"/>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3867"/>
              </a:lnSpc>
              <a:spcBef>
                <a:spcPts val="0"/>
              </a:spcBef>
              <a:buNone/>
              <a:defRPr sz="3200" i="0">
                <a:solidFill>
                  <a:schemeClr val="bg1"/>
                </a:solidFill>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783223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ZA"/>
          </a:p>
        </p:txBody>
      </p:sp>
      <p:sp>
        <p:nvSpPr>
          <p:cNvPr id="8" name="Footer Placeholder 7"/>
          <p:cNvSpPr>
            <a:spLocks noGrp="1"/>
          </p:cNvSpPr>
          <p:nvPr>
            <p:ph type="ftr" sz="quarter" idx="11"/>
          </p:nvPr>
        </p:nvSpPr>
        <p:spPr/>
        <p:txBody>
          <a:bodyPr/>
          <a:lstStyle/>
          <a:p>
            <a:r>
              <a:rPr lang="en-ZA"/>
              <a:t>Attaullah</a:t>
            </a:r>
          </a:p>
        </p:txBody>
      </p:sp>
      <p:sp>
        <p:nvSpPr>
          <p:cNvPr id="9" name="Slide Number Placeholder 8"/>
          <p:cNvSpPr>
            <a:spLocks noGrp="1"/>
          </p:cNvSpPr>
          <p:nvPr>
            <p:ph type="sldNum" sz="quarter" idx="12"/>
          </p:nvPr>
        </p:nvSpPr>
        <p:spPr/>
        <p:txBody>
          <a:bodyPr/>
          <a:lstStyle/>
          <a:p>
            <a:fld id="{14332B37-EC16-4368-AB9B-3780F288B988}" type="slidenum">
              <a:rPr lang="en-ZA" smtClean="0"/>
              <a:pPr/>
              <a:t>‹#›</a:t>
            </a:fld>
            <a:endParaRPr lang="en-ZA"/>
          </a:p>
        </p:txBody>
      </p:sp>
    </p:spTree>
    <p:extLst>
      <p:ext uri="{BB962C8B-B14F-4D97-AF65-F5344CB8AC3E}">
        <p14:creationId xmlns:p14="http://schemas.microsoft.com/office/powerpoint/2010/main" val="21198214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Half Page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 y="3"/>
            <a:ext cx="12401551" cy="3790949"/>
          </a:xfrm>
          <a:prstGeom prst="rect">
            <a:avLst/>
          </a:prstGeom>
          <a:solidFill>
            <a:schemeClr val="bg2"/>
          </a:solidFill>
        </p:spPr>
        <p:txBody>
          <a:bodyPr vert="horz" lIns="91420" tIns="45710" rIns="91420" bIns="45710"/>
          <a:lstStyle>
            <a:lvl1pPr marL="0" indent="0" algn="ctr">
              <a:buNone/>
              <a:defRPr sz="2933" baseline="0">
                <a:solidFill>
                  <a:schemeClr val="tx1"/>
                </a:solidFill>
                <a:latin typeface="Arial" panose="020B0604020202020204" pitchFamily="34" charset="0"/>
                <a:cs typeface="Arial" panose="020B0604020202020204" pitchFamily="34" charset="0"/>
              </a:defRPr>
            </a:lvl1pPr>
          </a:lstStyle>
          <a:p>
            <a:pPr lvl="0"/>
            <a:r>
              <a:rPr lang="en-US" noProof="0"/>
              <a:t>Click icon to add picture</a:t>
            </a:r>
            <a:endParaRPr lang="en-US" noProof="0" dirty="0"/>
          </a:p>
        </p:txBody>
      </p:sp>
      <p:sp>
        <p:nvSpPr>
          <p:cNvPr id="4" name="Text Placeholder 3"/>
          <p:cNvSpPr>
            <a:spLocks noGrp="1"/>
          </p:cNvSpPr>
          <p:nvPr>
            <p:ph type="body" sz="quarter" idx="11"/>
          </p:nvPr>
        </p:nvSpPr>
        <p:spPr>
          <a:xfrm>
            <a:off x="598381" y="4072691"/>
            <a:ext cx="11152315" cy="716158"/>
          </a:xfrm>
          <a:prstGeom prst="rect">
            <a:avLst/>
          </a:prstGeom>
        </p:spPr>
        <p:txBody>
          <a:bodyPr vert="horz" wrap="square">
            <a:spAutoFit/>
          </a:bodyPr>
          <a:lstStyle>
            <a:lvl1pPr marL="0" indent="0">
              <a:buNone/>
              <a:defRPr sz="4267" baseline="0">
                <a:solidFill>
                  <a:schemeClr val="tx2"/>
                </a:solidFill>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37633885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6464" cy="6858000"/>
          </a:xfrm>
          <a:prstGeom prst="rect">
            <a:avLst/>
          </a:prstGeom>
        </p:spPr>
        <p:txBody>
          <a:bodyPr vert="horz" lIns="91420" tIns="45710" rIns="91420" bIns="45710"/>
          <a:lstStyle>
            <a:lvl1pPr marL="0" indent="0" algn="ctr">
              <a:buNone/>
              <a:defRPr sz="2933" baseline="0">
                <a:solidFill>
                  <a:schemeClr val="tx1"/>
                </a:solidFill>
                <a:latin typeface="Arial" panose="020B0604020202020204" pitchFamily="34" charset="0"/>
                <a:cs typeface="Arial" panose="020B0604020202020204" pitchFamily="34"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9555968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_Full bleed photo">
    <p:spTree>
      <p:nvGrpSpPr>
        <p:cNvPr id="1" name=""/>
        <p:cNvGrpSpPr/>
        <p:nvPr/>
      </p:nvGrpSpPr>
      <p:grpSpPr>
        <a:xfrm>
          <a:off x="0" y="0"/>
          <a:ext cx="0" cy="0"/>
          <a:chOff x="0" y="0"/>
          <a:chExt cx="0" cy="0"/>
        </a:xfrm>
      </p:grpSpPr>
      <p:sp>
        <p:nvSpPr>
          <p:cNvPr id="4" name="Rectangle 3"/>
          <p:cNvSpPr/>
          <p:nvPr userDrawn="1"/>
        </p:nvSpPr>
        <p:spPr>
          <a:xfrm>
            <a:off x="1" y="0"/>
            <a:ext cx="12124267"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Arial" panose="020B0604020202020204" pitchFamily="34" charset="0"/>
              <a:cs typeface="Arial" panose="020B0604020202020204" pitchFamily="34" charset="0"/>
            </a:endParaRPr>
          </a:p>
        </p:txBody>
      </p:sp>
      <p:sp>
        <p:nvSpPr>
          <p:cNvPr id="3" name="Picture Placeholder 2"/>
          <p:cNvSpPr>
            <a:spLocks noGrp="1"/>
          </p:cNvSpPr>
          <p:nvPr>
            <p:ph type="pic" sz="quarter" idx="10"/>
          </p:nvPr>
        </p:nvSpPr>
        <p:spPr>
          <a:xfrm>
            <a:off x="410683" y="320843"/>
            <a:ext cx="11307184" cy="5688861"/>
          </a:xfrm>
          <a:prstGeom prst="rect">
            <a:avLst/>
          </a:prstGeom>
          <a:solidFill>
            <a:schemeClr val="bg2"/>
          </a:solidFill>
        </p:spPr>
        <p:txBody>
          <a:bodyPr vert="horz" lIns="91424" tIns="45712" rIns="91424" bIns="45712"/>
          <a:lstStyle>
            <a:lvl1pPr marL="0" indent="0" algn="ctr">
              <a:buNone/>
              <a:defRPr sz="2000" baseline="0">
                <a:solidFill>
                  <a:schemeClr val="tx1"/>
                </a:solidFill>
                <a:latin typeface="Arial" panose="020B0604020202020204" pitchFamily="34" charset="0"/>
                <a:cs typeface="Arial" panose="020B0604020202020204" pitchFamily="34"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05572183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84" indent="-228589">
              <a:lnSpc>
                <a:spcPct val="95000"/>
              </a:lnSpc>
              <a:spcBef>
                <a:spcPts val="1480"/>
              </a:spcBef>
              <a:buClr>
                <a:schemeClr val="tx1"/>
              </a:buClr>
              <a:buSzPct val="80000"/>
              <a:buFont typeface="Arial"/>
              <a:buChar char="•"/>
              <a:defRPr sz="2667" b="0" i="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09570" indent="-220122">
              <a:lnSpc>
                <a:spcPct val="95000"/>
              </a:lnSpc>
              <a:spcBef>
                <a:spcPts val="600"/>
              </a:spcBef>
              <a:buClr>
                <a:schemeClr val="tx1"/>
              </a:buClr>
              <a:buSzPct val="80000"/>
              <a:buFont typeface="Arial"/>
              <a:buChar char="•"/>
              <a:defRPr sz="2400" b="0" i="0">
                <a:solidFill>
                  <a:schemeClr val="tx1"/>
                </a:solidFill>
                <a:latin typeface="Arial" panose="020B0604020202020204" pitchFamily="34" charset="0"/>
                <a:ea typeface="Arial" panose="020B0604020202020204" pitchFamily="34" charset="0"/>
                <a:cs typeface="Arial" panose="020B0604020202020204" pitchFamily="34" charset="0"/>
              </a:defRPr>
            </a:lvl2pPr>
            <a:lvl3pPr marL="914354" indent="-146043">
              <a:buClr>
                <a:schemeClr val="tx1"/>
              </a:buClr>
              <a:buSzPct val="80000"/>
              <a:buFont typeface="Arial"/>
              <a:buChar char="•"/>
              <a:defRPr sz="2133" b="0" i="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214652" indent="-228542">
              <a:buClr>
                <a:schemeClr val="tx1"/>
              </a:buClr>
              <a:buSzPct val="80000"/>
              <a:buFont typeface="Arial"/>
              <a:buChar char="•"/>
              <a:defRPr sz="1867" b="0" i="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443195" indent="-224309">
              <a:buClr>
                <a:schemeClr val="tx1"/>
              </a:buClr>
              <a:buSzPct val="80000"/>
              <a:buFont typeface="Arial"/>
              <a:buChar char="•"/>
              <a:defRPr sz="1600" b="0" i="0">
                <a:solidFill>
                  <a:schemeClr val="tx1"/>
                </a:solidFill>
                <a:latin typeface="Arial" panose="020B0604020202020204" pitchFamily="34" charset="0"/>
                <a:ea typeface="Arial" panose="020B0604020202020204" pitchFamily="34" charset="0"/>
                <a:cs typeface="Arial" panose="020B0604020202020204" pitchFamily="34"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8" y="455086"/>
            <a:ext cx="11127317" cy="9757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defRPr sz="3733">
                <a:solidFill>
                  <a:schemeClr val="tx2"/>
                </a:solidFill>
                <a:latin typeface="Arial" panose="020B0604020202020204" pitchFamily="34" charset="0"/>
                <a:cs typeface="Arial" panose="020B0604020202020204" pitchFamily="34" charset="0"/>
              </a:defRPr>
            </a:lvl1pPr>
          </a:lstStyle>
          <a:p>
            <a:pPr lvl="0"/>
            <a:r>
              <a:rPr lang="en-US"/>
              <a:t>Click to edit Master title style</a:t>
            </a:r>
            <a:endParaRPr lang="en-GB" dirty="0"/>
          </a:p>
        </p:txBody>
      </p:sp>
    </p:spTree>
    <p:extLst>
      <p:ext uri="{BB962C8B-B14F-4D97-AF65-F5344CB8AC3E}">
        <p14:creationId xmlns:p14="http://schemas.microsoft.com/office/powerpoint/2010/main" val="35607250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711199" y="1607864"/>
            <a:ext cx="5181600" cy="4110792"/>
          </a:xfrm>
          <a:prstGeom prst="rect">
            <a:avLst/>
          </a:prstGeom>
        </p:spPr>
        <p:txBody>
          <a:bodyPr lIns="0" tIns="45710" rIns="0" bIns="45710">
            <a:noAutofit/>
          </a:bodyPr>
          <a:lstStyle>
            <a:lvl1pPr marL="232822" indent="-156625">
              <a:lnSpc>
                <a:spcPct val="95000"/>
              </a:lnSpc>
              <a:spcBef>
                <a:spcPts val="1480"/>
              </a:spcBef>
              <a:buClr>
                <a:schemeClr val="tx1"/>
              </a:buClr>
              <a:buSzPct val="60000"/>
              <a:buFont typeface="Arial"/>
              <a:buChar char="•"/>
              <a:defRPr sz="2667" b="0" i="0">
                <a:solidFill>
                  <a:schemeClr val="tx1"/>
                </a:solidFill>
                <a:latin typeface="Arial" panose="020B0604020202020204" pitchFamily="34" charset="0"/>
                <a:cs typeface="Arial" panose="020B0604020202020204" pitchFamily="34" charset="0"/>
              </a:defRPr>
            </a:lvl1pPr>
            <a:lvl2pPr marL="385214" indent="-152392">
              <a:lnSpc>
                <a:spcPct val="95000"/>
              </a:lnSpc>
              <a:spcBef>
                <a:spcPts val="600"/>
              </a:spcBef>
              <a:buClr>
                <a:schemeClr val="tx1"/>
              </a:buClr>
              <a:buSzPct val="60000"/>
              <a:buFont typeface="Arial"/>
              <a:buChar char="•"/>
              <a:defRPr sz="2400" b="0" i="0">
                <a:solidFill>
                  <a:schemeClr val="tx1"/>
                </a:solidFill>
                <a:latin typeface="Arial" panose="020B0604020202020204" pitchFamily="34" charset="0"/>
                <a:cs typeface="Arial" panose="020B0604020202020204" pitchFamily="34" charset="0"/>
              </a:defRPr>
            </a:lvl2pPr>
            <a:lvl3pPr marL="537607" indent="-152392">
              <a:buClr>
                <a:schemeClr val="tx1"/>
              </a:buClr>
              <a:buSzPct val="60000"/>
              <a:buFont typeface="Arial"/>
              <a:buChar char="•"/>
              <a:defRPr sz="2133" b="0" i="0">
                <a:solidFill>
                  <a:schemeClr val="tx1"/>
                </a:solidFill>
                <a:latin typeface="Arial" panose="020B0604020202020204" pitchFamily="34" charset="0"/>
                <a:cs typeface="Arial" panose="020B0604020202020204" pitchFamily="34" charset="0"/>
              </a:defRPr>
            </a:lvl3pPr>
            <a:lvl4pPr marL="689999" indent="-152392">
              <a:buClr>
                <a:schemeClr val="tx1"/>
              </a:buClr>
              <a:buSzPct val="60000"/>
              <a:buFont typeface="Arial"/>
              <a:buChar char="•"/>
              <a:defRPr sz="1867" b="0" i="0">
                <a:solidFill>
                  <a:schemeClr val="tx1"/>
                </a:solidFill>
                <a:latin typeface="Arial" panose="020B0604020202020204" pitchFamily="34" charset="0"/>
                <a:cs typeface="Arial" panose="020B0604020202020204" pitchFamily="34" charset="0"/>
              </a:defRPr>
            </a:lvl4pPr>
            <a:lvl5pPr marL="842391" indent="-152392">
              <a:buClr>
                <a:schemeClr val="tx1"/>
              </a:buClr>
              <a:buSzPct val="60000"/>
              <a:buFont typeface="Arial"/>
              <a:buChar char="•"/>
              <a:defRPr sz="1600" b="0" i="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p:nvPr>
        </p:nvSpPr>
        <p:spPr>
          <a:xfrm>
            <a:off x="6341155" y="1607864"/>
            <a:ext cx="5181600" cy="4110792"/>
          </a:xfrm>
          <a:prstGeom prst="rect">
            <a:avLst/>
          </a:prstGeom>
        </p:spPr>
        <p:txBody>
          <a:bodyPr lIns="0" tIns="45710" rIns="0" bIns="45710">
            <a:noAutofit/>
          </a:bodyPr>
          <a:lstStyle>
            <a:lvl1pPr marL="232822" indent="-156625">
              <a:lnSpc>
                <a:spcPct val="95000"/>
              </a:lnSpc>
              <a:spcBef>
                <a:spcPts val="1480"/>
              </a:spcBef>
              <a:buClr>
                <a:schemeClr val="tx1"/>
              </a:buClr>
              <a:buSzPct val="60000"/>
              <a:buFont typeface="Arial"/>
              <a:buChar char="•"/>
              <a:defRPr sz="2667" b="0" i="0" baseline="0">
                <a:solidFill>
                  <a:schemeClr val="tx1"/>
                </a:solidFill>
                <a:latin typeface="Arial" panose="020B0604020202020204" pitchFamily="34" charset="0"/>
                <a:cs typeface="Arial" panose="020B0604020202020204" pitchFamily="34" charset="0"/>
              </a:defRPr>
            </a:lvl1pPr>
            <a:lvl2pPr marL="385214" indent="-152392">
              <a:lnSpc>
                <a:spcPct val="95000"/>
              </a:lnSpc>
              <a:spcBef>
                <a:spcPts val="600"/>
              </a:spcBef>
              <a:buClr>
                <a:schemeClr val="tx1"/>
              </a:buClr>
              <a:buSzPct val="60000"/>
              <a:buFont typeface="Arial"/>
              <a:buChar char="•"/>
              <a:defRPr sz="2400" b="0" i="0">
                <a:solidFill>
                  <a:schemeClr val="tx1"/>
                </a:solidFill>
                <a:latin typeface="Arial" panose="020B0604020202020204" pitchFamily="34" charset="0"/>
                <a:cs typeface="Arial" panose="020B0604020202020204" pitchFamily="34" charset="0"/>
              </a:defRPr>
            </a:lvl2pPr>
            <a:lvl3pPr marL="537607" indent="-152392">
              <a:buClr>
                <a:schemeClr val="tx1"/>
              </a:buClr>
              <a:buSzPct val="60000"/>
              <a:buFont typeface="Arial"/>
              <a:buChar char="•"/>
              <a:defRPr sz="2133" b="0" i="0">
                <a:solidFill>
                  <a:schemeClr val="tx1"/>
                </a:solidFill>
                <a:latin typeface="Arial" panose="020B0604020202020204" pitchFamily="34" charset="0"/>
                <a:cs typeface="Arial" panose="020B0604020202020204" pitchFamily="34" charset="0"/>
              </a:defRPr>
            </a:lvl3pPr>
            <a:lvl4pPr marL="689999" indent="-152392">
              <a:buClr>
                <a:schemeClr val="tx1"/>
              </a:buClr>
              <a:buSzPct val="60000"/>
              <a:buFont typeface="Arial"/>
              <a:buChar char="•"/>
              <a:defRPr sz="1867" b="0" i="0">
                <a:solidFill>
                  <a:schemeClr val="tx1"/>
                </a:solidFill>
                <a:latin typeface="Arial" panose="020B0604020202020204" pitchFamily="34" charset="0"/>
                <a:cs typeface="Arial" panose="020B0604020202020204" pitchFamily="34" charset="0"/>
              </a:defRPr>
            </a:lvl4pPr>
            <a:lvl5pPr marL="842391" indent="-152392">
              <a:buClr>
                <a:schemeClr val="tx1"/>
              </a:buClr>
              <a:buSzPct val="60000"/>
              <a:buFont typeface="Arial"/>
              <a:buChar char="•"/>
              <a:defRPr sz="1600" b="0" i="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583688" y="455086"/>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latin typeface="Arial" panose="020B0604020202020204" pitchFamily="34" charset="0"/>
                <a:cs typeface="Arial" panose="020B0604020202020204" pitchFamily="34" charset="0"/>
              </a:defRPr>
            </a:lvl1pPr>
          </a:lstStyle>
          <a:p>
            <a:pPr lvl="0"/>
            <a:r>
              <a:rPr lang="en-US"/>
              <a:t>Click to edit Master title style</a:t>
            </a:r>
            <a:endParaRPr lang="en-GB" dirty="0"/>
          </a:p>
        </p:txBody>
      </p:sp>
    </p:spTree>
    <p:extLst>
      <p:ext uri="{BB962C8B-B14F-4D97-AF65-F5344CB8AC3E}">
        <p14:creationId xmlns:p14="http://schemas.microsoft.com/office/powerpoint/2010/main" val="2971919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6"/>
            <a:ext cx="11127317" cy="9757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0674837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246394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711200" y="1797052"/>
            <a:ext cx="10820400" cy="3544971"/>
          </a:xfrm>
          <a:prstGeom prst="rect">
            <a:avLst/>
          </a:prstGeom>
        </p:spPr>
        <p:txBody>
          <a:bodyPr lIns="91420" tIns="45710" rIns="91420" bIns="45710">
            <a:noAutofit/>
          </a:bodyPr>
          <a:lstStyle>
            <a:lvl1pPr marL="0" indent="0" algn="ctr">
              <a:buNone/>
              <a:defRPr sz="2667" baseline="0">
                <a:solidFill>
                  <a:schemeClr val="tx1"/>
                </a:solidFill>
                <a:latin typeface="Arial" panose="020B0604020202020204" pitchFamily="34" charset="0"/>
                <a:cs typeface="Arial" panose="020B0604020202020204" pitchFamily="34" charset="0"/>
              </a:defRPr>
            </a:lvl1pPr>
          </a:lstStyle>
          <a:p>
            <a:pPr lvl="0"/>
            <a:r>
              <a:rPr lang="en-US" noProof="0"/>
              <a:t>Click icon to add table</a:t>
            </a:r>
            <a:endParaRPr lang="en-GB" noProof="0" dirty="0"/>
          </a:p>
        </p:txBody>
      </p:sp>
      <p:sp>
        <p:nvSpPr>
          <p:cNvPr id="6" name="Text Placeholder 9"/>
          <p:cNvSpPr>
            <a:spLocks noGrp="1"/>
          </p:cNvSpPr>
          <p:nvPr>
            <p:ph type="body" sz="quarter" idx="11"/>
          </p:nvPr>
        </p:nvSpPr>
        <p:spPr>
          <a:xfrm>
            <a:off x="583691" y="5530962"/>
            <a:ext cx="9573749" cy="434977"/>
          </a:xfrm>
          <a:prstGeom prst="rect">
            <a:avLst/>
          </a:prstGeom>
        </p:spPr>
        <p:txBody>
          <a:bodyPr wrap="square" lIns="91420" tIns="45710" rIns="91420" bIns="45710" anchor="b" anchorCtr="0">
            <a:noAutofit/>
          </a:bodyPr>
          <a:lstStyle>
            <a:lvl1pPr algn="l" defTabSz="804727">
              <a:lnSpc>
                <a:spcPct val="100000"/>
              </a:lnSpc>
              <a:spcBef>
                <a:spcPct val="50000"/>
              </a:spcBef>
              <a:buNone/>
              <a:defRPr sz="1867" b="0" i="0">
                <a:solidFill>
                  <a:schemeClr val="tx1"/>
                </a:solidFill>
                <a:latin typeface="Arial" panose="020B0604020202020204" pitchFamily="34" charset="0"/>
                <a:cs typeface="Arial" panose="020B0604020202020204" pitchFamily="34" charset="0"/>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5" name="Title Placeholder 5"/>
          <p:cNvSpPr>
            <a:spLocks noGrp="1"/>
          </p:cNvSpPr>
          <p:nvPr>
            <p:ph type="title"/>
          </p:nvPr>
        </p:nvSpPr>
        <p:spPr bwMode="auto">
          <a:xfrm>
            <a:off x="583688" y="455086"/>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latin typeface="Arial" panose="020B0604020202020204" pitchFamily="34" charset="0"/>
                <a:cs typeface="Arial" panose="020B0604020202020204" pitchFamily="34" charset="0"/>
              </a:defRPr>
            </a:lvl1pPr>
          </a:lstStyle>
          <a:p>
            <a:pPr lvl="0"/>
            <a:r>
              <a:rPr lang="en-US"/>
              <a:t>Click to edit Master title style</a:t>
            </a:r>
            <a:endParaRPr lang="en-GB" dirty="0"/>
          </a:p>
        </p:txBody>
      </p:sp>
    </p:spTree>
    <p:extLst>
      <p:ext uri="{BB962C8B-B14F-4D97-AF65-F5344CB8AC3E}">
        <p14:creationId xmlns:p14="http://schemas.microsoft.com/office/powerpoint/2010/main" val="34803600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711200" y="1602319"/>
            <a:ext cx="10820400" cy="3744383"/>
          </a:xfrm>
          <a:prstGeom prst="rect">
            <a:avLst/>
          </a:prstGeom>
        </p:spPr>
        <p:txBody>
          <a:bodyPr vert="horz" lIns="91420" tIns="45710" rIns="91420" bIns="45710">
            <a:noAutofit/>
          </a:bodyPr>
          <a:lstStyle>
            <a:lvl1pPr marL="0" indent="0" algn="ctr">
              <a:buNone/>
              <a:defRPr sz="2667" b="0" i="0">
                <a:solidFill>
                  <a:schemeClr val="tx1"/>
                </a:solidFill>
                <a:latin typeface="Arial" panose="020B0604020202020204" pitchFamily="34" charset="0"/>
                <a:cs typeface="Arial" panose="020B0604020202020204" pitchFamily="34" charset="0"/>
              </a:defRPr>
            </a:lvl1pPr>
          </a:lstStyle>
          <a:p>
            <a:pPr lvl="0"/>
            <a:r>
              <a:rPr lang="en-US" noProof="0"/>
              <a:t>Click icon to add chart</a:t>
            </a:r>
            <a:endParaRPr lang="en-US" noProof="0" dirty="0"/>
          </a:p>
        </p:txBody>
      </p:sp>
      <p:sp>
        <p:nvSpPr>
          <p:cNvPr id="7" name="Text Placeholder 9"/>
          <p:cNvSpPr>
            <a:spLocks noGrp="1"/>
          </p:cNvSpPr>
          <p:nvPr>
            <p:ph type="body" sz="quarter" idx="11"/>
          </p:nvPr>
        </p:nvSpPr>
        <p:spPr>
          <a:xfrm>
            <a:off x="583691" y="5530962"/>
            <a:ext cx="9573749" cy="434977"/>
          </a:xfrm>
          <a:prstGeom prst="rect">
            <a:avLst/>
          </a:prstGeom>
        </p:spPr>
        <p:txBody>
          <a:bodyPr wrap="square" lIns="91420" tIns="45710" rIns="91420" bIns="45710" anchor="b" anchorCtr="0">
            <a:noAutofit/>
          </a:bodyPr>
          <a:lstStyle>
            <a:lvl1pPr algn="l" defTabSz="804727">
              <a:lnSpc>
                <a:spcPct val="100000"/>
              </a:lnSpc>
              <a:spcBef>
                <a:spcPct val="50000"/>
              </a:spcBef>
              <a:buNone/>
              <a:defRPr sz="1867" b="0" i="0">
                <a:solidFill>
                  <a:schemeClr val="tx1"/>
                </a:solidFill>
                <a:latin typeface="Arial" panose="020B0604020202020204" pitchFamily="34" charset="0"/>
                <a:cs typeface="Arial" panose="020B0604020202020204" pitchFamily="34" charset="0"/>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5" name="Title Placeholder 5"/>
          <p:cNvSpPr>
            <a:spLocks noGrp="1"/>
          </p:cNvSpPr>
          <p:nvPr>
            <p:ph type="title"/>
          </p:nvPr>
        </p:nvSpPr>
        <p:spPr bwMode="auto">
          <a:xfrm>
            <a:off x="583688" y="455086"/>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latin typeface="Arial" panose="020B0604020202020204" pitchFamily="34" charset="0"/>
                <a:cs typeface="Arial" panose="020B0604020202020204" pitchFamily="34" charset="0"/>
              </a:defRPr>
            </a:lvl1pPr>
          </a:lstStyle>
          <a:p>
            <a:pPr lvl="0"/>
            <a:r>
              <a:rPr lang="en-US"/>
              <a:t>Click to edit Master title style</a:t>
            </a:r>
            <a:endParaRPr lang="en-GB" dirty="0"/>
          </a:p>
        </p:txBody>
      </p:sp>
    </p:spTree>
    <p:extLst>
      <p:ext uri="{BB962C8B-B14F-4D97-AF65-F5344CB8AC3E}">
        <p14:creationId xmlns:p14="http://schemas.microsoft.com/office/powerpoint/2010/main" val="753572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latin typeface="Arial" panose="020B0604020202020204" pitchFamily="34" charset="0"/>
              <a:cs typeface="Arial" panose="020B0604020202020204" pitchFamily="34" charset="0"/>
            </a:endParaRPr>
          </a:p>
        </p:txBody>
      </p:sp>
      <p:sp>
        <p:nvSpPr>
          <p:cNvPr id="4" name="Text Placeholder 3"/>
          <p:cNvSpPr>
            <a:spLocks noGrp="1"/>
          </p:cNvSpPr>
          <p:nvPr>
            <p:ph type="body" sz="quarter" idx="10" hasCustomPrompt="1"/>
          </p:nvPr>
        </p:nvSpPr>
        <p:spPr>
          <a:xfrm>
            <a:off x="616401" y="2220244"/>
            <a:ext cx="4882699" cy="3901157"/>
          </a:xfrm>
          <a:prstGeom prst="rect">
            <a:avLst/>
          </a:prstGeom>
        </p:spPr>
        <p:txBody>
          <a:bodyPr lIns="91420" tIns="45710" rIns="91420" bIns="45710">
            <a:noAutofit/>
          </a:bodyPr>
          <a:lstStyle>
            <a:lvl1pPr marL="232822" indent="-156625">
              <a:lnSpc>
                <a:spcPct val="95000"/>
              </a:lnSpc>
              <a:spcBef>
                <a:spcPts val="1480"/>
              </a:spcBef>
              <a:buClr>
                <a:schemeClr val="tx2"/>
              </a:buClr>
              <a:buSzPct val="60000"/>
              <a:buFont typeface="Arial"/>
              <a:buChar char="•"/>
              <a:defRPr sz="2667"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385214" indent="-152392">
              <a:lnSpc>
                <a:spcPct val="95000"/>
              </a:lnSpc>
              <a:spcBef>
                <a:spcPts val="600"/>
              </a:spcBef>
              <a:buClr>
                <a:schemeClr val="tx2"/>
              </a:buClr>
              <a:buSzPct val="60000"/>
              <a:buFont typeface="Arial"/>
              <a:buChar char="•"/>
              <a:defRPr sz="2400" b="0" i="0">
                <a:solidFill>
                  <a:schemeClr val="bg1"/>
                </a:solidFill>
                <a:latin typeface="Arial" panose="020B0604020202020204" pitchFamily="34" charset="0"/>
                <a:ea typeface="Arial" panose="020B0604020202020204" pitchFamily="34" charset="0"/>
                <a:cs typeface="Arial" panose="020B0604020202020204" pitchFamily="34" charset="0"/>
              </a:defRPr>
            </a:lvl2pPr>
            <a:lvl3pPr marL="537607" indent="-152392">
              <a:buClr>
                <a:schemeClr val="tx2"/>
              </a:buClr>
              <a:buSzPct val="60000"/>
              <a:buFont typeface="Arial"/>
              <a:buChar char="•"/>
              <a:defRPr sz="2133" b="0" i="0">
                <a:solidFill>
                  <a:schemeClr val="bg1"/>
                </a:solidFill>
                <a:latin typeface="Arial" panose="020B0604020202020204" pitchFamily="34" charset="0"/>
                <a:ea typeface="Arial" panose="020B0604020202020204" pitchFamily="34" charset="0"/>
                <a:cs typeface="Arial" panose="020B0604020202020204" pitchFamily="34" charset="0"/>
              </a:defRPr>
            </a:lvl3pPr>
            <a:lvl4pPr marL="689999" indent="-152392">
              <a:buClr>
                <a:schemeClr val="tx2"/>
              </a:buClr>
              <a:buSzPct val="60000"/>
              <a:buFont typeface="Arial"/>
              <a:buChar char="•"/>
              <a:defRPr sz="1867" b="0" i="0">
                <a:solidFill>
                  <a:schemeClr val="bg1"/>
                </a:solidFill>
                <a:latin typeface="Arial" panose="020B0604020202020204" pitchFamily="34" charset="0"/>
                <a:ea typeface="Arial" panose="020B0604020202020204" pitchFamily="34" charset="0"/>
                <a:cs typeface="Arial" panose="020B0604020202020204" pitchFamily="34" charset="0"/>
              </a:defRPr>
            </a:lvl4pPr>
            <a:lvl5pPr marL="842391" indent="-152392">
              <a:buClr>
                <a:schemeClr val="tx2"/>
              </a:buClr>
              <a:buSzPct val="60000"/>
              <a:buFont typeface="Arial"/>
              <a:buChar char="•"/>
              <a:defRPr sz="1600" b="0" i="0">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90" y="455086"/>
            <a:ext cx="4915412" cy="9757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defRPr sz="4267">
                <a:solidFill>
                  <a:schemeClr val="bg1"/>
                </a:solidFill>
                <a:latin typeface="Arial" panose="020B0604020202020204" pitchFamily="34" charset="0"/>
                <a:cs typeface="Arial" panose="020B0604020202020204" pitchFamily="34" charset="0"/>
              </a:defRPr>
            </a:lvl1pPr>
          </a:lstStyle>
          <a:p>
            <a:pPr lvl="0"/>
            <a:r>
              <a:rPr lang="en-US"/>
              <a:t>Click to edit Master title style</a:t>
            </a:r>
            <a:endParaRPr lang="en-GB" dirty="0"/>
          </a:p>
        </p:txBody>
      </p:sp>
    </p:spTree>
    <p:extLst>
      <p:ext uri="{BB962C8B-B14F-4D97-AF65-F5344CB8AC3E}">
        <p14:creationId xmlns:p14="http://schemas.microsoft.com/office/powerpoint/2010/main" val="3060658063"/>
      </p:ext>
    </p:extLst>
  </p:cSld>
  <p:clrMapOvr>
    <a:masterClrMapping/>
  </p:clrMapOvr>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ZA"/>
          </a:p>
        </p:txBody>
      </p:sp>
      <p:sp>
        <p:nvSpPr>
          <p:cNvPr id="4" name="Footer Placeholder 3"/>
          <p:cNvSpPr>
            <a:spLocks noGrp="1"/>
          </p:cNvSpPr>
          <p:nvPr>
            <p:ph type="ftr" sz="quarter" idx="11"/>
          </p:nvPr>
        </p:nvSpPr>
        <p:spPr/>
        <p:txBody>
          <a:bodyPr/>
          <a:lstStyle/>
          <a:p>
            <a:r>
              <a:rPr lang="en-ZA"/>
              <a:t>Attaullah</a:t>
            </a:r>
          </a:p>
        </p:txBody>
      </p:sp>
      <p:sp>
        <p:nvSpPr>
          <p:cNvPr id="5" name="Slide Number Placeholder 4"/>
          <p:cNvSpPr>
            <a:spLocks noGrp="1"/>
          </p:cNvSpPr>
          <p:nvPr>
            <p:ph type="sldNum" sz="quarter" idx="12"/>
          </p:nvPr>
        </p:nvSpPr>
        <p:spPr/>
        <p:txBody>
          <a:bodyPr/>
          <a:lstStyle/>
          <a:p>
            <a:fld id="{14332B37-EC16-4368-AB9B-3780F288B988}" type="slidenum">
              <a:rPr lang="en-ZA" smtClean="0"/>
              <a:pPr/>
              <a:t>‹#›</a:t>
            </a:fld>
            <a:endParaRPr lang="en-ZA"/>
          </a:p>
        </p:txBody>
      </p:sp>
    </p:spTree>
    <p:extLst>
      <p:ext uri="{BB962C8B-B14F-4D97-AF65-F5344CB8AC3E}">
        <p14:creationId xmlns:p14="http://schemas.microsoft.com/office/powerpoint/2010/main" val="275242222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Arial" panose="020B0604020202020204" pitchFamily="34" charset="0"/>
              <a:cs typeface="Arial" panose="020B0604020202020204" pitchFamily="34" charset="0"/>
            </a:endParaRPr>
          </a:p>
        </p:txBody>
      </p:sp>
      <p:sp>
        <p:nvSpPr>
          <p:cNvPr id="3" name="Title Placeholder 5"/>
          <p:cNvSpPr>
            <a:spLocks noGrp="1"/>
          </p:cNvSpPr>
          <p:nvPr>
            <p:ph type="title"/>
          </p:nvPr>
        </p:nvSpPr>
        <p:spPr bwMode="auto">
          <a:xfrm>
            <a:off x="558802" y="2209800"/>
            <a:ext cx="5103284" cy="2438400"/>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Arial" panose="020B0604020202020204" pitchFamily="34" charset="0"/>
                <a:ea typeface="ＭＳ Ｐゴシック" charset="0"/>
                <a:cs typeface="Arial" panose="020B0604020202020204" pitchFamily="34" charset="0"/>
              </a:defRPr>
            </a:lvl1pPr>
          </a:lstStyle>
          <a:p>
            <a:pPr lvl="0"/>
            <a:r>
              <a:rPr lang="en-US"/>
              <a:t>Click to edit Master title style</a:t>
            </a:r>
            <a:endParaRPr lang="en-GB" dirty="0"/>
          </a:p>
        </p:txBody>
      </p:sp>
      <p:sp>
        <p:nvSpPr>
          <p:cNvPr id="6" name="Text Placeholder 5"/>
          <p:cNvSpPr>
            <a:spLocks noGrp="1"/>
          </p:cNvSpPr>
          <p:nvPr>
            <p:ph type="body" sz="quarter" idx="10"/>
          </p:nvPr>
        </p:nvSpPr>
        <p:spPr>
          <a:xfrm>
            <a:off x="6796619" y="709083"/>
            <a:ext cx="4734983" cy="5412316"/>
          </a:xfrm>
          <a:prstGeom prst="rect">
            <a:avLst/>
          </a:prstGeom>
        </p:spPr>
        <p:txBody>
          <a:bodyPr lIns="0" rIns="0" anchor="ctr" anchorCtr="0"/>
          <a:lstStyle>
            <a:lvl1pPr marL="226473" indent="-226473">
              <a:lnSpc>
                <a:spcPct val="100000"/>
              </a:lnSpc>
              <a:buClr>
                <a:schemeClr val="tx1"/>
              </a:buClr>
              <a:buSzPct val="60000"/>
              <a:buFont typeface="Arial" panose="020B0604020202020204" pitchFamily="34" charset="0"/>
              <a:buChar char="•"/>
              <a:tabLst>
                <a:tab pos="304784" algn="l"/>
              </a:tabLst>
              <a:defRPr sz="3200">
                <a:latin typeface="Arial" panose="020B0604020202020204" pitchFamily="34" charset="0"/>
                <a:cs typeface="Arial" panose="020B0604020202020204" pitchFamily="34" charset="0"/>
              </a:defRPr>
            </a:lvl1pPr>
            <a:lvl2pPr marL="461411" indent="-228589">
              <a:lnSpc>
                <a:spcPct val="100000"/>
              </a:lnSpc>
              <a:buClr>
                <a:schemeClr val="tx1"/>
              </a:buClr>
              <a:buSzPct val="60000"/>
              <a:buFont typeface="Arial" panose="020B0604020202020204" pitchFamily="34" charset="0"/>
              <a:buChar char="•"/>
              <a:defRPr sz="3200">
                <a:latin typeface="Arial" panose="020B0604020202020204" pitchFamily="34" charset="0"/>
                <a:cs typeface="Arial" panose="020B0604020202020204" pitchFamily="34" charset="0"/>
              </a:defRPr>
            </a:lvl2pPr>
            <a:lvl3pPr marL="609570" indent="-156625">
              <a:lnSpc>
                <a:spcPct val="100000"/>
              </a:lnSpc>
              <a:buClr>
                <a:schemeClr val="tx1"/>
              </a:buClr>
              <a:buSzPct val="60000"/>
              <a:buFont typeface="Arial" panose="020B0604020202020204" pitchFamily="34" charset="0"/>
              <a:buChar char="•"/>
              <a:defRPr sz="2667">
                <a:latin typeface="Arial" panose="020B0604020202020204" pitchFamily="34" charset="0"/>
                <a:cs typeface="Arial" panose="020B0604020202020204" pitchFamily="34" charset="0"/>
              </a:defRPr>
            </a:lvl3pPr>
            <a:lvl4pPr marL="766196" indent="-156625">
              <a:lnSpc>
                <a:spcPct val="100000"/>
              </a:lnSpc>
              <a:buClr>
                <a:schemeClr val="tx1"/>
              </a:buClr>
              <a:buSzPct val="60000"/>
              <a:buFont typeface="Arial" panose="020B0604020202020204" pitchFamily="34" charset="0"/>
              <a:buChar char="•"/>
              <a:tabLst/>
              <a:defRPr sz="2400">
                <a:latin typeface="Arial" panose="020B0604020202020204" pitchFamily="34" charset="0"/>
                <a:cs typeface="Arial" panose="020B0604020202020204" pitchFamily="34" charset="0"/>
              </a:defRPr>
            </a:lvl4pPr>
            <a:lvl5pPr marL="992669" indent="-150276">
              <a:lnSpc>
                <a:spcPct val="100000"/>
              </a:lnSpc>
              <a:buClr>
                <a:schemeClr val="tx1"/>
              </a:buClr>
              <a:buSzPct val="60000"/>
              <a:buFont typeface="Arial" panose="020B0604020202020204" pitchFamily="34" charset="0"/>
              <a:buChar char="•"/>
              <a:defRPr sz="2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0807293"/>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latin typeface="Arial" panose="020B0604020202020204" pitchFamily="34" charset="0"/>
              <a:cs typeface="Arial" panose="020B0604020202020204" pitchFamily="34" charset="0"/>
            </a:endParaRPr>
          </a:p>
        </p:txBody>
      </p:sp>
      <p:sp>
        <p:nvSpPr>
          <p:cNvPr id="3" name="Title Placeholder 5"/>
          <p:cNvSpPr>
            <a:spLocks noGrp="1"/>
          </p:cNvSpPr>
          <p:nvPr>
            <p:ph type="title"/>
          </p:nvPr>
        </p:nvSpPr>
        <p:spPr bwMode="auto">
          <a:xfrm>
            <a:off x="583690" y="680720"/>
            <a:ext cx="5078396" cy="87376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Arial" panose="020B0604020202020204" pitchFamily="34" charset="0"/>
                <a:ea typeface="ＭＳ Ｐゴシック" charset="0"/>
                <a:cs typeface="Arial" panose="020B0604020202020204" pitchFamily="34" charset="0"/>
              </a:defRPr>
            </a:lvl1pPr>
          </a:lstStyle>
          <a:p>
            <a:pPr lvl="0"/>
            <a:r>
              <a:rPr lang="en-US"/>
              <a:t>Click to edit Master title style</a:t>
            </a:r>
            <a:endParaRPr lang="en-GB" dirty="0"/>
          </a:p>
        </p:txBody>
      </p:sp>
      <p:sp>
        <p:nvSpPr>
          <p:cNvPr id="6" name="Text Placeholder 5"/>
          <p:cNvSpPr>
            <a:spLocks noGrp="1"/>
          </p:cNvSpPr>
          <p:nvPr>
            <p:ph type="body" sz="quarter" idx="10"/>
          </p:nvPr>
        </p:nvSpPr>
        <p:spPr>
          <a:xfrm>
            <a:off x="6796619" y="680720"/>
            <a:ext cx="4734983" cy="5440680"/>
          </a:xfrm>
          <a:prstGeom prst="rect">
            <a:avLst/>
          </a:prstGeom>
        </p:spPr>
        <p:txBody>
          <a:bodyPr lIns="0" rIns="0"/>
          <a:lstStyle>
            <a:lvl1pPr marL="152392" indent="-152392">
              <a:lnSpc>
                <a:spcPct val="100000"/>
              </a:lnSpc>
              <a:buClr>
                <a:schemeClr val="tx1"/>
              </a:buClr>
              <a:buSzPct val="60000"/>
              <a:defRPr sz="2667">
                <a:latin typeface="Arial" panose="020B0604020202020204" pitchFamily="34" charset="0"/>
                <a:cs typeface="Arial" panose="020B0604020202020204" pitchFamily="34" charset="0"/>
              </a:defRPr>
            </a:lvl1pPr>
            <a:lvl2pPr marL="304784" indent="-152392">
              <a:lnSpc>
                <a:spcPct val="100000"/>
              </a:lnSpc>
              <a:buClr>
                <a:schemeClr val="tx1"/>
              </a:buClr>
              <a:buSzPct val="60000"/>
              <a:defRPr sz="2667">
                <a:latin typeface="Arial" panose="020B0604020202020204" pitchFamily="34" charset="0"/>
                <a:cs typeface="Arial" panose="020B0604020202020204" pitchFamily="34" charset="0"/>
              </a:defRPr>
            </a:lvl2pPr>
            <a:lvl3pPr marL="457178" indent="-152392">
              <a:lnSpc>
                <a:spcPct val="100000"/>
              </a:lnSpc>
              <a:buClr>
                <a:schemeClr val="tx1"/>
              </a:buClr>
              <a:buSzPct val="60000"/>
              <a:defRPr sz="2400">
                <a:latin typeface="Arial" panose="020B0604020202020204" pitchFamily="34" charset="0"/>
                <a:cs typeface="Arial" panose="020B0604020202020204" pitchFamily="34" charset="0"/>
              </a:defRPr>
            </a:lvl3pPr>
            <a:lvl4pPr marL="609570" indent="-165092">
              <a:lnSpc>
                <a:spcPct val="100000"/>
              </a:lnSpc>
              <a:buClr>
                <a:schemeClr val="tx1"/>
              </a:buClr>
              <a:buSzPct val="60000"/>
              <a:defRPr sz="2133">
                <a:latin typeface="Arial" panose="020B0604020202020204" pitchFamily="34" charset="0"/>
                <a:cs typeface="Arial" panose="020B0604020202020204" pitchFamily="34" charset="0"/>
              </a:defRPr>
            </a:lvl4pPr>
            <a:lvl5pPr marL="766196" indent="-156625">
              <a:lnSpc>
                <a:spcPct val="100000"/>
              </a:lnSpc>
              <a:buClr>
                <a:schemeClr val="tx1"/>
              </a:buClr>
              <a:buSzPct val="60000"/>
              <a:defRPr sz="213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83690" y="2213124"/>
            <a:ext cx="5078396" cy="3908277"/>
          </a:xfrm>
          <a:prstGeom prst="rect">
            <a:avLst/>
          </a:prstGeom>
        </p:spPr>
        <p:txBody>
          <a:bodyPr/>
          <a:lstStyle>
            <a:lvl1pPr marL="152392" indent="-152392">
              <a:buClr>
                <a:schemeClr val="tx2"/>
              </a:buClr>
              <a:buSzPct val="60000"/>
              <a:defRPr lang="en-US" sz="2667" kern="1200" dirty="0" smtClean="0">
                <a:solidFill>
                  <a:schemeClr val="bg1"/>
                </a:solidFill>
                <a:latin typeface="Arial" panose="020B0604020202020204" pitchFamily="34" charset="0"/>
                <a:ea typeface="ＭＳ Ｐゴシック" charset="0"/>
                <a:cs typeface="Arial" panose="020B0604020202020204" pitchFamily="34" charset="0"/>
              </a:defRPr>
            </a:lvl1pPr>
            <a:lvl2pPr marL="304784" indent="-152392">
              <a:buClr>
                <a:schemeClr val="tx2"/>
              </a:buClr>
              <a:buSzPct val="60000"/>
              <a:defRPr sz="2667">
                <a:solidFill>
                  <a:schemeClr val="bg1"/>
                </a:solidFill>
                <a:latin typeface="Arial" panose="020B0604020202020204" pitchFamily="34" charset="0"/>
                <a:cs typeface="Arial" panose="020B0604020202020204" pitchFamily="34" charset="0"/>
              </a:defRPr>
            </a:lvl2pPr>
            <a:lvl3pPr marL="457178" indent="-152392">
              <a:buClr>
                <a:schemeClr val="tx2"/>
              </a:buClr>
              <a:buSzPct val="60000"/>
              <a:defRPr sz="2400">
                <a:solidFill>
                  <a:schemeClr val="bg1"/>
                </a:solidFill>
                <a:latin typeface="Arial" panose="020B0604020202020204" pitchFamily="34" charset="0"/>
                <a:cs typeface="Arial" panose="020B0604020202020204" pitchFamily="34" charset="0"/>
              </a:defRPr>
            </a:lvl3pPr>
            <a:lvl4pPr marL="609570" indent="-165092">
              <a:buClr>
                <a:schemeClr val="tx2"/>
              </a:buClr>
              <a:buSzPct val="60000"/>
              <a:defRPr sz="2133">
                <a:solidFill>
                  <a:schemeClr val="bg1"/>
                </a:solidFill>
                <a:latin typeface="Arial" panose="020B0604020202020204" pitchFamily="34" charset="0"/>
                <a:cs typeface="Arial" panose="020B0604020202020204" pitchFamily="34" charset="0"/>
              </a:defRPr>
            </a:lvl4pPr>
            <a:lvl5pPr marL="766196" indent="-156625">
              <a:buClr>
                <a:schemeClr val="tx2"/>
              </a:buClr>
              <a:buSzPct val="60000"/>
              <a:defRPr sz="2133">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84960"/>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Arial" panose="020B0604020202020204" pitchFamily="34" charset="0"/>
              <a:cs typeface="Arial" panose="020B0604020202020204" pitchFamily="34" charset="0"/>
            </a:endParaRPr>
          </a:p>
        </p:txBody>
      </p:sp>
      <p:sp>
        <p:nvSpPr>
          <p:cNvPr id="3" name="Title Placeholder 5"/>
          <p:cNvSpPr>
            <a:spLocks noGrp="1"/>
          </p:cNvSpPr>
          <p:nvPr>
            <p:ph type="title"/>
          </p:nvPr>
        </p:nvSpPr>
        <p:spPr bwMode="auto">
          <a:xfrm>
            <a:off x="583690" y="2212976"/>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Arial" panose="020B0604020202020204" pitchFamily="34" charset="0"/>
                <a:ea typeface="ＭＳ Ｐゴシック" charset="0"/>
                <a:cs typeface="Arial" panose="020B0604020202020204" pitchFamily="34"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6786035" y="709084"/>
            <a:ext cx="4745567" cy="4486461"/>
          </a:xfrm>
          <a:prstGeom prst="rect">
            <a:avLst/>
          </a:prstGeom>
        </p:spPr>
        <p:txBody>
          <a:bodyPr anchor="ctr" anchorCtr="0"/>
          <a:lstStyle>
            <a:lvl1pPr marL="0" indent="0" algn="ctr">
              <a:buNone/>
              <a:defRPr>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9" name="Text Placeholder 8"/>
          <p:cNvSpPr>
            <a:spLocks noGrp="1"/>
          </p:cNvSpPr>
          <p:nvPr>
            <p:ph type="body" sz="quarter" idx="11"/>
          </p:nvPr>
        </p:nvSpPr>
        <p:spPr>
          <a:xfrm>
            <a:off x="6786035" y="5416469"/>
            <a:ext cx="4745567" cy="700193"/>
          </a:xfrm>
          <a:prstGeom prst="rect">
            <a:avLst/>
          </a:prstGeom>
        </p:spPr>
        <p:txBody>
          <a:bodyPr lIns="0" tIns="0" rIns="0" bIns="0"/>
          <a:lstStyle>
            <a:lvl1pPr marL="0" indent="0">
              <a:buNone/>
              <a:defRPr sz="1867">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331845056"/>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tx2"/>
              </a:solidFill>
              <a:latin typeface="Arial" panose="020B0604020202020204" pitchFamily="34" charset="0"/>
              <a:cs typeface="Arial" panose="020B0604020202020204" pitchFamily="34" charset="0"/>
            </a:endParaRPr>
          </a:p>
        </p:txBody>
      </p:sp>
      <p:sp>
        <p:nvSpPr>
          <p:cNvPr id="3" name="Title Placeholder 5"/>
          <p:cNvSpPr>
            <a:spLocks noGrp="1"/>
          </p:cNvSpPr>
          <p:nvPr>
            <p:ph type="title"/>
          </p:nvPr>
        </p:nvSpPr>
        <p:spPr bwMode="auto">
          <a:xfrm>
            <a:off x="583690" y="2212976"/>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Arial" panose="020B0604020202020204" pitchFamily="34" charset="0"/>
                <a:ea typeface="ＭＳ Ｐゴシック" charset="0"/>
                <a:cs typeface="Arial" panose="020B0604020202020204" pitchFamily="34"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6786035" y="709085"/>
            <a:ext cx="4745567" cy="5412315"/>
          </a:xfrm>
          <a:prstGeom prst="rect">
            <a:avLst/>
          </a:prstGeom>
        </p:spPr>
        <p:txBody>
          <a:bodyPr anchor="ctr" anchorCtr="0"/>
          <a:lstStyle>
            <a:lvl1pPr marL="0" indent="0" algn="ctr">
              <a:buNone/>
              <a:defRPr>
                <a:latin typeface="Arial" panose="020B0604020202020204" pitchFamily="34" charset="0"/>
                <a:cs typeface="Arial" panose="020B0604020202020204" pitchFamily="34" charset="0"/>
              </a:defRPr>
            </a:lvl1pPr>
          </a:lstStyle>
          <a:p>
            <a:r>
              <a:rPr lang="en-US"/>
              <a:t>Click icon to add picture</a:t>
            </a:r>
            <a:endParaRPr lang="en-US" dirty="0"/>
          </a:p>
        </p:txBody>
      </p:sp>
    </p:spTree>
    <p:extLst>
      <p:ext uri="{BB962C8B-B14F-4D97-AF65-F5344CB8AC3E}">
        <p14:creationId xmlns:p14="http://schemas.microsoft.com/office/powerpoint/2010/main" val="412227209"/>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latin typeface="Arial" panose="020B0604020202020204" pitchFamily="34" charset="0"/>
              <a:cs typeface="Arial" panose="020B0604020202020204" pitchFamily="34" charset="0"/>
            </a:endParaRPr>
          </a:p>
        </p:txBody>
      </p:sp>
      <p:sp>
        <p:nvSpPr>
          <p:cNvPr id="3" name="Title Placeholder 5"/>
          <p:cNvSpPr>
            <a:spLocks noGrp="1"/>
          </p:cNvSpPr>
          <p:nvPr>
            <p:ph type="title"/>
          </p:nvPr>
        </p:nvSpPr>
        <p:spPr bwMode="auto">
          <a:xfrm>
            <a:off x="583690" y="2212976"/>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Arial" panose="020B0604020202020204" pitchFamily="34" charset="0"/>
                <a:ea typeface="ＭＳ Ｐゴシック" charset="0"/>
                <a:cs typeface="Arial" panose="020B0604020202020204" pitchFamily="34" charset="0"/>
              </a:defRPr>
            </a:lvl1pPr>
          </a:lstStyle>
          <a:p>
            <a:pPr lvl="0"/>
            <a:r>
              <a:rPr lang="en-US"/>
              <a:t>Click to edit Master title style</a:t>
            </a:r>
            <a:endParaRPr lang="en-GB" dirty="0"/>
          </a:p>
        </p:txBody>
      </p:sp>
    </p:spTree>
    <p:extLst>
      <p:ext uri="{BB962C8B-B14F-4D97-AF65-F5344CB8AC3E}">
        <p14:creationId xmlns:p14="http://schemas.microsoft.com/office/powerpoint/2010/main" val="1472611780"/>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Arial" panose="020B0604020202020204" pitchFamily="34" charset="0"/>
              <a:cs typeface="Arial" panose="020B0604020202020204" pitchFamily="34" charset="0"/>
            </a:endParaRPr>
          </a:p>
        </p:txBody>
      </p:sp>
      <p:sp>
        <p:nvSpPr>
          <p:cNvPr id="3" name="Title Placeholder 5"/>
          <p:cNvSpPr>
            <a:spLocks noGrp="1"/>
          </p:cNvSpPr>
          <p:nvPr>
            <p:ph type="title"/>
          </p:nvPr>
        </p:nvSpPr>
        <p:spPr bwMode="auto">
          <a:xfrm>
            <a:off x="583690" y="2212976"/>
            <a:ext cx="5078396" cy="2432051"/>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Arial" panose="020B0604020202020204" pitchFamily="34" charset="0"/>
                <a:ea typeface="ＭＳ Ｐゴシック" charset="0"/>
                <a:cs typeface="Arial" panose="020B0604020202020204" pitchFamily="34" charset="0"/>
              </a:defRPr>
            </a:lvl1pPr>
          </a:lstStyle>
          <a:p>
            <a:pPr lvl="0"/>
            <a:r>
              <a:rPr lang="en-US"/>
              <a:t>Click to edit Master title style</a:t>
            </a:r>
            <a:endParaRPr lang="en-GB" dirty="0"/>
          </a:p>
        </p:txBody>
      </p:sp>
      <p:sp>
        <p:nvSpPr>
          <p:cNvPr id="7" name="Picture Placeholder 6"/>
          <p:cNvSpPr>
            <a:spLocks noGrp="1"/>
          </p:cNvSpPr>
          <p:nvPr>
            <p:ph type="pic" sz="quarter" idx="10"/>
          </p:nvPr>
        </p:nvSpPr>
        <p:spPr>
          <a:xfrm>
            <a:off x="6106792" y="0"/>
            <a:ext cx="6085209" cy="6858000"/>
          </a:xfrm>
          <a:prstGeom prst="rect">
            <a:avLst/>
          </a:prstGeom>
        </p:spPr>
        <p:txBody>
          <a:bodyPr anchor="ctr" anchorCtr="0"/>
          <a:lstStyle>
            <a:lvl1pPr marL="0" indent="0" algn="ctr">
              <a:buNone/>
              <a:defRPr>
                <a:latin typeface="Arial" panose="020B0604020202020204" pitchFamily="34" charset="0"/>
                <a:cs typeface="Arial" panose="020B0604020202020204" pitchFamily="34" charset="0"/>
              </a:defRPr>
            </a:lvl1pPr>
          </a:lstStyle>
          <a:p>
            <a:r>
              <a:rPr lang="en-US"/>
              <a:t>Click icon to add picture</a:t>
            </a:r>
            <a:endParaRPr lang="en-US" dirty="0"/>
          </a:p>
        </p:txBody>
      </p:sp>
    </p:spTree>
    <p:extLst>
      <p:ext uri="{BB962C8B-B14F-4D97-AF65-F5344CB8AC3E}">
        <p14:creationId xmlns:p14="http://schemas.microsoft.com/office/powerpoint/2010/main" val="1711168187"/>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Arial" panose="020B0604020202020204" pitchFamily="34" charset="0"/>
              <a:cs typeface="Arial" panose="020B0604020202020204" pitchFamily="34" charset="0"/>
            </a:endParaRPr>
          </a:p>
        </p:txBody>
      </p:sp>
      <p:sp>
        <p:nvSpPr>
          <p:cNvPr id="3" name="Title Placeholder 5"/>
          <p:cNvSpPr>
            <a:spLocks noGrp="1"/>
          </p:cNvSpPr>
          <p:nvPr>
            <p:ph type="title"/>
          </p:nvPr>
        </p:nvSpPr>
        <p:spPr bwMode="auto">
          <a:xfrm>
            <a:off x="583690" y="2212976"/>
            <a:ext cx="5078396" cy="2432051"/>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Arial" panose="020B0604020202020204" pitchFamily="34" charset="0"/>
                <a:ea typeface="ＭＳ Ｐゴシック" charset="0"/>
                <a:cs typeface="Arial" panose="020B0604020202020204" pitchFamily="34" charset="0"/>
              </a:defRPr>
            </a:lvl1pPr>
          </a:lstStyle>
          <a:p>
            <a:pPr lvl="0"/>
            <a:r>
              <a:rPr lang="en-US"/>
              <a:t>Click to edit Master title style</a:t>
            </a:r>
            <a:endParaRPr lang="en-GB" dirty="0"/>
          </a:p>
        </p:txBody>
      </p:sp>
      <p:sp>
        <p:nvSpPr>
          <p:cNvPr id="6" name="Chart Placeholder 5"/>
          <p:cNvSpPr>
            <a:spLocks noGrp="1"/>
          </p:cNvSpPr>
          <p:nvPr>
            <p:ph type="chart" sz="quarter" idx="10"/>
          </p:nvPr>
        </p:nvSpPr>
        <p:spPr>
          <a:xfrm>
            <a:off x="6786035" y="670984"/>
            <a:ext cx="4745567" cy="5450416"/>
          </a:xfrm>
          <a:prstGeom prst="rect">
            <a:avLst/>
          </a:prstGeom>
        </p:spPr>
        <p:txBody>
          <a:bodyPr anchor="ctr" anchorCtr="0"/>
          <a:lstStyle>
            <a:lvl1pPr marL="0" indent="0" algn="ctr">
              <a:buNone/>
              <a:defRPr>
                <a:latin typeface="Arial" panose="020B0604020202020204" pitchFamily="34" charset="0"/>
                <a:cs typeface="Arial" panose="020B0604020202020204" pitchFamily="34" charset="0"/>
              </a:defRPr>
            </a:lvl1pPr>
          </a:lstStyle>
          <a:p>
            <a:r>
              <a:rPr lang="en-US"/>
              <a:t>Click icon to add chart</a:t>
            </a:r>
          </a:p>
        </p:txBody>
      </p:sp>
    </p:spTree>
    <p:extLst>
      <p:ext uri="{BB962C8B-B14F-4D97-AF65-F5344CB8AC3E}">
        <p14:creationId xmlns:p14="http://schemas.microsoft.com/office/powerpoint/2010/main" val="3995812457"/>
      </p:ext>
    </p:extLst>
  </p:cSld>
  <p:clrMapOvr>
    <a:masterClrMapping/>
  </p:clrMapOvr>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90" y="2212976"/>
            <a:ext cx="5078396" cy="2432051"/>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Arial" panose="020B0604020202020204" pitchFamily="34" charset="0"/>
                <a:ea typeface="ＭＳ Ｐゴシック" charset="0"/>
                <a:cs typeface="Arial" panose="020B0604020202020204" pitchFamily="34" charset="0"/>
              </a:defRPr>
            </a:lvl1pPr>
          </a:lstStyle>
          <a:p>
            <a:pPr lvl="0"/>
            <a:r>
              <a:rPr lang="en-US"/>
              <a:t>Click to edit Master title style</a:t>
            </a:r>
            <a:endParaRPr lang="en-GB" dirty="0"/>
          </a:p>
        </p:txBody>
      </p:sp>
      <p:sp>
        <p:nvSpPr>
          <p:cNvPr id="7" name="Table Placeholder 6"/>
          <p:cNvSpPr>
            <a:spLocks noGrp="1"/>
          </p:cNvSpPr>
          <p:nvPr>
            <p:ph type="tbl" sz="quarter" idx="10"/>
          </p:nvPr>
        </p:nvSpPr>
        <p:spPr>
          <a:xfrm>
            <a:off x="6786035" y="670984"/>
            <a:ext cx="4745567" cy="5450416"/>
          </a:xfrm>
          <a:prstGeom prst="rect">
            <a:avLst/>
          </a:prstGeom>
        </p:spPr>
        <p:txBody>
          <a:bodyPr anchor="ctr" anchorCtr="0"/>
          <a:lstStyle>
            <a:lvl1pPr marL="0" indent="0" algn="ctr">
              <a:buNone/>
              <a:defRPr>
                <a:latin typeface="Arial" panose="020B0604020202020204" pitchFamily="34" charset="0"/>
                <a:cs typeface="Arial" panose="020B0604020202020204" pitchFamily="34" charset="0"/>
              </a:defRPr>
            </a:lvl1pPr>
          </a:lstStyle>
          <a:p>
            <a:r>
              <a:rPr lang="en-US"/>
              <a:t>Click icon to add table</a:t>
            </a:r>
          </a:p>
        </p:txBody>
      </p:sp>
      <p:sp>
        <p:nvSpPr>
          <p:cNvPr id="8" name="Rectangle 4"/>
          <p:cNvSpPr>
            <a:spLocks noChangeArrowheads="1"/>
          </p:cNvSpPr>
          <p:nvPr userDrawn="1"/>
        </p:nvSpPr>
        <p:spPr bwMode="ltGray">
          <a:xfrm>
            <a:off x="636906" y="6322207"/>
            <a:ext cx="4542703" cy="206025"/>
          </a:xfrm>
          <a:prstGeom prst="rect">
            <a:avLst/>
          </a:prstGeom>
          <a:noFill/>
          <a:ln w="9525">
            <a:noFill/>
            <a:miter lim="800000"/>
            <a:headEnd/>
            <a:tailEnd/>
          </a:ln>
          <a:effectLst/>
        </p:spPr>
        <p:txBody>
          <a:bodyPr wrap="square" lIns="82115" tIns="41056" rIns="82115" bIns="41056" anchor="b">
            <a:spAutoFit/>
          </a:bodyPr>
          <a:lstStyle/>
          <a:p>
            <a:pPr algn="l" defTabSz="814285" rtl="0" fontAlgn="auto">
              <a:spcBef>
                <a:spcPts val="0"/>
              </a:spcBef>
              <a:spcAft>
                <a:spcPts val="0"/>
              </a:spcAft>
              <a:defRPr/>
            </a:pPr>
            <a:r>
              <a:rPr lang="en-US" sz="800" kern="1200" spc="27" baseline="0" dirty="0">
                <a:solidFill>
                  <a:schemeClr val="accent1">
                    <a:lumMod val="75000"/>
                  </a:schemeClr>
                </a:solidFill>
                <a:latin typeface="Arial" panose="020B0604020202020204" pitchFamily="34" charset="0"/>
                <a:ea typeface="+mn-ea"/>
                <a:cs typeface="Arial" panose="020B0604020202020204" pitchFamily="34" charset="0"/>
              </a:rPr>
              <a:t>© 2017  Cisco and/or its affiliates. All rights reserved.   Cisco Confidential</a:t>
            </a:r>
          </a:p>
        </p:txBody>
      </p:sp>
    </p:spTree>
    <p:extLst>
      <p:ext uri="{BB962C8B-B14F-4D97-AF65-F5344CB8AC3E}">
        <p14:creationId xmlns:p14="http://schemas.microsoft.com/office/powerpoint/2010/main" val="667969542"/>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5" name="Freeform 6"/>
          <p:cNvSpPr>
            <a:spLocks noChangeAspect="1" noEditPoints="1"/>
          </p:cNvSpPr>
          <p:nvPr userDrawn="1"/>
        </p:nvSpPr>
        <p:spPr bwMode="auto">
          <a:xfrm>
            <a:off x="5017327" y="2838770"/>
            <a:ext cx="2157349" cy="114609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accent3"/>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520035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Closing Slide_for events">
    <p:spTree>
      <p:nvGrpSpPr>
        <p:cNvPr id="1" name=""/>
        <p:cNvGrpSpPr/>
        <p:nvPr/>
      </p:nvGrpSpPr>
      <p:grpSpPr>
        <a:xfrm>
          <a:off x="0" y="0"/>
          <a:ext cx="0" cy="0"/>
          <a:chOff x="0" y="0"/>
          <a:chExt cx="0" cy="0"/>
        </a:xfrm>
      </p:grpSpPr>
      <p:pic>
        <p:nvPicPr>
          <p:cNvPr id="3" name="Picture 2" descr="Cisco Networking Academy_Slides_v2_closing-0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7" y="0"/>
            <a:ext cx="12190815" cy="6858000"/>
          </a:xfrm>
          <a:prstGeom prst="rect">
            <a:avLst/>
          </a:prstGeom>
        </p:spPr>
      </p:pic>
      <p:sp>
        <p:nvSpPr>
          <p:cNvPr id="5" name="Freeform 6"/>
          <p:cNvSpPr>
            <a:spLocks noChangeAspect="1" noEditPoints="1"/>
          </p:cNvSpPr>
          <p:nvPr userDrawn="1"/>
        </p:nvSpPr>
        <p:spPr bwMode="auto">
          <a:xfrm>
            <a:off x="5017327" y="2838770"/>
            <a:ext cx="2157349" cy="114609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accent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539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ZA"/>
          </a:p>
        </p:txBody>
      </p:sp>
      <p:sp>
        <p:nvSpPr>
          <p:cNvPr id="6" name="Footer Placeholder 5"/>
          <p:cNvSpPr>
            <a:spLocks noGrp="1"/>
          </p:cNvSpPr>
          <p:nvPr>
            <p:ph type="ftr" sz="quarter" idx="11"/>
          </p:nvPr>
        </p:nvSpPr>
        <p:spPr/>
        <p:txBody>
          <a:bodyPr/>
          <a:lstStyle/>
          <a:p>
            <a:r>
              <a:rPr lang="en-ZA"/>
              <a:t>Attaullah</a:t>
            </a:r>
          </a:p>
        </p:txBody>
      </p:sp>
      <p:sp>
        <p:nvSpPr>
          <p:cNvPr id="7" name="Slide Number Placeholder 6"/>
          <p:cNvSpPr>
            <a:spLocks noGrp="1"/>
          </p:cNvSpPr>
          <p:nvPr>
            <p:ph type="sldNum" sz="quarter" idx="12"/>
          </p:nvPr>
        </p:nvSpPr>
        <p:spPr/>
        <p:txBody>
          <a:bodyPr/>
          <a:lstStyle/>
          <a:p>
            <a:fld id="{14332B37-EC16-4368-AB9B-3780F288B988}" type="slidenum">
              <a:rPr lang="en-ZA" smtClean="0"/>
              <a:pPr/>
              <a:t>‹#›</a:t>
            </a:fld>
            <a:endParaRPr lang="en-ZA"/>
          </a:p>
        </p:txBody>
      </p:sp>
    </p:spTree>
    <p:extLst>
      <p:ext uri="{BB962C8B-B14F-4D97-AF65-F5344CB8AC3E}">
        <p14:creationId xmlns:p14="http://schemas.microsoft.com/office/powerpoint/2010/main" val="32074095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Attaullah</a:t>
            </a:r>
          </a:p>
        </p:txBody>
      </p:sp>
      <p:sp>
        <p:nvSpPr>
          <p:cNvPr id="6" name="Slide Number Placeholder 5"/>
          <p:cNvSpPr>
            <a:spLocks noGrp="1"/>
          </p:cNvSpPr>
          <p:nvPr>
            <p:ph type="sldNum" sz="quarter" idx="12"/>
          </p:nvPr>
        </p:nvSpPr>
        <p:spPr/>
        <p:txBody>
          <a:bodyPr/>
          <a:lstStyle/>
          <a:p>
            <a:fld id="{18E17DE9-7EA1-432F-971F-8F89B0F9E0A5}" type="slidenum">
              <a:rPr lang="en-US" smtClean="0"/>
              <a:t>‹#›</a:t>
            </a:fld>
            <a:endParaRPr lang="en-US"/>
          </a:p>
        </p:txBody>
      </p:sp>
    </p:spTree>
    <p:extLst>
      <p:ext uri="{BB962C8B-B14F-4D97-AF65-F5344CB8AC3E}">
        <p14:creationId xmlns:p14="http://schemas.microsoft.com/office/powerpoint/2010/main" val="62340355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Attaullah</a:t>
            </a:r>
          </a:p>
        </p:txBody>
      </p:sp>
      <p:sp>
        <p:nvSpPr>
          <p:cNvPr id="6" name="Slide Number Placeholder 5"/>
          <p:cNvSpPr>
            <a:spLocks noGrp="1"/>
          </p:cNvSpPr>
          <p:nvPr>
            <p:ph type="sldNum" sz="quarter" idx="12"/>
          </p:nvPr>
        </p:nvSpPr>
        <p:spPr/>
        <p:txBody>
          <a:bodyPr/>
          <a:lstStyle/>
          <a:p>
            <a:fld id="{F5CA2BA6-C6CE-4311-A54F-3C4EB693A894}" type="slidenum">
              <a:rPr lang="en-US" smtClean="0"/>
              <a:t>‹#›</a:t>
            </a:fld>
            <a:endParaRPr lang="en-US"/>
          </a:p>
        </p:txBody>
      </p:sp>
    </p:spTree>
    <p:extLst>
      <p:ext uri="{BB962C8B-B14F-4D97-AF65-F5344CB8AC3E}">
        <p14:creationId xmlns:p14="http://schemas.microsoft.com/office/powerpoint/2010/main" val="15156984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4501" y="4696381"/>
            <a:ext cx="11303000" cy="1844873"/>
          </a:xfrm>
          <a:prstGeom prst="rect">
            <a:avLst/>
          </a:prstGeom>
        </p:spPr>
      </p:pic>
      <p:sp>
        <p:nvSpPr>
          <p:cNvPr id="27" name="Rectangle 3"/>
          <p:cNvSpPr>
            <a:spLocks noChangeArrowheads="1"/>
          </p:cNvSpPr>
          <p:nvPr/>
        </p:nvSpPr>
        <p:spPr bwMode="white">
          <a:xfrm>
            <a:off x="0" y="0"/>
            <a:ext cx="12192000" cy="177800"/>
          </a:xfrm>
          <a:prstGeom prst="rect">
            <a:avLst/>
          </a:prstGeom>
          <a:solidFill>
            <a:schemeClr val="bg2"/>
          </a:solidFill>
          <a:ln w="25400" algn="ctr">
            <a:noFill/>
            <a:miter lim="800000"/>
            <a:headEnd/>
            <a:tailEnd/>
          </a:ln>
          <a:effectLst/>
        </p:spPr>
        <p:txBody>
          <a:bodyPr wrap="none" anchor="ctr"/>
          <a:lstStyle/>
          <a:p>
            <a:endParaRPr lang="en-US" sz="2400">
              <a:latin typeface="+mj-lt"/>
            </a:endParaRPr>
          </a:p>
        </p:txBody>
      </p:sp>
      <p:sp>
        <p:nvSpPr>
          <p:cNvPr id="2" name="Title 1"/>
          <p:cNvSpPr>
            <a:spLocks noGrp="1"/>
          </p:cNvSpPr>
          <p:nvPr>
            <p:ph type="ctrTitle" hasCustomPrompt="1"/>
          </p:nvPr>
        </p:nvSpPr>
        <p:spPr>
          <a:xfrm>
            <a:off x="295191" y="399142"/>
            <a:ext cx="11398403" cy="4134759"/>
          </a:xfrm>
        </p:spPr>
        <p:txBody>
          <a:bodyPr/>
          <a:lstStyle>
            <a:lvl1pPr algn="l" defTabSz="914377"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377" rtl="0" eaLnBrk="1" latinLnBrk="0" hangingPunct="1">
              <a:lnSpc>
                <a:spcPct val="85000"/>
              </a:lnSpc>
              <a:spcBef>
                <a:spcPct val="0"/>
              </a:spcBef>
              <a:buClr>
                <a:schemeClr val="tx1"/>
              </a:buClr>
              <a:buFont typeface="Ciscolight" pitchFamily="2" charset="0"/>
              <a:buNone/>
            </a:pPr>
            <a:r>
              <a:rPr lang="en-US" dirty="0"/>
              <a:t>Segue Title Here</a:t>
            </a:r>
          </a:p>
        </p:txBody>
      </p:sp>
      <p:sp>
        <p:nvSpPr>
          <p:cNvPr id="47" name="Rectangle 3"/>
          <p:cNvSpPr>
            <a:spLocks noChangeArrowheads="1"/>
          </p:cNvSpPr>
          <p:nvPr/>
        </p:nvSpPr>
        <p:spPr bwMode="hidden">
          <a:xfrm>
            <a:off x="0" y="0"/>
            <a:ext cx="12192000" cy="177800"/>
          </a:xfrm>
          <a:prstGeom prst="rect">
            <a:avLst/>
          </a:prstGeom>
          <a:solidFill>
            <a:srgbClr val="FFFFFF"/>
          </a:solidFill>
          <a:ln w="25400" algn="ctr">
            <a:noFill/>
            <a:miter lim="800000"/>
            <a:headEnd/>
            <a:tailEnd/>
          </a:ln>
          <a:effectLst/>
        </p:spPr>
        <p:txBody>
          <a:bodyPr wrap="none" anchor="ctr"/>
          <a:lstStyle/>
          <a:p>
            <a:endParaRPr lang="en-US" sz="2400">
              <a:latin typeface="+mj-lt"/>
            </a:endParaRPr>
          </a:p>
        </p:txBody>
      </p:sp>
      <p:sp>
        <p:nvSpPr>
          <p:cNvPr id="24" name="Rectangle 5"/>
          <p:cNvSpPr>
            <a:spLocks noChangeArrowheads="1"/>
          </p:cNvSpPr>
          <p:nvPr userDrawn="1"/>
        </p:nvSpPr>
        <p:spPr bwMode="ltGray">
          <a:xfrm>
            <a:off x="10351717" y="6584514"/>
            <a:ext cx="725301" cy="175257"/>
          </a:xfrm>
          <a:prstGeom prst="rect">
            <a:avLst/>
          </a:prstGeom>
        </p:spPr>
        <p:txBody>
          <a:bodyPr wrap="none" lIns="82124" tIns="41061" rIns="82124" bIns="41061" anchor="b">
            <a:spAutoFit/>
          </a:bodyPr>
          <a:lstStyle/>
          <a:p>
            <a:pPr marL="0" algn="l" defTabSz="814368" rtl="0" eaLnBrk="1" latinLnBrk="0" hangingPunct="1">
              <a:lnSpc>
                <a:spcPct val="100000"/>
              </a:lnSpc>
            </a:pPr>
            <a:r>
              <a:rPr lang="en-US" sz="600" kern="1200" dirty="0">
                <a:solidFill>
                  <a:srgbClr val="808080"/>
                </a:solidFill>
                <a:latin typeface="+mj-lt"/>
                <a:ea typeface="+mn-ea"/>
                <a:cs typeface="+mn-cs"/>
              </a:rPr>
              <a:t>Cisco Confidential</a:t>
            </a:r>
          </a:p>
        </p:txBody>
      </p:sp>
      <p:sp>
        <p:nvSpPr>
          <p:cNvPr id="10" name="Rectangle 4"/>
          <p:cNvSpPr>
            <a:spLocks noChangeArrowheads="1"/>
          </p:cNvSpPr>
          <p:nvPr userDrawn="1"/>
        </p:nvSpPr>
        <p:spPr bwMode="ltGray">
          <a:xfrm>
            <a:off x="335166" y="6586247"/>
            <a:ext cx="4560687" cy="175257"/>
          </a:xfrm>
          <a:prstGeom prst="rect">
            <a:avLst/>
          </a:prstGeom>
        </p:spPr>
        <p:txBody>
          <a:bodyPr wrap="square" lIns="82124" tIns="41061" rIns="82124" bIns="41061" anchor="b" anchorCtr="0">
            <a:spAutoFit/>
          </a:bodyPr>
          <a:lstStyle/>
          <a:p>
            <a:pPr marL="0" algn="l" defTabSz="814368" rtl="0" eaLnBrk="1" latinLnBrk="0" hangingPunct="1">
              <a:lnSpc>
                <a:spcPct val="100000"/>
              </a:lnSpc>
            </a:pPr>
            <a:r>
              <a:rPr lang="en-US" sz="600" kern="1200" dirty="0">
                <a:solidFill>
                  <a:srgbClr val="808080"/>
                </a:solidFill>
                <a:latin typeface="+mj-lt"/>
                <a:ea typeface="+mn-ea"/>
                <a:cs typeface="+mn-cs"/>
              </a:rPr>
              <a:t>© 2012 Cisco and/or its affiliates. All rights reserved.</a:t>
            </a:r>
          </a:p>
        </p:txBody>
      </p:sp>
      <p:sp>
        <p:nvSpPr>
          <p:cNvPr id="12" name="Rectangle 7"/>
          <p:cNvSpPr>
            <a:spLocks noChangeArrowheads="1"/>
          </p:cNvSpPr>
          <p:nvPr userDrawn="1"/>
        </p:nvSpPr>
        <p:spPr bwMode="ltGray">
          <a:xfrm>
            <a:off x="11611593" y="6580410"/>
            <a:ext cx="255620" cy="175257"/>
          </a:xfrm>
          <a:prstGeom prst="rect">
            <a:avLst/>
          </a:prstGeom>
          <a:noFill/>
          <a:ln w="9525" algn="ctr">
            <a:noFill/>
            <a:miter lim="800000"/>
            <a:headEnd/>
            <a:tailEnd/>
          </a:ln>
          <a:effectLst/>
        </p:spPr>
        <p:txBody>
          <a:bodyPr wrap="none" lIns="82124" tIns="41061" rIns="82124" bIns="41061" anchor="b">
            <a:spAutoFit/>
          </a:bodyPr>
          <a:lstStyle/>
          <a:p>
            <a:pPr algn="r" defTabSz="814368">
              <a:lnSpc>
                <a:spcPct val="100000"/>
              </a:lnSpc>
            </a:pPr>
            <a:fld id="{DFCF27A5-1A5B-48D3-A060-2758FFBB1ADD}" type="slidenum">
              <a:rPr lang="en-US" sz="600">
                <a:solidFill>
                  <a:srgbClr val="808080"/>
                </a:solidFill>
                <a:latin typeface="+mj-lt"/>
              </a:rPr>
              <a:pPr algn="r" defTabSz="81436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1983774391"/>
      </p:ext>
    </p:extLst>
  </p:cSld>
  <p:clrMapOvr>
    <a:masterClrMapping/>
  </p:clrMapOvr>
  <p:transition>
    <p:wipe dir="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Attaullah</a:t>
            </a:r>
          </a:p>
        </p:txBody>
      </p:sp>
      <p:sp>
        <p:nvSpPr>
          <p:cNvPr id="5" name="Slide Number Placeholder 4"/>
          <p:cNvSpPr>
            <a:spLocks noGrp="1"/>
          </p:cNvSpPr>
          <p:nvPr>
            <p:ph type="sldNum" sz="quarter" idx="12"/>
          </p:nvPr>
        </p:nvSpPr>
        <p:spPr/>
        <p:txBody>
          <a:bodyPr/>
          <a:lstStyle/>
          <a:p>
            <a:fld id="{F5CA2BA6-C6CE-4311-A54F-3C4EB693A894}" type="slidenum">
              <a:rPr lang="en-US" smtClean="0"/>
              <a:t>‹#›</a:t>
            </a:fld>
            <a:endParaRPr lang="en-US"/>
          </a:p>
        </p:txBody>
      </p:sp>
    </p:spTree>
    <p:extLst>
      <p:ext uri="{BB962C8B-B14F-4D97-AF65-F5344CB8AC3E}">
        <p14:creationId xmlns:p14="http://schemas.microsoft.com/office/powerpoint/2010/main" val="2260865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ZA"/>
          </a:p>
        </p:txBody>
      </p:sp>
      <p:sp>
        <p:nvSpPr>
          <p:cNvPr id="6" name="Footer Placeholder 5"/>
          <p:cNvSpPr>
            <a:spLocks noGrp="1"/>
          </p:cNvSpPr>
          <p:nvPr>
            <p:ph type="ftr" sz="quarter" idx="11"/>
          </p:nvPr>
        </p:nvSpPr>
        <p:spPr/>
        <p:txBody>
          <a:bodyPr/>
          <a:lstStyle/>
          <a:p>
            <a:r>
              <a:rPr lang="en-ZA"/>
              <a:t>Attaullah</a:t>
            </a:r>
          </a:p>
        </p:txBody>
      </p:sp>
      <p:sp>
        <p:nvSpPr>
          <p:cNvPr id="7" name="Slide Number Placeholder 6"/>
          <p:cNvSpPr>
            <a:spLocks noGrp="1"/>
          </p:cNvSpPr>
          <p:nvPr>
            <p:ph type="sldNum" sz="quarter" idx="12"/>
          </p:nvPr>
        </p:nvSpPr>
        <p:spPr/>
        <p:txBody>
          <a:bodyPr/>
          <a:lstStyle/>
          <a:p>
            <a:fld id="{14332B37-EC16-4368-AB9B-3780F288B988}" type="slidenum">
              <a:rPr lang="en-ZA" smtClean="0"/>
              <a:pPr/>
              <a:t>‹#›</a:t>
            </a:fld>
            <a:endParaRPr lang="en-ZA"/>
          </a:p>
        </p:txBody>
      </p:sp>
    </p:spTree>
    <p:extLst>
      <p:ext uri="{BB962C8B-B14F-4D97-AF65-F5344CB8AC3E}">
        <p14:creationId xmlns:p14="http://schemas.microsoft.com/office/powerpoint/2010/main" val="4221280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34" Type="http://schemas.openxmlformats.org/officeDocument/2006/relationships/theme" Target="../theme/theme2.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33" Type="http://schemas.openxmlformats.org/officeDocument/2006/relationships/slideLayout" Target="../slideLayouts/slideLayout50.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29" Type="http://schemas.openxmlformats.org/officeDocument/2006/relationships/slideLayout" Target="../slideLayouts/slideLayout46.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32" Type="http://schemas.openxmlformats.org/officeDocument/2006/relationships/slideLayout" Target="../slideLayouts/slideLayout49.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31" Type="http://schemas.openxmlformats.org/officeDocument/2006/relationships/slideLayout" Target="../slideLayouts/slideLayout48.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 Id="rId30"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34" Type="http://schemas.openxmlformats.org/officeDocument/2006/relationships/theme" Target="../theme/theme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33" Type="http://schemas.openxmlformats.org/officeDocument/2006/relationships/slideLayout" Target="../slideLayouts/slideLayout83.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slideLayout" Target="../slideLayouts/slideLayout79.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32" Type="http://schemas.openxmlformats.org/officeDocument/2006/relationships/slideLayout" Target="../slideLayouts/slideLayout82.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slideLayout" Target="../slideLayouts/slideLayout81.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ZA"/>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ZA"/>
              <a:t>Attaullah</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4332B37-EC16-4368-AB9B-3780F288B988}" type="slidenum">
              <a:rPr lang="en-ZA" smtClean="0"/>
              <a:pPr/>
              <a:t>‹#›</a:t>
            </a:fld>
            <a:endParaRPr lang="en-ZA"/>
          </a:p>
        </p:txBody>
      </p:sp>
    </p:spTree>
    <p:extLst>
      <p:ext uri="{BB962C8B-B14F-4D97-AF65-F5344CB8AC3E}">
        <p14:creationId xmlns:p14="http://schemas.microsoft.com/office/powerpoint/2010/main" val="1157085174"/>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6" r:id="rId3"/>
    <p:sldLayoutId id="2147483722" r:id="rId4"/>
    <p:sldLayoutId id="2147483723" r:id="rId5"/>
    <p:sldLayoutId id="2147483724" r:id="rId6"/>
    <p:sldLayoutId id="2147483725"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hf sldNum="0"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583688" y="455086"/>
            <a:ext cx="11127317" cy="9757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Tree>
    <p:extLst>
      <p:ext uri="{BB962C8B-B14F-4D97-AF65-F5344CB8AC3E}">
        <p14:creationId xmlns:p14="http://schemas.microsoft.com/office/powerpoint/2010/main" val="214803346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760" r:id="rId23"/>
    <p:sldLayoutId id="2147483761" r:id="rId24"/>
    <p:sldLayoutId id="2147483762" r:id="rId25"/>
    <p:sldLayoutId id="2147483763" r:id="rId26"/>
    <p:sldLayoutId id="2147483764" r:id="rId27"/>
    <p:sldLayoutId id="2147483765" r:id="rId28"/>
    <p:sldLayoutId id="2147483766" r:id="rId29"/>
    <p:sldLayoutId id="2147483767" r:id="rId30"/>
    <p:sldLayoutId id="2147483769" r:id="rId31"/>
    <p:sldLayoutId id="2147483770" r:id="rId32"/>
    <p:sldLayoutId id="2147483771" r:id="rId33"/>
  </p:sldLayoutIdLst>
  <p:hf sldNum="0" hdr="0" dt="0"/>
  <p:txStyles>
    <p:titleStyle>
      <a:lvl1pPr algn="l" defTabSz="912239" rtl="0" eaLnBrk="1" fontAlgn="base" hangingPunct="1">
        <a:lnSpc>
          <a:spcPct val="80000"/>
        </a:lnSpc>
        <a:spcBef>
          <a:spcPct val="0"/>
        </a:spcBef>
        <a:spcAft>
          <a:spcPct val="0"/>
        </a:spcAft>
        <a:defRPr lang="en-US" sz="3733" b="0" i="0" u="none" kern="1200" dirty="0">
          <a:solidFill>
            <a:schemeClr val="tx2"/>
          </a:solidFill>
          <a:latin typeface="Arial" panose="020B0604020202020204" pitchFamily="34" charset="0"/>
          <a:ea typeface="Arial" panose="020B0604020202020204" pitchFamily="34" charset="0"/>
          <a:cs typeface="Arial" panose="020B0604020202020204" pitchFamily="34" charset="0"/>
        </a:defRPr>
      </a:lvl1pPr>
      <a:lvl2pPr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70"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40"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09"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278"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73" indent="-226473" algn="l" defTabSz="912239"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43" indent="-287851" algn="l" defTabSz="912239"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04" indent="-226473" algn="l" defTabSz="912239"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50" indent="-226473" algn="l" defTabSz="912239"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196" indent="-226473" algn="l" defTabSz="912239"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50" indent="-228582" algn="l" defTabSz="914324"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30" indent="-228552" algn="l" defTabSz="914324"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133" indent="0" algn="l" defTabSz="914324" rtl="0" eaLnBrk="1" latinLnBrk="0" hangingPunct="1">
        <a:spcBef>
          <a:spcPct val="20000"/>
        </a:spcBef>
        <a:buFont typeface="Arial" pitchFamily="34" charset="0"/>
        <a:buNone/>
        <a:defRPr sz="2000" kern="1200">
          <a:solidFill>
            <a:schemeClr val="tx1"/>
          </a:solidFill>
          <a:latin typeface="+mn-lt"/>
          <a:ea typeface="+mn-ea"/>
          <a:cs typeface="+mn-cs"/>
        </a:defRPr>
      </a:lvl8pPr>
      <a:lvl9pPr marL="3885878" indent="-228582" algn="l" defTabSz="91432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4" rtl="0" eaLnBrk="1" latinLnBrk="0" hangingPunct="1">
        <a:defRPr sz="1867" kern="1200">
          <a:solidFill>
            <a:schemeClr val="tx1"/>
          </a:solidFill>
          <a:latin typeface="+mn-lt"/>
          <a:ea typeface="+mn-ea"/>
          <a:cs typeface="+mn-cs"/>
        </a:defRPr>
      </a:lvl1pPr>
      <a:lvl2pPr marL="457159" algn="l" defTabSz="914324" rtl="0" eaLnBrk="1" latinLnBrk="0" hangingPunct="1">
        <a:defRPr sz="1867" kern="1200">
          <a:solidFill>
            <a:schemeClr val="tx1"/>
          </a:solidFill>
          <a:latin typeface="+mn-lt"/>
          <a:ea typeface="+mn-ea"/>
          <a:cs typeface="+mn-cs"/>
        </a:defRPr>
      </a:lvl2pPr>
      <a:lvl3pPr marL="914324" algn="l" defTabSz="914324" rtl="0" eaLnBrk="1" latinLnBrk="0" hangingPunct="1">
        <a:defRPr sz="1867" kern="1200">
          <a:solidFill>
            <a:schemeClr val="tx1"/>
          </a:solidFill>
          <a:latin typeface="+mn-lt"/>
          <a:ea typeface="+mn-ea"/>
          <a:cs typeface="+mn-cs"/>
        </a:defRPr>
      </a:lvl3pPr>
      <a:lvl4pPr marL="1371484" algn="l" defTabSz="914324" rtl="0" eaLnBrk="1" latinLnBrk="0" hangingPunct="1">
        <a:defRPr sz="1867" kern="1200">
          <a:solidFill>
            <a:schemeClr val="tx1"/>
          </a:solidFill>
          <a:latin typeface="+mn-lt"/>
          <a:ea typeface="+mn-ea"/>
          <a:cs typeface="+mn-cs"/>
        </a:defRPr>
      </a:lvl4pPr>
      <a:lvl5pPr marL="1828649" algn="l" defTabSz="914324" rtl="0" eaLnBrk="1" latinLnBrk="0" hangingPunct="1">
        <a:defRPr sz="1867" kern="1200">
          <a:solidFill>
            <a:schemeClr val="tx1"/>
          </a:solidFill>
          <a:latin typeface="+mn-lt"/>
          <a:ea typeface="+mn-ea"/>
          <a:cs typeface="+mn-cs"/>
        </a:defRPr>
      </a:lvl5pPr>
      <a:lvl6pPr marL="2285807" algn="l" defTabSz="914324" rtl="0" eaLnBrk="1" latinLnBrk="0" hangingPunct="1">
        <a:defRPr sz="1867" kern="1200">
          <a:solidFill>
            <a:schemeClr val="tx1"/>
          </a:solidFill>
          <a:latin typeface="+mn-lt"/>
          <a:ea typeface="+mn-ea"/>
          <a:cs typeface="+mn-cs"/>
        </a:defRPr>
      </a:lvl6pPr>
      <a:lvl7pPr marL="2742973" algn="l" defTabSz="914324" rtl="0" eaLnBrk="1" latinLnBrk="0" hangingPunct="1">
        <a:defRPr sz="1867" kern="1200">
          <a:solidFill>
            <a:schemeClr val="tx1"/>
          </a:solidFill>
          <a:latin typeface="+mn-lt"/>
          <a:ea typeface="+mn-ea"/>
          <a:cs typeface="+mn-cs"/>
        </a:defRPr>
      </a:lvl7pPr>
      <a:lvl8pPr marL="3200133" algn="l" defTabSz="914324" rtl="0" eaLnBrk="1" latinLnBrk="0" hangingPunct="1">
        <a:defRPr sz="1867" kern="1200">
          <a:solidFill>
            <a:schemeClr val="tx1"/>
          </a:solidFill>
          <a:latin typeface="+mn-lt"/>
          <a:ea typeface="+mn-ea"/>
          <a:cs typeface="+mn-cs"/>
        </a:defRPr>
      </a:lvl8pPr>
      <a:lvl9pPr marL="3657298" algn="l" defTabSz="914324"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583688" y="455086"/>
            <a:ext cx="11127317" cy="9757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Tree>
    <p:extLst>
      <p:ext uri="{BB962C8B-B14F-4D97-AF65-F5344CB8AC3E}">
        <p14:creationId xmlns:p14="http://schemas.microsoft.com/office/powerpoint/2010/main" val="347561853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 id="2147483790" r:id="rId18"/>
    <p:sldLayoutId id="2147483791" r:id="rId19"/>
    <p:sldLayoutId id="2147483792" r:id="rId20"/>
    <p:sldLayoutId id="2147483793" r:id="rId21"/>
    <p:sldLayoutId id="2147483794" r:id="rId22"/>
    <p:sldLayoutId id="2147483795" r:id="rId23"/>
    <p:sldLayoutId id="2147483796" r:id="rId24"/>
    <p:sldLayoutId id="2147483797" r:id="rId25"/>
    <p:sldLayoutId id="2147483798" r:id="rId26"/>
    <p:sldLayoutId id="2147483799" r:id="rId27"/>
    <p:sldLayoutId id="2147483800" r:id="rId28"/>
    <p:sldLayoutId id="2147483801" r:id="rId29"/>
    <p:sldLayoutId id="2147483802" r:id="rId30"/>
    <p:sldLayoutId id="2147483804" r:id="rId31"/>
    <p:sldLayoutId id="2147483805" r:id="rId32"/>
    <p:sldLayoutId id="2147483806" r:id="rId33"/>
  </p:sldLayoutIdLst>
  <p:hf sldNum="0" hdr="0" dt="0"/>
  <p:txStyles>
    <p:titleStyle>
      <a:lvl1pPr algn="l" defTabSz="912239" rtl="0" eaLnBrk="1" fontAlgn="base" hangingPunct="1">
        <a:lnSpc>
          <a:spcPct val="80000"/>
        </a:lnSpc>
        <a:spcBef>
          <a:spcPct val="0"/>
        </a:spcBef>
        <a:spcAft>
          <a:spcPct val="0"/>
        </a:spcAft>
        <a:defRPr lang="en-US" sz="3733" b="0" i="0" u="none" kern="1200" dirty="0">
          <a:solidFill>
            <a:schemeClr val="tx2"/>
          </a:solidFill>
          <a:latin typeface="Arial" panose="020B0604020202020204" pitchFamily="34" charset="0"/>
          <a:ea typeface="Arial" panose="020B0604020202020204" pitchFamily="34" charset="0"/>
          <a:cs typeface="Arial" panose="020B0604020202020204" pitchFamily="34" charset="0"/>
        </a:defRPr>
      </a:lvl1pPr>
      <a:lvl2pPr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70"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40"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09"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278"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73" indent="-226473" algn="l" defTabSz="912239"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43" indent="-287851" algn="l" defTabSz="912239"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04" indent="-226473" algn="l" defTabSz="912239"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50" indent="-226473" algn="l" defTabSz="912239"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196" indent="-226473" algn="l" defTabSz="912239"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50" indent="-228582" algn="l" defTabSz="914324"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30" indent="-228552" algn="l" defTabSz="914324"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133" indent="0" algn="l" defTabSz="914324" rtl="0" eaLnBrk="1" latinLnBrk="0" hangingPunct="1">
        <a:spcBef>
          <a:spcPct val="20000"/>
        </a:spcBef>
        <a:buFont typeface="Arial" pitchFamily="34" charset="0"/>
        <a:buNone/>
        <a:defRPr sz="2000" kern="1200">
          <a:solidFill>
            <a:schemeClr val="tx1"/>
          </a:solidFill>
          <a:latin typeface="+mn-lt"/>
          <a:ea typeface="+mn-ea"/>
          <a:cs typeface="+mn-cs"/>
        </a:defRPr>
      </a:lvl8pPr>
      <a:lvl9pPr marL="3885878" indent="-228582" algn="l" defTabSz="91432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4" rtl="0" eaLnBrk="1" latinLnBrk="0" hangingPunct="1">
        <a:defRPr sz="1867" kern="1200">
          <a:solidFill>
            <a:schemeClr val="tx1"/>
          </a:solidFill>
          <a:latin typeface="+mn-lt"/>
          <a:ea typeface="+mn-ea"/>
          <a:cs typeface="+mn-cs"/>
        </a:defRPr>
      </a:lvl1pPr>
      <a:lvl2pPr marL="457159" algn="l" defTabSz="914324" rtl="0" eaLnBrk="1" latinLnBrk="0" hangingPunct="1">
        <a:defRPr sz="1867" kern="1200">
          <a:solidFill>
            <a:schemeClr val="tx1"/>
          </a:solidFill>
          <a:latin typeface="+mn-lt"/>
          <a:ea typeface="+mn-ea"/>
          <a:cs typeface="+mn-cs"/>
        </a:defRPr>
      </a:lvl2pPr>
      <a:lvl3pPr marL="914324" algn="l" defTabSz="914324" rtl="0" eaLnBrk="1" latinLnBrk="0" hangingPunct="1">
        <a:defRPr sz="1867" kern="1200">
          <a:solidFill>
            <a:schemeClr val="tx1"/>
          </a:solidFill>
          <a:latin typeface="+mn-lt"/>
          <a:ea typeface="+mn-ea"/>
          <a:cs typeface="+mn-cs"/>
        </a:defRPr>
      </a:lvl3pPr>
      <a:lvl4pPr marL="1371484" algn="l" defTabSz="914324" rtl="0" eaLnBrk="1" latinLnBrk="0" hangingPunct="1">
        <a:defRPr sz="1867" kern="1200">
          <a:solidFill>
            <a:schemeClr val="tx1"/>
          </a:solidFill>
          <a:latin typeface="+mn-lt"/>
          <a:ea typeface="+mn-ea"/>
          <a:cs typeface="+mn-cs"/>
        </a:defRPr>
      </a:lvl4pPr>
      <a:lvl5pPr marL="1828649" algn="l" defTabSz="914324" rtl="0" eaLnBrk="1" latinLnBrk="0" hangingPunct="1">
        <a:defRPr sz="1867" kern="1200">
          <a:solidFill>
            <a:schemeClr val="tx1"/>
          </a:solidFill>
          <a:latin typeface="+mn-lt"/>
          <a:ea typeface="+mn-ea"/>
          <a:cs typeface="+mn-cs"/>
        </a:defRPr>
      </a:lvl5pPr>
      <a:lvl6pPr marL="2285807" algn="l" defTabSz="914324" rtl="0" eaLnBrk="1" latinLnBrk="0" hangingPunct="1">
        <a:defRPr sz="1867" kern="1200">
          <a:solidFill>
            <a:schemeClr val="tx1"/>
          </a:solidFill>
          <a:latin typeface="+mn-lt"/>
          <a:ea typeface="+mn-ea"/>
          <a:cs typeface="+mn-cs"/>
        </a:defRPr>
      </a:lvl6pPr>
      <a:lvl7pPr marL="2742973" algn="l" defTabSz="914324" rtl="0" eaLnBrk="1" latinLnBrk="0" hangingPunct="1">
        <a:defRPr sz="1867" kern="1200">
          <a:solidFill>
            <a:schemeClr val="tx1"/>
          </a:solidFill>
          <a:latin typeface="+mn-lt"/>
          <a:ea typeface="+mn-ea"/>
          <a:cs typeface="+mn-cs"/>
        </a:defRPr>
      </a:lvl7pPr>
      <a:lvl8pPr marL="3200133" algn="l" defTabSz="914324" rtl="0" eaLnBrk="1" latinLnBrk="0" hangingPunct="1">
        <a:defRPr sz="1867" kern="1200">
          <a:solidFill>
            <a:schemeClr val="tx1"/>
          </a:solidFill>
          <a:latin typeface="+mn-lt"/>
          <a:ea typeface="+mn-ea"/>
          <a:cs typeface="+mn-cs"/>
        </a:defRPr>
      </a:lvl8pPr>
      <a:lvl9pPr marL="3657298" algn="l" defTabSz="914324"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youtube.com/c/BookMan1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nalyticsvidhya.com/" TargetMode="External"/><Relationship Id="rId2" Type="http://schemas.openxmlformats.org/officeDocument/2006/relationships/hyperlink" Target="https://www.dataquest.io/" TargetMode="External"/><Relationship Id="rId1" Type="http://schemas.openxmlformats.org/officeDocument/2006/relationships/slideLayout" Target="../slideLayouts/slideLayout2.xml"/><Relationship Id="rId5" Type="http://schemas.openxmlformats.org/officeDocument/2006/relationships/hyperlink" Target="https://data-flair.training/" TargetMode="External"/><Relationship Id="rId4" Type="http://schemas.openxmlformats.org/officeDocument/2006/relationships/hyperlink" Target="https://cloudacademy.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D1A311-390B-4EAD-B095-C5EAF7CDBE9C}"/>
              </a:ext>
            </a:extLst>
          </p:cNvPr>
          <p:cNvSpPr/>
          <p:nvPr/>
        </p:nvSpPr>
        <p:spPr>
          <a:xfrm>
            <a:off x="407368" y="2636912"/>
            <a:ext cx="8784976" cy="1231106"/>
          </a:xfrm>
          <a:prstGeom prst="rect">
            <a:avLst/>
          </a:prstGeom>
        </p:spPr>
        <p:txBody>
          <a:bodyPr wrap="square">
            <a:spAutoFit/>
          </a:bodyPr>
          <a:lstStyle/>
          <a:p>
            <a:r>
              <a:rPr lang="en-GB" sz="7200" b="1" dirty="0">
                <a:solidFill>
                  <a:schemeClr val="bg1"/>
                </a:solidFill>
                <a:latin typeface="Cambria" panose="02040503050406030204" pitchFamily="18" charset="0"/>
                <a:ea typeface="Verdana" panose="020B0604030504040204" pitchFamily="34" charset="0"/>
                <a:cs typeface="Verdana" panose="020B0604030504040204" pitchFamily="34" charset="0"/>
              </a:rPr>
              <a:t>Machine Learning</a:t>
            </a:r>
          </a:p>
        </p:txBody>
      </p:sp>
      <p:sp>
        <p:nvSpPr>
          <p:cNvPr id="19" name="Rectangle 18">
            <a:extLst>
              <a:ext uri="{FF2B5EF4-FFF2-40B4-BE49-F238E27FC236}">
                <a16:creationId xmlns:a16="http://schemas.microsoft.com/office/drawing/2014/main" id="{8160338D-F1DE-495A-ACD6-AFF7B9BB9AC0}"/>
              </a:ext>
            </a:extLst>
          </p:cNvPr>
          <p:cNvSpPr/>
          <p:nvPr/>
        </p:nvSpPr>
        <p:spPr>
          <a:xfrm>
            <a:off x="9048328" y="3140968"/>
            <a:ext cx="3240360" cy="830997"/>
          </a:xfrm>
          <a:prstGeom prst="rect">
            <a:avLst/>
          </a:prstGeom>
        </p:spPr>
        <p:txBody>
          <a:bodyPr wrap="square">
            <a:spAutoFit/>
          </a:bodyPr>
          <a:lstStyle/>
          <a:p>
            <a:pPr algn="ctr"/>
            <a:r>
              <a:rPr lang="en-ZA" sz="2400" b="1" dirty="0">
                <a:solidFill>
                  <a:schemeClr val="bg1"/>
                </a:solidFill>
                <a:latin typeface="Cambria" panose="02040503050406030204" pitchFamily="18" charset="0"/>
              </a:rPr>
              <a:t>Hafiz Muhammad Attaullah</a:t>
            </a:r>
            <a:endParaRPr lang="en-ZA" sz="2400" dirty="0">
              <a:solidFill>
                <a:schemeClr val="bg1"/>
              </a:solidFill>
              <a:latin typeface="Cambria" panose="02040503050406030204" pitchFamily="18" charset="0"/>
            </a:endParaRPr>
          </a:p>
        </p:txBody>
      </p:sp>
    </p:spTree>
    <p:extLst>
      <p:ext uri="{BB962C8B-B14F-4D97-AF65-F5344CB8AC3E}">
        <p14:creationId xmlns:p14="http://schemas.microsoft.com/office/powerpoint/2010/main" val="20686615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6">
            <a:extLst>
              <a:ext uri="{FF2B5EF4-FFF2-40B4-BE49-F238E27FC236}">
                <a16:creationId xmlns:a16="http://schemas.microsoft.com/office/drawing/2014/main" id="{9DD88095-7682-4ACB-A57C-24E651C9B420}"/>
              </a:ext>
            </a:extLst>
          </p:cNvPr>
          <p:cNvSpPr txBox="1">
            <a:spLocks/>
          </p:cNvSpPr>
          <p:nvPr/>
        </p:nvSpPr>
        <p:spPr>
          <a:xfrm>
            <a:off x="479376" y="116632"/>
            <a:ext cx="3322219" cy="68929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4400" b="1" kern="0" spc="-5" dirty="0">
                <a:solidFill>
                  <a:schemeClr val="bg1"/>
                </a:solidFill>
                <a:latin typeface="Carlito"/>
                <a:cs typeface="Carlito"/>
              </a:rPr>
              <a:t>Who am I</a:t>
            </a:r>
            <a:endParaRPr lang="en-US" sz="4400" kern="0" dirty="0">
              <a:solidFill>
                <a:schemeClr val="bg1"/>
              </a:solidFill>
              <a:latin typeface="Carlito"/>
              <a:cs typeface="Carlito"/>
            </a:endParaRPr>
          </a:p>
        </p:txBody>
      </p:sp>
      <p:sp>
        <p:nvSpPr>
          <p:cNvPr id="20" name="TextBox 19">
            <a:extLst>
              <a:ext uri="{FF2B5EF4-FFF2-40B4-BE49-F238E27FC236}">
                <a16:creationId xmlns:a16="http://schemas.microsoft.com/office/drawing/2014/main" id="{3A9CE304-7640-4349-AC64-B35FAC3F69FF}"/>
              </a:ext>
            </a:extLst>
          </p:cNvPr>
          <p:cNvSpPr txBox="1"/>
          <p:nvPr/>
        </p:nvSpPr>
        <p:spPr>
          <a:xfrm>
            <a:off x="6672064" y="895366"/>
            <a:ext cx="5091885" cy="2617320"/>
          </a:xfrm>
          <a:prstGeom prst="rect">
            <a:avLst/>
          </a:prstGeom>
          <a:noFill/>
        </p:spPr>
        <p:txBody>
          <a:bodyPr wrap="square">
            <a:spAutoFit/>
          </a:bodyPr>
          <a:lstStyle/>
          <a:p>
            <a:pPr>
              <a:lnSpc>
                <a:spcPct val="200000"/>
              </a:lnSpc>
              <a:defRPr/>
            </a:pPr>
            <a:r>
              <a:rPr lang="en-US" sz="1400" b="1" dirty="0">
                <a:solidFill>
                  <a:srgbClr val="00B050"/>
                </a:solidFill>
                <a:latin typeface="-apple-system"/>
              </a:rPr>
              <a:t>MAJOR EXPERINCE </a:t>
            </a:r>
          </a:p>
          <a:p>
            <a:pPr marL="111125" indent="-111125">
              <a:lnSpc>
                <a:spcPct val="200000"/>
              </a:lnSpc>
              <a:buClr>
                <a:srgbClr val="00B050"/>
              </a:buClr>
              <a:buFont typeface="Calibri" panose="020F0502020204030204" pitchFamily="34" charset="0"/>
              <a:buChar char="√"/>
            </a:pPr>
            <a:r>
              <a:rPr lang="en-US" sz="1400" dirty="0">
                <a:solidFill>
                  <a:srgbClr val="000000"/>
                </a:solidFill>
                <a:latin typeface="Calibri"/>
                <a:ea typeface="Calibri" panose="020F0502020204030204" pitchFamily="34" charset="0"/>
              </a:rPr>
              <a:t>MVP and Ambassador –</a:t>
            </a:r>
            <a:r>
              <a:rPr lang="en-US" sz="1400" dirty="0">
                <a:solidFill>
                  <a:srgbClr val="2E74B5"/>
                </a:solidFill>
                <a:latin typeface="Calibri"/>
                <a:ea typeface="Calibri" panose="020F0502020204030204" pitchFamily="34" charset="0"/>
              </a:rPr>
              <a:t> </a:t>
            </a:r>
            <a:r>
              <a:rPr lang="en-US" sz="1400" b="1" dirty="0" err="1">
                <a:solidFill>
                  <a:srgbClr val="2E74B5"/>
                </a:solidFill>
                <a:ea typeface="Calibri" panose="020F0502020204030204" pitchFamily="34" charset="0"/>
              </a:rPr>
              <a:t>Deeplearning.Ai</a:t>
            </a:r>
            <a:endParaRPr lang="en-US" sz="1400" b="1" dirty="0">
              <a:solidFill>
                <a:srgbClr val="2E74B5"/>
              </a:solidFill>
              <a:ea typeface="Calibri" panose="020F0502020204030204" pitchFamily="34" charset="0"/>
            </a:endParaRPr>
          </a:p>
          <a:p>
            <a:pPr marL="111125" indent="-111125">
              <a:lnSpc>
                <a:spcPct val="200000"/>
              </a:lnSpc>
              <a:buClr>
                <a:srgbClr val="00B050"/>
              </a:buClr>
              <a:buFont typeface="Calibri" panose="020F0502020204030204" pitchFamily="34" charset="0"/>
              <a:buChar char="√"/>
            </a:pPr>
            <a:r>
              <a:rPr lang="en-US" sz="1400" dirty="0">
                <a:solidFill>
                  <a:srgbClr val="000000"/>
                </a:solidFill>
                <a:latin typeface="Calibri"/>
                <a:ea typeface="Calibri" panose="020F0502020204030204" pitchFamily="34" charset="0"/>
              </a:rPr>
              <a:t>Section Lead –</a:t>
            </a:r>
            <a:r>
              <a:rPr lang="en-US" sz="1400" dirty="0">
                <a:solidFill>
                  <a:srgbClr val="2E74B5"/>
                </a:solidFill>
                <a:latin typeface="Calibri"/>
                <a:ea typeface="Calibri" panose="020F0502020204030204" pitchFamily="34" charset="0"/>
              </a:rPr>
              <a:t> </a:t>
            </a:r>
            <a:r>
              <a:rPr lang="en-US" sz="1400" b="1" dirty="0" err="1">
                <a:solidFill>
                  <a:srgbClr val="2E74B5"/>
                </a:solidFill>
                <a:latin typeface="Calibri"/>
                <a:ea typeface="Calibri" panose="020F0502020204030204" pitchFamily="34" charset="0"/>
              </a:rPr>
              <a:t>IEEEXtreme</a:t>
            </a:r>
            <a:endParaRPr lang="en-US" sz="1400" dirty="0">
              <a:solidFill>
                <a:srgbClr val="000000"/>
              </a:solidFill>
              <a:latin typeface="Calibri"/>
              <a:ea typeface="Calibri" panose="020F0502020204030204" pitchFamily="34" charset="0"/>
            </a:endParaRPr>
          </a:p>
          <a:p>
            <a:pPr marL="111125" indent="-111125">
              <a:lnSpc>
                <a:spcPct val="200000"/>
              </a:lnSpc>
              <a:buClr>
                <a:srgbClr val="00B050"/>
              </a:buClr>
              <a:buFont typeface="Calibri" panose="020F0502020204030204" pitchFamily="34" charset="0"/>
              <a:buChar char="√"/>
            </a:pPr>
            <a:r>
              <a:rPr lang="en-US" sz="1400" dirty="0">
                <a:solidFill>
                  <a:srgbClr val="000000"/>
                </a:solidFill>
                <a:latin typeface="Calibri"/>
                <a:ea typeface="Calibri" panose="020F0502020204030204" pitchFamily="34" charset="0"/>
              </a:rPr>
              <a:t>MCT (2020- Present)  – </a:t>
            </a:r>
            <a:r>
              <a:rPr lang="en-US" sz="1400" b="1" dirty="0">
                <a:solidFill>
                  <a:srgbClr val="2E74B5"/>
                </a:solidFill>
                <a:latin typeface="Calibri"/>
                <a:ea typeface="Calibri" panose="020F0502020204030204" pitchFamily="34" charset="0"/>
              </a:rPr>
              <a:t>Microsoft</a:t>
            </a:r>
            <a:endParaRPr lang="en-US" sz="1400" dirty="0">
              <a:solidFill>
                <a:srgbClr val="000000"/>
              </a:solidFill>
              <a:latin typeface="Calibri"/>
              <a:ea typeface="Calibri" panose="020F0502020204030204" pitchFamily="34" charset="0"/>
            </a:endParaRPr>
          </a:p>
          <a:p>
            <a:pPr marL="111125" indent="-111125">
              <a:lnSpc>
                <a:spcPct val="200000"/>
              </a:lnSpc>
              <a:buClr>
                <a:srgbClr val="00B050"/>
              </a:buClr>
              <a:buFont typeface="Calibri" panose="020F0502020204030204" pitchFamily="34" charset="0"/>
              <a:buChar char="√"/>
            </a:pPr>
            <a:r>
              <a:rPr lang="en-US" sz="1400" dirty="0">
                <a:solidFill>
                  <a:srgbClr val="000000"/>
                </a:solidFill>
                <a:latin typeface="Calibri"/>
                <a:ea typeface="Calibri" panose="020F0502020204030204" pitchFamily="34" charset="0"/>
              </a:rPr>
              <a:t>Cisco </a:t>
            </a:r>
            <a:r>
              <a:rPr lang="en-US" sz="1400" dirty="0" err="1">
                <a:solidFill>
                  <a:srgbClr val="000000"/>
                </a:solidFill>
                <a:latin typeface="Calibri"/>
                <a:ea typeface="Calibri" panose="020F0502020204030204" pitchFamily="34" charset="0"/>
              </a:rPr>
              <a:t>netacad</a:t>
            </a:r>
            <a:r>
              <a:rPr lang="en-US" sz="1400" dirty="0">
                <a:solidFill>
                  <a:srgbClr val="000000"/>
                </a:solidFill>
                <a:latin typeface="Calibri"/>
                <a:ea typeface="Calibri" panose="020F0502020204030204" pitchFamily="34" charset="0"/>
              </a:rPr>
              <a:t> Instructor  (2020-Present) – </a:t>
            </a:r>
            <a:r>
              <a:rPr lang="en-US" sz="1400" b="1" dirty="0">
                <a:solidFill>
                  <a:srgbClr val="2E74B5"/>
                </a:solidFill>
                <a:latin typeface="Calibri"/>
                <a:ea typeface="Calibri" panose="020F0502020204030204" pitchFamily="34" charset="0"/>
              </a:rPr>
              <a:t>Cisco</a:t>
            </a:r>
            <a:endParaRPr lang="en-US" sz="1400" b="1" dirty="0">
              <a:solidFill>
                <a:prstClr val="black"/>
              </a:solidFill>
              <a:latin typeface="Calibri"/>
              <a:ea typeface="Calibri" panose="020F0502020204030204" pitchFamily="34" charset="0"/>
            </a:endParaRPr>
          </a:p>
          <a:p>
            <a:pPr marL="111125" indent="-111125">
              <a:lnSpc>
                <a:spcPct val="200000"/>
              </a:lnSpc>
              <a:buClr>
                <a:srgbClr val="00B050"/>
              </a:buClr>
              <a:buFont typeface="Calibri" panose="020F0502020204030204" pitchFamily="34" charset="0"/>
              <a:buChar char="√"/>
            </a:pPr>
            <a:r>
              <a:rPr lang="en-US" sz="1400" dirty="0">
                <a:solidFill>
                  <a:srgbClr val="000000"/>
                </a:solidFill>
                <a:latin typeface="Calibri"/>
                <a:ea typeface="Calibri" panose="020F0502020204030204" pitchFamily="34" charset="0"/>
              </a:rPr>
              <a:t>Subject Matter Expert - SME (2021) – </a:t>
            </a:r>
            <a:r>
              <a:rPr lang="en-US" sz="1400" b="1" dirty="0" err="1">
                <a:solidFill>
                  <a:srgbClr val="2E74B5"/>
                </a:solidFill>
                <a:latin typeface="Calibri"/>
                <a:ea typeface="Calibri" panose="020F0502020204030204" pitchFamily="34" charset="0"/>
              </a:rPr>
              <a:t>CertiProf</a:t>
            </a:r>
            <a:endParaRPr lang="en-US" sz="1400" b="1" dirty="0">
              <a:solidFill>
                <a:srgbClr val="2E74B5"/>
              </a:solidFill>
              <a:latin typeface="Calibri"/>
              <a:ea typeface="Calibri" panose="020F0502020204030204" pitchFamily="34" charset="0"/>
            </a:endParaRPr>
          </a:p>
        </p:txBody>
      </p:sp>
      <p:pic>
        <p:nvPicPr>
          <p:cNvPr id="21" name="Picture 20">
            <a:extLst>
              <a:ext uri="{FF2B5EF4-FFF2-40B4-BE49-F238E27FC236}">
                <a16:creationId xmlns:a16="http://schemas.microsoft.com/office/drawing/2014/main" id="{C99B7E95-F4FA-4FB6-AB81-59DEBBC362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768" y="1801159"/>
            <a:ext cx="3960440" cy="5054749"/>
          </a:xfrm>
          <a:prstGeom prst="rect">
            <a:avLst/>
          </a:prstGeom>
        </p:spPr>
      </p:pic>
      <p:sp>
        <p:nvSpPr>
          <p:cNvPr id="22" name="object 6">
            <a:extLst>
              <a:ext uri="{FF2B5EF4-FFF2-40B4-BE49-F238E27FC236}">
                <a16:creationId xmlns:a16="http://schemas.microsoft.com/office/drawing/2014/main" id="{2014E141-0D91-4995-B17C-4FDCF0031E31}"/>
              </a:ext>
            </a:extLst>
          </p:cNvPr>
          <p:cNvSpPr txBox="1">
            <a:spLocks/>
          </p:cNvSpPr>
          <p:nvPr/>
        </p:nvSpPr>
        <p:spPr>
          <a:xfrm>
            <a:off x="-600744" y="751487"/>
            <a:ext cx="7947742" cy="627736"/>
          </a:xfrm>
          <a:prstGeom prst="rect">
            <a:avLst/>
          </a:prstGeom>
        </p:spPr>
        <p:txBody>
          <a:bodyPr vert="horz" wrap="square" lIns="0" tIns="12065" rIns="0" bIns="0" rtlCol="0">
            <a:spAutoFit/>
          </a:bodyPr>
          <a:lstStyle>
            <a:lvl1pPr>
              <a:defRPr>
                <a:latin typeface="+mj-lt"/>
                <a:ea typeface="+mj-ea"/>
                <a:cs typeface="+mj-cs"/>
              </a:defRPr>
            </a:lvl1pPr>
          </a:lstStyle>
          <a:p>
            <a:pPr marL="12700" algn="ctr">
              <a:spcBef>
                <a:spcPts val="95"/>
              </a:spcBef>
            </a:pPr>
            <a:r>
              <a:rPr lang="en-US" sz="4000" b="1" kern="0" spc="-5" dirty="0">
                <a:solidFill>
                  <a:schemeClr val="accent5">
                    <a:lumMod val="50000"/>
                  </a:schemeClr>
                </a:solidFill>
                <a:latin typeface="Carlito"/>
                <a:cs typeface="Carlito"/>
              </a:rPr>
              <a:t>Hafiz Muhammad Attaullah</a:t>
            </a:r>
            <a:endParaRPr lang="en-US" sz="4000" kern="0" dirty="0">
              <a:solidFill>
                <a:schemeClr val="accent5">
                  <a:lumMod val="50000"/>
                </a:schemeClr>
              </a:solidFill>
              <a:latin typeface="Carlito"/>
              <a:cs typeface="Carlito"/>
            </a:endParaRPr>
          </a:p>
        </p:txBody>
      </p:sp>
      <p:sp>
        <p:nvSpPr>
          <p:cNvPr id="7" name="TextBox 6">
            <a:extLst>
              <a:ext uri="{FF2B5EF4-FFF2-40B4-BE49-F238E27FC236}">
                <a16:creationId xmlns:a16="http://schemas.microsoft.com/office/drawing/2014/main" id="{9684067A-C045-4B56-90BD-9BDF9CEF7D90}"/>
              </a:ext>
            </a:extLst>
          </p:cNvPr>
          <p:cNvSpPr txBox="1"/>
          <p:nvPr/>
        </p:nvSpPr>
        <p:spPr>
          <a:xfrm>
            <a:off x="6744072" y="5168534"/>
            <a:ext cx="5328592" cy="1477328"/>
          </a:xfrm>
          <a:prstGeom prst="rect">
            <a:avLst/>
          </a:prstGeom>
          <a:noFill/>
        </p:spPr>
        <p:txBody>
          <a:bodyPr wrap="square">
            <a:spAutoFit/>
          </a:bodyPr>
          <a:lstStyle/>
          <a:p>
            <a:r>
              <a:rPr lang="en-US" dirty="0"/>
              <a:t>Attaullah@ieee.org</a:t>
            </a:r>
          </a:p>
          <a:p>
            <a:r>
              <a:rPr lang="en-US" dirty="0">
                <a:hlinkClick r:id="rId4">
                  <a:extLst>
                    <a:ext uri="{A12FA001-AC4F-418D-AE19-62706E023703}">
                      <ahyp:hlinkClr xmlns:ahyp="http://schemas.microsoft.com/office/drawing/2018/hyperlinkcolor" val="tx"/>
                    </a:ext>
                  </a:extLst>
                </a:hlinkClick>
              </a:rPr>
              <a:t>https://www.youtube.com/c/BookMan10</a:t>
            </a:r>
            <a:endParaRPr lang="en-US" dirty="0"/>
          </a:p>
          <a:p>
            <a:r>
              <a:rPr lang="en-US" dirty="0"/>
              <a:t>https://www.github.com/attaullahshafiq10</a:t>
            </a:r>
          </a:p>
          <a:p>
            <a:r>
              <a:rPr lang="en-US" dirty="0"/>
              <a:t>https://www.facebook.com/attaullahshafiq10</a:t>
            </a:r>
          </a:p>
          <a:p>
            <a:r>
              <a:rPr lang="en-US" dirty="0"/>
              <a:t>https://www.linkedin.com/in/attaullahshafiq10</a:t>
            </a:r>
          </a:p>
        </p:txBody>
      </p:sp>
      <p:sp>
        <p:nvSpPr>
          <p:cNvPr id="9" name="TextBox 8">
            <a:extLst>
              <a:ext uri="{FF2B5EF4-FFF2-40B4-BE49-F238E27FC236}">
                <a16:creationId xmlns:a16="http://schemas.microsoft.com/office/drawing/2014/main" id="{9E7846A5-1454-456D-842B-D6CBACA4BE9C}"/>
              </a:ext>
            </a:extLst>
          </p:cNvPr>
          <p:cNvSpPr txBox="1"/>
          <p:nvPr/>
        </p:nvSpPr>
        <p:spPr>
          <a:xfrm>
            <a:off x="2639616" y="2605595"/>
            <a:ext cx="4104456" cy="2186432"/>
          </a:xfrm>
          <a:prstGeom prst="rect">
            <a:avLst/>
          </a:prstGeom>
          <a:noFill/>
        </p:spPr>
        <p:txBody>
          <a:bodyPr wrap="square">
            <a:spAutoFit/>
          </a:bodyPr>
          <a:lstStyle/>
          <a:p>
            <a:pPr>
              <a:lnSpc>
                <a:spcPct val="200000"/>
              </a:lnSpc>
              <a:defRPr/>
            </a:pPr>
            <a:r>
              <a:rPr lang="en-US" sz="1400" b="1" dirty="0">
                <a:solidFill>
                  <a:srgbClr val="00B050"/>
                </a:solidFill>
                <a:latin typeface="-apple-system"/>
              </a:rPr>
              <a:t>Areas of Expertise  </a:t>
            </a:r>
          </a:p>
          <a:p>
            <a:pPr marL="111125" indent="-111125">
              <a:lnSpc>
                <a:spcPct val="200000"/>
              </a:lnSpc>
              <a:buClr>
                <a:srgbClr val="00B050"/>
              </a:buClr>
              <a:buFont typeface="Calibri" panose="020F0502020204030204" pitchFamily="34" charset="0"/>
              <a:buChar char="√"/>
            </a:pPr>
            <a:r>
              <a:rPr lang="en-US" sz="1400" b="1" dirty="0">
                <a:solidFill>
                  <a:srgbClr val="000000"/>
                </a:solidFill>
                <a:latin typeface="Calibri"/>
                <a:ea typeface="Calibri" panose="020F0502020204030204" pitchFamily="34" charset="0"/>
              </a:rPr>
              <a:t>Multi-Cloud Infrastructure</a:t>
            </a:r>
          </a:p>
          <a:p>
            <a:pPr marL="111125" indent="-111125">
              <a:lnSpc>
                <a:spcPct val="200000"/>
              </a:lnSpc>
              <a:buClr>
                <a:srgbClr val="00B050"/>
              </a:buClr>
              <a:buFont typeface="Calibri" panose="020F0502020204030204" pitchFamily="34" charset="0"/>
              <a:buChar char="√"/>
            </a:pPr>
            <a:r>
              <a:rPr lang="en-US" sz="1400" b="1" dirty="0">
                <a:solidFill>
                  <a:srgbClr val="000000"/>
                </a:solidFill>
                <a:latin typeface="Calibri"/>
                <a:ea typeface="Calibri" panose="020F0502020204030204" pitchFamily="34" charset="0"/>
                <a:cs typeface="Calibri" panose="020F0502020204030204" pitchFamily="34" charset="0"/>
              </a:rPr>
              <a:t>SecOps</a:t>
            </a:r>
          </a:p>
          <a:p>
            <a:pPr marL="111125" indent="-111125">
              <a:lnSpc>
                <a:spcPct val="200000"/>
              </a:lnSpc>
              <a:buClr>
                <a:srgbClr val="00B050"/>
              </a:buClr>
              <a:buFont typeface="Calibri" panose="020F0502020204030204" pitchFamily="34" charset="0"/>
              <a:buChar char="√"/>
            </a:pPr>
            <a:r>
              <a:rPr lang="en-US" sz="1400" b="1" dirty="0">
                <a:solidFill>
                  <a:srgbClr val="000000"/>
                </a:solidFill>
                <a:latin typeface="Calibri"/>
                <a:ea typeface="Calibri" panose="020F0502020204030204" pitchFamily="34" charset="0"/>
                <a:cs typeface="Calibri" panose="020F0502020204030204" pitchFamily="34" charset="0"/>
              </a:rPr>
              <a:t>Federated Learning</a:t>
            </a:r>
          </a:p>
          <a:p>
            <a:pPr marL="111125" indent="-111125">
              <a:lnSpc>
                <a:spcPct val="200000"/>
              </a:lnSpc>
              <a:buClr>
                <a:srgbClr val="00B050"/>
              </a:buClr>
              <a:buFont typeface="Calibri" panose="020F0502020204030204" pitchFamily="34" charset="0"/>
              <a:buChar char="√"/>
            </a:pPr>
            <a:r>
              <a:rPr lang="en-US" sz="1400" b="1" dirty="0" err="1">
                <a:solidFill>
                  <a:srgbClr val="000000"/>
                </a:solidFill>
                <a:latin typeface="Calibri"/>
                <a:ea typeface="Calibri" panose="020F0502020204030204" pitchFamily="34" charset="0"/>
                <a:cs typeface="Calibri" panose="020F0502020204030204" pitchFamily="34" charset="0"/>
              </a:rPr>
              <a:t>Deeplearning</a:t>
            </a:r>
            <a:r>
              <a:rPr lang="en-US" sz="1400" b="1" dirty="0">
                <a:solidFill>
                  <a:srgbClr val="000000"/>
                </a:solidFill>
                <a:latin typeface="Calibri"/>
                <a:ea typeface="Calibri" panose="020F0502020204030204" pitchFamily="34" charset="0"/>
                <a:cs typeface="Calibri" panose="020F0502020204030204" pitchFamily="34" charset="0"/>
              </a:rPr>
              <a:t> Applications</a:t>
            </a:r>
          </a:p>
        </p:txBody>
      </p:sp>
    </p:spTree>
    <p:extLst>
      <p:ext uri="{BB962C8B-B14F-4D97-AF65-F5344CB8AC3E}">
        <p14:creationId xmlns:p14="http://schemas.microsoft.com/office/powerpoint/2010/main" val="876433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D6A9C24D-9F53-42D3-9EE8-0B6D26FADFEB}"/>
              </a:ext>
            </a:extLst>
          </p:cNvPr>
          <p:cNvSpPr txBox="1">
            <a:spLocks/>
          </p:cNvSpPr>
          <p:nvPr/>
        </p:nvSpPr>
        <p:spPr>
          <a:xfrm>
            <a:off x="191344" y="116632"/>
            <a:ext cx="8784976" cy="627736"/>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4000" dirty="0">
                <a:solidFill>
                  <a:schemeClr val="bg1"/>
                </a:solidFill>
                <a:latin typeface="Carlito"/>
              </a:rPr>
              <a:t>Learning</a:t>
            </a:r>
            <a:r>
              <a:rPr lang="en-US" sz="4000" spc="-100" dirty="0">
                <a:solidFill>
                  <a:schemeClr val="bg1"/>
                </a:solidFill>
                <a:latin typeface="Carlito"/>
              </a:rPr>
              <a:t> </a:t>
            </a:r>
            <a:r>
              <a:rPr lang="en-US" sz="4000" dirty="0">
                <a:solidFill>
                  <a:schemeClr val="bg1"/>
                </a:solidFill>
                <a:latin typeface="Carlito"/>
              </a:rPr>
              <a:t>Objectives</a:t>
            </a:r>
            <a:endParaRPr lang="en-US" sz="4000" kern="0" dirty="0">
              <a:solidFill>
                <a:schemeClr val="bg1"/>
              </a:solidFill>
              <a:latin typeface="Carlito"/>
              <a:cs typeface="Carlito"/>
            </a:endParaRPr>
          </a:p>
        </p:txBody>
      </p:sp>
      <p:sp>
        <p:nvSpPr>
          <p:cNvPr id="5" name="object 2">
            <a:extLst>
              <a:ext uri="{FF2B5EF4-FFF2-40B4-BE49-F238E27FC236}">
                <a16:creationId xmlns:a16="http://schemas.microsoft.com/office/drawing/2014/main" id="{01AE093D-4C75-4A0B-AC16-1A41B5A58F5A}"/>
              </a:ext>
            </a:extLst>
          </p:cNvPr>
          <p:cNvSpPr txBox="1"/>
          <p:nvPr/>
        </p:nvSpPr>
        <p:spPr>
          <a:xfrm>
            <a:off x="911424" y="1700808"/>
            <a:ext cx="10098405" cy="1978025"/>
          </a:xfrm>
          <a:prstGeom prst="rect">
            <a:avLst/>
          </a:prstGeom>
        </p:spPr>
        <p:txBody>
          <a:bodyPr vert="horz" wrap="square" lIns="0" tIns="85090" rIns="0" bIns="0" rtlCol="0">
            <a:spAutoFit/>
          </a:bodyPr>
          <a:lstStyle/>
          <a:p>
            <a:pPr marL="298450" indent="-285750">
              <a:lnSpc>
                <a:spcPct val="100000"/>
              </a:lnSpc>
              <a:spcBef>
                <a:spcPts val="670"/>
              </a:spcBef>
              <a:buFont typeface="Arial"/>
              <a:buChar char="•"/>
              <a:tabLst>
                <a:tab pos="297815" algn="l"/>
                <a:tab pos="298450" algn="l"/>
              </a:tabLst>
            </a:pPr>
            <a:r>
              <a:rPr sz="1800" dirty="0">
                <a:solidFill>
                  <a:srgbClr val="2D75B6"/>
                </a:solidFill>
                <a:latin typeface="Lato"/>
                <a:cs typeface="Lato"/>
              </a:rPr>
              <a:t>Understand the </a:t>
            </a:r>
            <a:r>
              <a:rPr sz="1800" spc="-5" dirty="0">
                <a:solidFill>
                  <a:srgbClr val="2D75B6"/>
                </a:solidFill>
                <a:latin typeface="Lato"/>
                <a:cs typeface="Lato"/>
              </a:rPr>
              <a:t>fundamentals of </a:t>
            </a:r>
            <a:r>
              <a:rPr sz="1800" dirty="0">
                <a:solidFill>
                  <a:srgbClr val="2D75B6"/>
                </a:solidFill>
                <a:latin typeface="Lato"/>
                <a:cs typeface="Lato"/>
              </a:rPr>
              <a:t>artificial</a:t>
            </a:r>
            <a:r>
              <a:rPr lang="en-US" sz="1800" dirty="0">
                <a:solidFill>
                  <a:srgbClr val="2D75B6"/>
                </a:solidFill>
                <a:latin typeface="Lato"/>
                <a:cs typeface="Lato"/>
              </a:rPr>
              <a:t> </a:t>
            </a:r>
            <a:r>
              <a:rPr sz="1800" dirty="0">
                <a:solidFill>
                  <a:srgbClr val="2D75B6"/>
                </a:solidFill>
                <a:latin typeface="Lato"/>
                <a:cs typeface="Lato"/>
              </a:rPr>
              <a:t>intelligence and </a:t>
            </a:r>
            <a:r>
              <a:rPr sz="1800" spc="-5" dirty="0">
                <a:solidFill>
                  <a:srgbClr val="2D75B6"/>
                </a:solidFill>
                <a:latin typeface="Lato"/>
                <a:cs typeface="Lato"/>
              </a:rPr>
              <a:t>machine</a:t>
            </a:r>
            <a:r>
              <a:rPr sz="1800" spc="35" dirty="0">
                <a:solidFill>
                  <a:srgbClr val="2D75B6"/>
                </a:solidFill>
                <a:latin typeface="Lato"/>
                <a:cs typeface="Lato"/>
              </a:rPr>
              <a:t> </a:t>
            </a:r>
            <a:r>
              <a:rPr sz="1800" spc="-5" dirty="0">
                <a:solidFill>
                  <a:srgbClr val="2D75B6"/>
                </a:solidFill>
                <a:latin typeface="Lato"/>
                <a:cs typeface="Lato"/>
              </a:rPr>
              <a:t>learning</a:t>
            </a:r>
            <a:endParaRPr sz="1800" dirty="0">
              <a:latin typeface="Lato"/>
              <a:cs typeface="Lato"/>
            </a:endParaRPr>
          </a:p>
          <a:p>
            <a:pPr marL="298450" indent="-285750">
              <a:lnSpc>
                <a:spcPct val="100000"/>
              </a:lnSpc>
              <a:spcBef>
                <a:spcPts val="570"/>
              </a:spcBef>
              <a:buFont typeface="Arial"/>
              <a:buChar char="•"/>
              <a:tabLst>
                <a:tab pos="297815" algn="l"/>
                <a:tab pos="298450" algn="l"/>
              </a:tabLst>
            </a:pPr>
            <a:r>
              <a:rPr sz="1800" spc="-5" dirty="0">
                <a:solidFill>
                  <a:srgbClr val="2D75B6"/>
                </a:solidFill>
                <a:latin typeface="Lato"/>
                <a:cs typeface="Lato"/>
              </a:rPr>
              <a:t>Describe </a:t>
            </a:r>
            <a:r>
              <a:rPr sz="1800" dirty="0">
                <a:solidFill>
                  <a:srgbClr val="2D75B6"/>
                </a:solidFill>
                <a:latin typeface="Lato"/>
                <a:cs typeface="Lato"/>
              </a:rPr>
              <a:t>the methods </a:t>
            </a:r>
            <a:r>
              <a:rPr sz="1800" spc="-5" dirty="0">
                <a:solidFill>
                  <a:srgbClr val="2D75B6"/>
                </a:solidFill>
                <a:latin typeface="Lato"/>
                <a:cs typeface="Lato"/>
              </a:rPr>
              <a:t>of machine learning: supervised </a:t>
            </a:r>
            <a:r>
              <a:rPr sz="1800" dirty="0">
                <a:solidFill>
                  <a:srgbClr val="2D75B6"/>
                </a:solidFill>
                <a:latin typeface="Lato"/>
                <a:cs typeface="Lato"/>
              </a:rPr>
              <a:t>and</a:t>
            </a:r>
            <a:r>
              <a:rPr sz="1800" spc="50" dirty="0">
                <a:solidFill>
                  <a:srgbClr val="2D75B6"/>
                </a:solidFill>
                <a:latin typeface="Lato"/>
                <a:cs typeface="Lato"/>
              </a:rPr>
              <a:t> </a:t>
            </a:r>
            <a:r>
              <a:rPr sz="1800" spc="-5" dirty="0">
                <a:solidFill>
                  <a:srgbClr val="2D75B6"/>
                </a:solidFill>
                <a:latin typeface="Lato"/>
                <a:cs typeface="Lato"/>
              </a:rPr>
              <a:t>unsupervised</a:t>
            </a:r>
            <a:endParaRPr sz="1800" dirty="0">
              <a:latin typeface="Lato"/>
              <a:cs typeface="Lato"/>
            </a:endParaRPr>
          </a:p>
          <a:p>
            <a:pPr marL="298450" indent="-285750">
              <a:lnSpc>
                <a:spcPct val="100000"/>
              </a:lnSpc>
              <a:spcBef>
                <a:spcPts val="565"/>
              </a:spcBef>
              <a:buFont typeface="Arial"/>
              <a:buChar char="•"/>
              <a:tabLst>
                <a:tab pos="297815" algn="l"/>
                <a:tab pos="298450" algn="l"/>
              </a:tabLst>
            </a:pPr>
            <a:r>
              <a:rPr sz="1800" dirty="0">
                <a:solidFill>
                  <a:srgbClr val="2D75B6"/>
                </a:solidFill>
                <a:latin typeface="Lato"/>
                <a:cs typeface="Lato"/>
              </a:rPr>
              <a:t>Use the data analysis for</a:t>
            </a:r>
            <a:r>
              <a:rPr sz="1800" spc="-5" dirty="0">
                <a:solidFill>
                  <a:srgbClr val="2D75B6"/>
                </a:solidFill>
                <a:latin typeface="Lato"/>
                <a:cs typeface="Lato"/>
              </a:rPr>
              <a:t> decision-Making</a:t>
            </a:r>
            <a:endParaRPr sz="1800" dirty="0">
              <a:latin typeface="Lato"/>
              <a:cs typeface="Lato"/>
            </a:endParaRPr>
          </a:p>
          <a:p>
            <a:pPr marL="298450" indent="-285750">
              <a:lnSpc>
                <a:spcPct val="100000"/>
              </a:lnSpc>
              <a:spcBef>
                <a:spcPts val="570"/>
              </a:spcBef>
              <a:buFont typeface="Arial"/>
              <a:buChar char="•"/>
              <a:tabLst>
                <a:tab pos="297815" algn="l"/>
                <a:tab pos="298450" algn="l"/>
              </a:tabLst>
            </a:pPr>
            <a:r>
              <a:rPr sz="1800" dirty="0">
                <a:solidFill>
                  <a:srgbClr val="2D75B6"/>
                </a:solidFill>
                <a:latin typeface="Lato"/>
                <a:cs typeface="Lato"/>
              </a:rPr>
              <a:t>Understand the limits </a:t>
            </a:r>
            <a:r>
              <a:rPr sz="1800" spc="-5" dirty="0">
                <a:solidFill>
                  <a:srgbClr val="2D75B6"/>
                </a:solidFill>
                <a:latin typeface="Lato"/>
                <a:cs typeface="Lato"/>
              </a:rPr>
              <a:t>of </a:t>
            </a:r>
            <a:r>
              <a:rPr sz="1800" dirty="0">
                <a:solidFill>
                  <a:srgbClr val="2D75B6"/>
                </a:solidFill>
                <a:latin typeface="Lato"/>
                <a:cs typeface="Lato"/>
              </a:rPr>
              <a:t>algorithms</a:t>
            </a:r>
            <a:endParaRPr sz="1800" dirty="0">
              <a:latin typeface="Lato"/>
              <a:cs typeface="Lato"/>
            </a:endParaRPr>
          </a:p>
          <a:p>
            <a:pPr marL="298450" marR="5080" indent="-285750">
              <a:lnSpc>
                <a:spcPct val="80000"/>
              </a:lnSpc>
              <a:spcBef>
                <a:spcPts val="1000"/>
              </a:spcBef>
              <a:buFont typeface="Arial"/>
              <a:buChar char="•"/>
              <a:tabLst>
                <a:tab pos="297815" algn="l"/>
                <a:tab pos="298450" algn="l"/>
                <a:tab pos="1614170" algn="l"/>
                <a:tab pos="2122805" algn="l"/>
                <a:tab pos="2804795" algn="l"/>
                <a:tab pos="3663315" algn="l"/>
                <a:tab pos="5187315" algn="l"/>
                <a:tab pos="6196965" algn="l"/>
                <a:tab pos="7616190" algn="l"/>
                <a:tab pos="8849995" algn="l"/>
                <a:tab pos="9170670" algn="l"/>
                <a:tab pos="9578975" algn="l"/>
              </a:tabLst>
            </a:pPr>
            <a:r>
              <a:rPr sz="1800" dirty="0">
                <a:solidFill>
                  <a:srgbClr val="2D75B6"/>
                </a:solidFill>
                <a:latin typeface="Lato"/>
                <a:cs typeface="Lato"/>
              </a:rPr>
              <a:t>Under</a:t>
            </a:r>
            <a:r>
              <a:rPr sz="1800" spc="-10" dirty="0">
                <a:solidFill>
                  <a:srgbClr val="2D75B6"/>
                </a:solidFill>
                <a:latin typeface="Lato"/>
                <a:cs typeface="Lato"/>
              </a:rPr>
              <a:t>s</a:t>
            </a:r>
            <a:r>
              <a:rPr sz="1800" dirty="0">
                <a:solidFill>
                  <a:srgbClr val="2D75B6"/>
                </a:solidFill>
                <a:latin typeface="Lato"/>
                <a:cs typeface="Lato"/>
              </a:rPr>
              <a:t>tand	and	grasp	</a:t>
            </a:r>
            <a:r>
              <a:rPr sz="1800" spc="-10" dirty="0">
                <a:solidFill>
                  <a:srgbClr val="2D75B6"/>
                </a:solidFill>
                <a:latin typeface="Lato"/>
                <a:cs typeface="Lato"/>
              </a:rPr>
              <a:t>P</a:t>
            </a:r>
            <a:r>
              <a:rPr sz="1800" dirty="0">
                <a:solidFill>
                  <a:srgbClr val="2D75B6"/>
                </a:solidFill>
                <a:latin typeface="Lato"/>
                <a:cs typeface="Lato"/>
              </a:rPr>
              <a:t>yt</a:t>
            </a:r>
            <a:r>
              <a:rPr sz="1800" spc="-5" dirty="0">
                <a:solidFill>
                  <a:srgbClr val="2D75B6"/>
                </a:solidFill>
                <a:latin typeface="Lato"/>
                <a:cs typeface="Lato"/>
              </a:rPr>
              <a:t>h</a:t>
            </a:r>
            <a:r>
              <a:rPr sz="1800" dirty="0">
                <a:solidFill>
                  <a:srgbClr val="2D75B6"/>
                </a:solidFill>
                <a:latin typeface="Lato"/>
                <a:cs typeface="Lato"/>
              </a:rPr>
              <a:t>on	programmi</a:t>
            </a:r>
            <a:r>
              <a:rPr sz="1800" spc="-10" dirty="0">
                <a:solidFill>
                  <a:srgbClr val="2D75B6"/>
                </a:solidFill>
                <a:latin typeface="Lato"/>
                <a:cs typeface="Lato"/>
              </a:rPr>
              <a:t>n</a:t>
            </a:r>
            <a:r>
              <a:rPr sz="1800" dirty="0">
                <a:solidFill>
                  <a:srgbClr val="2D75B6"/>
                </a:solidFill>
                <a:latin typeface="Lato"/>
                <a:cs typeface="Lato"/>
              </a:rPr>
              <a:t>g,	esse</a:t>
            </a:r>
            <a:r>
              <a:rPr sz="1800" spc="-10" dirty="0">
                <a:solidFill>
                  <a:srgbClr val="2D75B6"/>
                </a:solidFill>
                <a:latin typeface="Lato"/>
                <a:cs typeface="Lato"/>
              </a:rPr>
              <a:t>n</a:t>
            </a:r>
            <a:r>
              <a:rPr sz="1800" dirty="0">
                <a:solidFill>
                  <a:srgbClr val="2D75B6"/>
                </a:solidFill>
                <a:latin typeface="Lato"/>
                <a:cs typeface="Lato"/>
              </a:rPr>
              <a:t>tial	ma</a:t>
            </a:r>
            <a:r>
              <a:rPr sz="1800" spc="5" dirty="0">
                <a:solidFill>
                  <a:srgbClr val="2D75B6"/>
                </a:solidFill>
                <a:latin typeface="Lato"/>
                <a:cs typeface="Lato"/>
              </a:rPr>
              <a:t>t</a:t>
            </a:r>
            <a:r>
              <a:rPr sz="1800" dirty="0">
                <a:solidFill>
                  <a:srgbClr val="2D75B6"/>
                </a:solidFill>
                <a:latin typeface="Lato"/>
                <a:cs typeface="Lato"/>
              </a:rPr>
              <a:t>hematics	kn</a:t>
            </a:r>
            <a:r>
              <a:rPr sz="1800" spc="-10" dirty="0">
                <a:solidFill>
                  <a:srgbClr val="2D75B6"/>
                </a:solidFill>
                <a:latin typeface="Lato"/>
                <a:cs typeface="Lato"/>
              </a:rPr>
              <a:t>o</a:t>
            </a:r>
            <a:r>
              <a:rPr sz="1800" dirty="0">
                <a:solidFill>
                  <a:srgbClr val="2D75B6"/>
                </a:solidFill>
                <a:latin typeface="Lato"/>
                <a:cs typeface="Lato"/>
              </a:rPr>
              <a:t>wledge	in	</a:t>
            </a:r>
            <a:r>
              <a:rPr lang="en-US" sz="1800" spc="-10" dirty="0">
                <a:solidFill>
                  <a:srgbClr val="2D75B6"/>
                </a:solidFill>
                <a:latin typeface="Lato"/>
                <a:cs typeface="Lato"/>
              </a:rPr>
              <a:t>ML</a:t>
            </a:r>
            <a:r>
              <a:rPr sz="1800" dirty="0">
                <a:solidFill>
                  <a:srgbClr val="2D75B6"/>
                </a:solidFill>
                <a:latin typeface="Lato"/>
                <a:cs typeface="Lato"/>
              </a:rPr>
              <a:t>,	basic  </a:t>
            </a:r>
            <a:r>
              <a:rPr sz="1800" spc="-5" dirty="0">
                <a:solidFill>
                  <a:srgbClr val="2D75B6"/>
                </a:solidFill>
                <a:latin typeface="Lato"/>
                <a:cs typeface="Lato"/>
              </a:rPr>
              <a:t>programming</a:t>
            </a:r>
            <a:r>
              <a:rPr sz="1800" spc="-10" dirty="0">
                <a:solidFill>
                  <a:srgbClr val="2D75B6"/>
                </a:solidFill>
                <a:latin typeface="Lato"/>
                <a:cs typeface="Lato"/>
              </a:rPr>
              <a:t> </a:t>
            </a:r>
            <a:r>
              <a:rPr sz="1800" dirty="0">
                <a:solidFill>
                  <a:srgbClr val="2D75B6"/>
                </a:solidFill>
                <a:latin typeface="Lato"/>
                <a:cs typeface="Lato"/>
              </a:rPr>
              <a:t>methods</a:t>
            </a:r>
            <a:endParaRPr sz="1800" dirty="0">
              <a:latin typeface="Lato"/>
              <a:cs typeface="Lato"/>
            </a:endParaRPr>
          </a:p>
        </p:txBody>
      </p:sp>
    </p:spTree>
    <p:extLst>
      <p:ext uri="{BB962C8B-B14F-4D97-AF65-F5344CB8AC3E}">
        <p14:creationId xmlns:p14="http://schemas.microsoft.com/office/powerpoint/2010/main" val="1737830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01A549E2-C292-4E23-BEE5-E3EC6A9D4776}"/>
              </a:ext>
            </a:extLst>
          </p:cNvPr>
          <p:cNvSpPr txBox="1">
            <a:spLocks/>
          </p:cNvSpPr>
          <p:nvPr/>
        </p:nvSpPr>
        <p:spPr>
          <a:xfrm>
            <a:off x="407368" y="116632"/>
            <a:ext cx="5040560" cy="627736"/>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4000" dirty="0">
                <a:solidFill>
                  <a:schemeClr val="bg1"/>
                </a:solidFill>
              </a:rPr>
              <a:t>Prerequisites</a:t>
            </a:r>
            <a:endParaRPr lang="en-US" sz="4000" kern="0" dirty="0">
              <a:solidFill>
                <a:schemeClr val="bg1"/>
              </a:solidFill>
              <a:latin typeface="Carlito"/>
              <a:cs typeface="Carlito"/>
            </a:endParaRPr>
          </a:p>
        </p:txBody>
      </p:sp>
      <p:sp>
        <p:nvSpPr>
          <p:cNvPr id="4" name="object 3">
            <a:extLst>
              <a:ext uri="{FF2B5EF4-FFF2-40B4-BE49-F238E27FC236}">
                <a16:creationId xmlns:a16="http://schemas.microsoft.com/office/drawing/2014/main" id="{075CA19F-F518-4BBF-8121-DECE594F6341}"/>
              </a:ext>
            </a:extLst>
          </p:cNvPr>
          <p:cNvSpPr txBox="1"/>
          <p:nvPr/>
        </p:nvSpPr>
        <p:spPr>
          <a:xfrm>
            <a:off x="1271464" y="2204864"/>
            <a:ext cx="10225136" cy="2585964"/>
          </a:xfrm>
          <a:prstGeom prst="rect">
            <a:avLst/>
          </a:prstGeom>
        </p:spPr>
        <p:txBody>
          <a:bodyPr vert="horz" wrap="square" lIns="0" tIns="122555" rIns="0" bIns="0" rtlCol="0">
            <a:spAutoFit/>
          </a:bodyPr>
          <a:lstStyle/>
          <a:p>
            <a:pPr marL="457200" indent="-457200" algn="just">
              <a:buFont typeface="Wingdings" panose="05000000000000000000" pitchFamily="2" charset="2"/>
              <a:buChar char="§"/>
            </a:pPr>
            <a:r>
              <a:rPr lang="en-US" sz="3200" b="0" i="0" dirty="0">
                <a:solidFill>
                  <a:srgbClr val="004F8A"/>
                </a:solidFill>
                <a:effectLst/>
                <a:latin typeface="inter-regular"/>
              </a:rPr>
              <a:t>Fundamental knowledge of probability and linear algebra.</a:t>
            </a:r>
          </a:p>
          <a:p>
            <a:pPr marL="457200" indent="-457200" algn="just">
              <a:buFont typeface="Wingdings" panose="05000000000000000000" pitchFamily="2" charset="2"/>
              <a:buChar char="§"/>
            </a:pPr>
            <a:r>
              <a:rPr lang="en-US" sz="3200" b="0" i="0" dirty="0">
                <a:solidFill>
                  <a:srgbClr val="004F8A"/>
                </a:solidFill>
                <a:effectLst/>
                <a:latin typeface="inter-regular"/>
              </a:rPr>
              <a:t>The ability to code in any computer language, especially in Python language.</a:t>
            </a:r>
          </a:p>
          <a:p>
            <a:pPr marL="457200" indent="-457200" algn="just">
              <a:buFont typeface="Wingdings" panose="05000000000000000000" pitchFamily="2" charset="2"/>
              <a:buChar char="§"/>
            </a:pPr>
            <a:r>
              <a:rPr lang="en-US" sz="3200" b="0" i="0" dirty="0">
                <a:solidFill>
                  <a:srgbClr val="004F8A"/>
                </a:solidFill>
                <a:effectLst/>
                <a:latin typeface="inter-regular"/>
              </a:rPr>
              <a:t>Knowledge of Calculus, especially derivatives of single variable and multivariate functions.</a:t>
            </a:r>
          </a:p>
        </p:txBody>
      </p:sp>
    </p:spTree>
    <p:extLst>
      <p:ext uri="{BB962C8B-B14F-4D97-AF65-F5344CB8AC3E}">
        <p14:creationId xmlns:p14="http://schemas.microsoft.com/office/powerpoint/2010/main" val="4126859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C04A93DE-645A-4CFA-AECB-544E462E521D}"/>
              </a:ext>
            </a:extLst>
          </p:cNvPr>
          <p:cNvSpPr txBox="1"/>
          <p:nvPr/>
        </p:nvSpPr>
        <p:spPr>
          <a:xfrm>
            <a:off x="1127448" y="1916832"/>
            <a:ext cx="10290175" cy="3618939"/>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4F8A"/>
                </a:solidFill>
                <a:latin typeface="Lato"/>
                <a:cs typeface="Lato"/>
              </a:rPr>
              <a:t>Books</a:t>
            </a:r>
            <a:endParaRPr sz="1800" dirty="0">
              <a:solidFill>
                <a:srgbClr val="004F8A"/>
              </a:solidFill>
              <a:latin typeface="Lato"/>
              <a:cs typeface="Lato"/>
            </a:endParaRPr>
          </a:p>
          <a:p>
            <a:pPr marL="12700" marR="5080">
              <a:lnSpc>
                <a:spcPts val="1730"/>
              </a:lnSpc>
              <a:tabLst>
                <a:tab pos="707390" algn="l"/>
                <a:tab pos="708025" algn="l"/>
              </a:tabLst>
            </a:pPr>
            <a:endParaRPr lang="en-US" sz="1650" dirty="0">
              <a:solidFill>
                <a:srgbClr val="004F8A"/>
              </a:solidFill>
              <a:latin typeface="Lato"/>
              <a:cs typeface="Tahoma"/>
            </a:endParaRPr>
          </a:p>
          <a:p>
            <a:pPr marL="12700" marR="5080">
              <a:lnSpc>
                <a:spcPts val="1730"/>
              </a:lnSpc>
              <a:tabLst>
                <a:tab pos="707390" algn="l"/>
                <a:tab pos="708025" algn="l"/>
              </a:tabLst>
            </a:pPr>
            <a:r>
              <a:rPr sz="1600" spc="-5" dirty="0" err="1">
                <a:solidFill>
                  <a:srgbClr val="004F8A"/>
                </a:solidFill>
                <a:latin typeface="Tahoma"/>
                <a:cs typeface="Tahoma"/>
              </a:rPr>
              <a:t>Geron</a:t>
            </a:r>
            <a:r>
              <a:rPr sz="1600" spc="-5" dirty="0">
                <a:solidFill>
                  <a:srgbClr val="004F8A"/>
                </a:solidFill>
                <a:latin typeface="Tahoma"/>
                <a:cs typeface="Tahoma"/>
              </a:rPr>
              <a:t>, Hands-On Machine Learning with Scikit-Learn, </a:t>
            </a:r>
            <a:r>
              <a:rPr sz="1600" spc="-20" dirty="0">
                <a:solidFill>
                  <a:srgbClr val="004F8A"/>
                </a:solidFill>
                <a:latin typeface="Tahoma"/>
                <a:cs typeface="Tahoma"/>
              </a:rPr>
              <a:t>Keras, </a:t>
            </a:r>
            <a:r>
              <a:rPr sz="1600" spc="-5" dirty="0">
                <a:solidFill>
                  <a:srgbClr val="004F8A"/>
                </a:solidFill>
                <a:latin typeface="Tahoma"/>
                <a:cs typeface="Tahoma"/>
              </a:rPr>
              <a:t>and </a:t>
            </a:r>
            <a:r>
              <a:rPr sz="1600" spc="-20" dirty="0">
                <a:solidFill>
                  <a:srgbClr val="004F8A"/>
                </a:solidFill>
                <a:latin typeface="Tahoma"/>
                <a:cs typeface="Tahoma"/>
              </a:rPr>
              <a:t>Tensorflow: </a:t>
            </a:r>
            <a:r>
              <a:rPr sz="1600" spc="-5" dirty="0">
                <a:solidFill>
                  <a:srgbClr val="004F8A"/>
                </a:solidFill>
                <a:latin typeface="Tahoma"/>
                <a:cs typeface="Tahoma"/>
              </a:rPr>
              <a:t>Concepts, </a:t>
            </a:r>
            <a:r>
              <a:rPr sz="1600" spc="-30" dirty="0">
                <a:solidFill>
                  <a:srgbClr val="004F8A"/>
                </a:solidFill>
                <a:latin typeface="Tahoma"/>
                <a:cs typeface="Tahoma"/>
              </a:rPr>
              <a:t>Tools, </a:t>
            </a:r>
            <a:r>
              <a:rPr sz="1600" spc="-10" dirty="0">
                <a:solidFill>
                  <a:srgbClr val="004F8A"/>
                </a:solidFill>
                <a:latin typeface="Tahoma"/>
                <a:cs typeface="Tahoma"/>
              </a:rPr>
              <a:t>and  </a:t>
            </a:r>
            <a:r>
              <a:rPr sz="1600" spc="-25" dirty="0">
                <a:solidFill>
                  <a:srgbClr val="004F8A"/>
                </a:solidFill>
                <a:latin typeface="Tahoma"/>
                <a:cs typeface="Tahoma"/>
              </a:rPr>
              <a:t>Techniques </a:t>
            </a:r>
            <a:r>
              <a:rPr sz="1600" spc="-5" dirty="0">
                <a:solidFill>
                  <a:srgbClr val="004F8A"/>
                </a:solidFill>
                <a:latin typeface="Tahoma"/>
                <a:cs typeface="Tahoma"/>
              </a:rPr>
              <a:t>to Build Intelligent </a:t>
            </a:r>
            <a:r>
              <a:rPr sz="1600" spc="-10" dirty="0">
                <a:solidFill>
                  <a:srgbClr val="004F8A"/>
                </a:solidFill>
                <a:latin typeface="Tahoma"/>
                <a:cs typeface="Tahoma"/>
              </a:rPr>
              <a:t>Systems, </a:t>
            </a:r>
            <a:r>
              <a:rPr sz="1600" dirty="0">
                <a:solidFill>
                  <a:srgbClr val="004F8A"/>
                </a:solidFill>
                <a:latin typeface="Tahoma"/>
                <a:cs typeface="Tahoma"/>
              </a:rPr>
              <a:t>$ </a:t>
            </a:r>
            <a:r>
              <a:rPr sz="1600" spc="-5" dirty="0">
                <a:solidFill>
                  <a:srgbClr val="004F8A"/>
                </a:solidFill>
                <a:latin typeface="Tahoma"/>
                <a:cs typeface="Tahoma"/>
              </a:rPr>
              <a:t>{number}nd édition. Sebastopol, CA: </a:t>
            </a:r>
            <a:r>
              <a:rPr sz="1600" spc="-10" dirty="0">
                <a:solidFill>
                  <a:srgbClr val="004F8A"/>
                </a:solidFill>
                <a:latin typeface="Tahoma"/>
                <a:cs typeface="Tahoma"/>
              </a:rPr>
              <a:t>O’Reilly </a:t>
            </a:r>
            <a:r>
              <a:rPr sz="1600" dirty="0">
                <a:solidFill>
                  <a:srgbClr val="004F8A"/>
                </a:solidFill>
                <a:latin typeface="Tahoma"/>
                <a:cs typeface="Tahoma"/>
              </a:rPr>
              <a:t>Media, </a:t>
            </a:r>
            <a:r>
              <a:rPr sz="1600" spc="-5" dirty="0">
                <a:solidFill>
                  <a:srgbClr val="004F8A"/>
                </a:solidFill>
                <a:latin typeface="Tahoma"/>
                <a:cs typeface="Tahoma"/>
              </a:rPr>
              <a:t>Inc, USA,</a:t>
            </a:r>
            <a:r>
              <a:rPr sz="1600" spc="100" dirty="0">
                <a:solidFill>
                  <a:srgbClr val="004F8A"/>
                </a:solidFill>
                <a:latin typeface="Tahoma"/>
                <a:cs typeface="Tahoma"/>
              </a:rPr>
              <a:t> </a:t>
            </a:r>
            <a:r>
              <a:rPr sz="1600" dirty="0">
                <a:solidFill>
                  <a:srgbClr val="004F8A"/>
                </a:solidFill>
                <a:latin typeface="Tahoma"/>
                <a:cs typeface="Tahoma"/>
              </a:rPr>
              <a:t>2019.</a:t>
            </a:r>
          </a:p>
          <a:p>
            <a:pPr marL="12065">
              <a:lnSpc>
                <a:spcPct val="100000"/>
              </a:lnSpc>
              <a:spcBef>
                <a:spcPts val="1510"/>
              </a:spcBef>
              <a:tabLst>
                <a:tab pos="707390" algn="l"/>
                <a:tab pos="708025" algn="l"/>
              </a:tabLst>
            </a:pPr>
            <a:r>
              <a:rPr sz="1600" spc="-5" dirty="0">
                <a:solidFill>
                  <a:srgbClr val="004F8A"/>
                </a:solidFill>
                <a:latin typeface="Tahoma"/>
                <a:cs typeface="Tahoma"/>
              </a:rPr>
              <a:t>Fondements </a:t>
            </a:r>
            <a:r>
              <a:rPr sz="1600" dirty="0">
                <a:solidFill>
                  <a:srgbClr val="004F8A"/>
                </a:solidFill>
                <a:latin typeface="Tahoma"/>
                <a:cs typeface="Tahoma"/>
              </a:rPr>
              <a:t>de </a:t>
            </a:r>
            <a:r>
              <a:rPr sz="1600" spc="-5" dirty="0">
                <a:solidFill>
                  <a:srgbClr val="004F8A"/>
                </a:solidFill>
                <a:latin typeface="Tahoma"/>
                <a:cs typeface="Tahoma"/>
              </a:rPr>
              <a:t>l’apprentissage automatique. </a:t>
            </a:r>
            <a:r>
              <a:rPr sz="1600" dirty="0">
                <a:solidFill>
                  <a:srgbClr val="004F8A"/>
                </a:solidFill>
                <a:latin typeface="Tahoma"/>
                <a:cs typeface="Tahoma"/>
              </a:rPr>
              <a:t>Cambridge, </a:t>
            </a:r>
            <a:r>
              <a:rPr sz="1600" spc="-5" dirty="0">
                <a:solidFill>
                  <a:srgbClr val="004F8A"/>
                </a:solidFill>
                <a:latin typeface="Tahoma"/>
                <a:cs typeface="Tahoma"/>
              </a:rPr>
              <a:t>MA: The </a:t>
            </a:r>
            <a:r>
              <a:rPr sz="1600" dirty="0">
                <a:solidFill>
                  <a:srgbClr val="004F8A"/>
                </a:solidFill>
                <a:latin typeface="Tahoma"/>
                <a:cs typeface="Tahoma"/>
              </a:rPr>
              <a:t>MIT </a:t>
            </a:r>
            <a:r>
              <a:rPr sz="1600" spc="-5" dirty="0">
                <a:solidFill>
                  <a:srgbClr val="004F8A"/>
                </a:solidFill>
                <a:latin typeface="Tahoma"/>
                <a:cs typeface="Tahoma"/>
              </a:rPr>
              <a:t>Press,</a:t>
            </a:r>
            <a:r>
              <a:rPr sz="1600" spc="-45" dirty="0">
                <a:solidFill>
                  <a:srgbClr val="004F8A"/>
                </a:solidFill>
                <a:latin typeface="Tahoma"/>
                <a:cs typeface="Tahoma"/>
              </a:rPr>
              <a:t> </a:t>
            </a:r>
            <a:r>
              <a:rPr sz="1600" dirty="0">
                <a:solidFill>
                  <a:srgbClr val="004F8A"/>
                </a:solidFill>
                <a:latin typeface="Tahoma"/>
                <a:cs typeface="Tahoma"/>
              </a:rPr>
              <a:t>2012.</a:t>
            </a:r>
          </a:p>
          <a:p>
            <a:pPr>
              <a:lnSpc>
                <a:spcPct val="100000"/>
              </a:lnSpc>
              <a:spcBef>
                <a:spcPts val="25"/>
              </a:spcBef>
            </a:pPr>
            <a:endParaRPr sz="1400" dirty="0">
              <a:solidFill>
                <a:srgbClr val="004F8A"/>
              </a:solidFill>
              <a:latin typeface="Tahoma"/>
              <a:cs typeface="Tahoma"/>
            </a:endParaRPr>
          </a:p>
          <a:p>
            <a:pPr marL="12700">
              <a:lnSpc>
                <a:spcPct val="100000"/>
              </a:lnSpc>
            </a:pPr>
            <a:r>
              <a:rPr sz="1800" b="1" spc="-5" dirty="0">
                <a:solidFill>
                  <a:srgbClr val="004F8A"/>
                </a:solidFill>
                <a:latin typeface="Lato"/>
                <a:cs typeface="Lato"/>
              </a:rPr>
              <a:t>Platformes </a:t>
            </a:r>
            <a:r>
              <a:rPr sz="1800" b="1" dirty="0">
                <a:solidFill>
                  <a:srgbClr val="004F8A"/>
                </a:solidFill>
                <a:latin typeface="Lato"/>
                <a:cs typeface="Lato"/>
              </a:rPr>
              <a:t>for</a:t>
            </a:r>
            <a:r>
              <a:rPr sz="1800" b="1" spc="30" dirty="0">
                <a:solidFill>
                  <a:srgbClr val="004F8A"/>
                </a:solidFill>
                <a:latin typeface="Lato"/>
                <a:cs typeface="Lato"/>
              </a:rPr>
              <a:t> </a:t>
            </a:r>
            <a:r>
              <a:rPr sz="1800" b="1" spc="-5" dirty="0">
                <a:solidFill>
                  <a:srgbClr val="004F8A"/>
                </a:solidFill>
                <a:latin typeface="Lato"/>
                <a:cs typeface="Lato"/>
              </a:rPr>
              <a:t>self-spaced-learning</a:t>
            </a:r>
            <a:endParaRPr sz="1800" dirty="0">
              <a:solidFill>
                <a:srgbClr val="004F8A"/>
              </a:solidFill>
              <a:latin typeface="Lato"/>
              <a:cs typeface="Lato"/>
            </a:endParaRPr>
          </a:p>
          <a:p>
            <a:pPr marL="298450" indent="-285750">
              <a:lnSpc>
                <a:spcPct val="100000"/>
              </a:lnSpc>
              <a:spcBef>
                <a:spcPts val="825"/>
              </a:spcBef>
              <a:buFont typeface="Arial"/>
              <a:buChar char="•"/>
              <a:tabLst>
                <a:tab pos="297815" algn="l"/>
                <a:tab pos="298450" algn="l"/>
              </a:tabLst>
            </a:pPr>
            <a:r>
              <a:rPr sz="1600" u="heavy" spc="-5" dirty="0">
                <a:solidFill>
                  <a:srgbClr val="004F8A"/>
                </a:solidFill>
                <a:uFill>
                  <a:solidFill>
                    <a:srgbClr val="126892"/>
                  </a:solidFill>
                </a:uFill>
                <a:latin typeface="Tahoma"/>
                <a:cs typeface="Tahoma"/>
                <a:hlinkClick r:id="rId2">
                  <a:extLst>
                    <a:ext uri="{A12FA001-AC4F-418D-AE19-62706E023703}">
                      <ahyp:hlinkClr xmlns:ahyp="http://schemas.microsoft.com/office/drawing/2018/hyperlinkcolor" val="tx"/>
                    </a:ext>
                  </a:extLst>
                </a:hlinkClick>
              </a:rPr>
              <a:t>https://www.dataquest.io</a:t>
            </a:r>
            <a:endParaRPr sz="1600" dirty="0">
              <a:solidFill>
                <a:srgbClr val="004F8A"/>
              </a:solidFill>
              <a:latin typeface="Tahoma"/>
              <a:cs typeface="Tahoma"/>
            </a:endParaRPr>
          </a:p>
          <a:p>
            <a:pPr marL="298450" indent="-285750">
              <a:lnSpc>
                <a:spcPct val="100000"/>
              </a:lnSpc>
              <a:spcBef>
                <a:spcPts val="810"/>
              </a:spcBef>
              <a:buFont typeface="Arial"/>
              <a:buChar char="•"/>
              <a:tabLst>
                <a:tab pos="297815" algn="l"/>
                <a:tab pos="298450" algn="l"/>
              </a:tabLst>
            </a:pPr>
            <a:r>
              <a:rPr sz="1600" u="heavy" spc="-10" dirty="0">
                <a:solidFill>
                  <a:srgbClr val="004F8A"/>
                </a:solidFill>
                <a:uFill>
                  <a:solidFill>
                    <a:srgbClr val="126892"/>
                  </a:solidFill>
                </a:uFill>
                <a:latin typeface="Tahoma"/>
                <a:cs typeface="Tahoma"/>
                <a:hlinkClick r:id="rId3">
                  <a:extLst>
                    <a:ext uri="{A12FA001-AC4F-418D-AE19-62706E023703}">
                      <ahyp:hlinkClr xmlns:ahyp="http://schemas.microsoft.com/office/drawing/2018/hyperlinkcolor" val="tx"/>
                    </a:ext>
                  </a:extLst>
                </a:hlinkClick>
              </a:rPr>
              <a:t>https://www.analyticsvidhya.com</a:t>
            </a:r>
            <a:endParaRPr sz="1600" dirty="0">
              <a:solidFill>
                <a:srgbClr val="004F8A"/>
              </a:solidFill>
              <a:latin typeface="Tahoma"/>
              <a:cs typeface="Tahoma"/>
            </a:endParaRPr>
          </a:p>
          <a:p>
            <a:pPr marL="298450" indent="-285750">
              <a:lnSpc>
                <a:spcPct val="100000"/>
              </a:lnSpc>
              <a:spcBef>
                <a:spcPts val="805"/>
              </a:spcBef>
              <a:buFont typeface="Arial"/>
              <a:buChar char="•"/>
              <a:tabLst>
                <a:tab pos="297815" algn="l"/>
                <a:tab pos="298450" algn="l"/>
              </a:tabLst>
            </a:pPr>
            <a:r>
              <a:rPr sz="1600" u="heavy" spc="-10" dirty="0">
                <a:solidFill>
                  <a:srgbClr val="004F8A"/>
                </a:solidFill>
                <a:uFill>
                  <a:solidFill>
                    <a:srgbClr val="126892"/>
                  </a:solidFill>
                </a:uFill>
                <a:latin typeface="Tahoma"/>
                <a:cs typeface="Tahoma"/>
                <a:hlinkClick r:id="rId4">
                  <a:extLst>
                    <a:ext uri="{A12FA001-AC4F-418D-AE19-62706E023703}">
                      <ahyp:hlinkClr xmlns:ahyp="http://schemas.microsoft.com/office/drawing/2018/hyperlinkcolor" val="tx"/>
                    </a:ext>
                  </a:extLst>
                </a:hlinkClick>
              </a:rPr>
              <a:t>https://cloudacademy.com</a:t>
            </a:r>
            <a:endParaRPr sz="1600" dirty="0">
              <a:solidFill>
                <a:srgbClr val="004F8A"/>
              </a:solidFill>
              <a:latin typeface="Tahoma"/>
              <a:cs typeface="Tahoma"/>
            </a:endParaRPr>
          </a:p>
          <a:p>
            <a:pPr marL="298450" indent="-285750">
              <a:lnSpc>
                <a:spcPct val="100000"/>
              </a:lnSpc>
              <a:spcBef>
                <a:spcPts val="810"/>
              </a:spcBef>
              <a:buFont typeface="Arial"/>
              <a:buChar char="•"/>
              <a:tabLst>
                <a:tab pos="297815" algn="l"/>
                <a:tab pos="298450" algn="l"/>
              </a:tabLst>
            </a:pPr>
            <a:r>
              <a:rPr sz="1600" u="heavy" spc="-15" dirty="0">
                <a:solidFill>
                  <a:srgbClr val="004F8A"/>
                </a:solidFill>
                <a:uFill>
                  <a:solidFill>
                    <a:srgbClr val="126892"/>
                  </a:solidFill>
                </a:uFill>
                <a:latin typeface="Tahoma"/>
                <a:cs typeface="Tahoma"/>
                <a:hlinkClick r:id="rId5">
                  <a:extLst>
                    <a:ext uri="{A12FA001-AC4F-418D-AE19-62706E023703}">
                      <ahyp:hlinkClr xmlns:ahyp="http://schemas.microsoft.com/office/drawing/2018/hyperlinkcolor" val="tx"/>
                    </a:ext>
                  </a:extLst>
                </a:hlinkClick>
              </a:rPr>
              <a:t>https://data-flair.training</a:t>
            </a:r>
            <a:endParaRPr sz="1600" dirty="0">
              <a:solidFill>
                <a:srgbClr val="004F8A"/>
              </a:solidFill>
              <a:latin typeface="Tahoma"/>
              <a:cs typeface="Tahoma"/>
            </a:endParaRPr>
          </a:p>
          <a:p>
            <a:pPr marL="298450" indent="-285750">
              <a:lnSpc>
                <a:spcPct val="100000"/>
              </a:lnSpc>
              <a:spcBef>
                <a:spcPts val="810"/>
              </a:spcBef>
              <a:buFont typeface="Arial"/>
              <a:buChar char="•"/>
              <a:tabLst>
                <a:tab pos="297815" algn="l"/>
                <a:tab pos="298450" algn="l"/>
              </a:tabLst>
            </a:pPr>
            <a:r>
              <a:rPr sz="1600" spc="-5" dirty="0">
                <a:solidFill>
                  <a:srgbClr val="004F8A"/>
                </a:solidFill>
                <a:latin typeface="Tahoma"/>
                <a:cs typeface="Tahoma"/>
              </a:rPr>
              <a:t>https://learn.datacamp.com</a:t>
            </a:r>
            <a:endParaRPr sz="1600" dirty="0">
              <a:solidFill>
                <a:srgbClr val="004F8A"/>
              </a:solidFill>
              <a:latin typeface="Tahoma"/>
              <a:cs typeface="Tahoma"/>
            </a:endParaRPr>
          </a:p>
        </p:txBody>
      </p:sp>
    </p:spTree>
    <p:extLst>
      <p:ext uri="{BB962C8B-B14F-4D97-AF65-F5344CB8AC3E}">
        <p14:creationId xmlns:p14="http://schemas.microsoft.com/office/powerpoint/2010/main" val="303899828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EFDBD41-EE5E-4B02-B10C-6D2C38F23781}"/>
              </a:ext>
            </a:extLst>
          </p:cNvPr>
          <p:cNvSpPr txBox="1"/>
          <p:nvPr/>
        </p:nvSpPr>
        <p:spPr>
          <a:xfrm>
            <a:off x="191344" y="745236"/>
            <a:ext cx="11809312" cy="6112764"/>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126892"/>
                </a:solidFill>
                <a:latin typeface="Lato"/>
                <a:cs typeface="Lato"/>
              </a:rPr>
              <a:t>Papers</a:t>
            </a:r>
            <a:endParaRPr sz="1400" b="1" dirty="0">
              <a:latin typeface="Lato"/>
              <a:cs typeface="Lato"/>
            </a:endParaRPr>
          </a:p>
          <a:p>
            <a:pPr>
              <a:lnSpc>
                <a:spcPct val="100000"/>
              </a:lnSpc>
            </a:pPr>
            <a:endParaRPr sz="1200" dirty="0">
              <a:latin typeface="Lato"/>
              <a:cs typeface="Lato"/>
            </a:endParaRPr>
          </a:p>
          <a:p>
            <a:pPr marL="12700" marR="5715" algn="just">
              <a:lnSpc>
                <a:spcPts val="1720"/>
              </a:lnSpc>
              <a:buFont typeface="Tahoma"/>
              <a:buAutoNum type="arabicPlain"/>
              <a:tabLst>
                <a:tab pos="708025" algn="l"/>
              </a:tabLst>
            </a:pPr>
            <a:r>
              <a:rPr sz="1200" dirty="0">
                <a:solidFill>
                  <a:srgbClr val="126892"/>
                </a:solidFill>
                <a:latin typeface="Lato"/>
                <a:cs typeface="Lato"/>
              </a:rPr>
              <a:t>M. Nasiri, B. Minaei, and Z. </a:t>
            </a:r>
            <a:r>
              <a:rPr sz="1200" spc="-5" dirty="0">
                <a:solidFill>
                  <a:srgbClr val="126892"/>
                </a:solidFill>
                <a:latin typeface="Lato"/>
                <a:cs typeface="Lato"/>
              </a:rPr>
              <a:t>Sharifi, </a:t>
            </a:r>
            <a:r>
              <a:rPr sz="1200" dirty="0">
                <a:solidFill>
                  <a:srgbClr val="126892"/>
                </a:solidFill>
                <a:latin typeface="Lato"/>
                <a:cs typeface="Lato"/>
              </a:rPr>
              <a:t>“Adjusting data sparsity problem </a:t>
            </a:r>
            <a:r>
              <a:rPr sz="1200" spc="-5" dirty="0">
                <a:solidFill>
                  <a:srgbClr val="126892"/>
                </a:solidFill>
                <a:latin typeface="Lato"/>
                <a:cs typeface="Lato"/>
              </a:rPr>
              <a:t>using </a:t>
            </a:r>
            <a:r>
              <a:rPr sz="1200" dirty="0">
                <a:solidFill>
                  <a:srgbClr val="126892"/>
                </a:solidFill>
                <a:latin typeface="Lato"/>
                <a:cs typeface="Lato"/>
              </a:rPr>
              <a:t>linear algebra and </a:t>
            </a:r>
            <a:r>
              <a:rPr sz="1200" spc="-5" dirty="0">
                <a:solidFill>
                  <a:srgbClr val="126892"/>
                </a:solidFill>
                <a:latin typeface="Lato"/>
                <a:cs typeface="Lato"/>
              </a:rPr>
              <a:t>machine  </a:t>
            </a:r>
            <a:r>
              <a:rPr sz="1200" dirty="0">
                <a:solidFill>
                  <a:srgbClr val="126892"/>
                </a:solidFill>
                <a:latin typeface="Lato"/>
                <a:cs typeface="Lato"/>
              </a:rPr>
              <a:t>learning algorithm,” Appl. Soft Comput., </a:t>
            </a:r>
            <a:r>
              <a:rPr sz="1200" spc="-5" dirty="0">
                <a:solidFill>
                  <a:srgbClr val="126892"/>
                </a:solidFill>
                <a:latin typeface="Lato"/>
                <a:cs typeface="Lato"/>
              </a:rPr>
              <a:t>vol. </a:t>
            </a:r>
            <a:r>
              <a:rPr sz="1200" dirty="0">
                <a:solidFill>
                  <a:srgbClr val="126892"/>
                </a:solidFill>
                <a:latin typeface="Lato"/>
                <a:cs typeface="Lato"/>
              </a:rPr>
              <a:t>61, pp. </a:t>
            </a:r>
            <a:r>
              <a:rPr sz="1200" spc="-5" dirty="0">
                <a:solidFill>
                  <a:srgbClr val="126892"/>
                </a:solidFill>
                <a:latin typeface="Lato"/>
                <a:cs typeface="Lato"/>
              </a:rPr>
              <a:t>1153–1159, </a:t>
            </a:r>
            <a:r>
              <a:rPr sz="1200" dirty="0">
                <a:solidFill>
                  <a:srgbClr val="126892"/>
                </a:solidFill>
                <a:latin typeface="Lato"/>
                <a:cs typeface="Lato"/>
              </a:rPr>
              <a:t>Dec. </a:t>
            </a:r>
            <a:r>
              <a:rPr sz="1200" spc="-5" dirty="0">
                <a:solidFill>
                  <a:srgbClr val="126892"/>
                </a:solidFill>
                <a:latin typeface="Lato"/>
                <a:cs typeface="Lato"/>
              </a:rPr>
              <a:t>2017, </a:t>
            </a:r>
            <a:r>
              <a:rPr sz="1200" dirty="0">
                <a:solidFill>
                  <a:srgbClr val="126892"/>
                </a:solidFill>
                <a:latin typeface="Lato"/>
                <a:cs typeface="Lato"/>
              </a:rPr>
              <a:t>doi:</a:t>
            </a:r>
            <a:r>
              <a:rPr sz="1200" spc="-10" dirty="0">
                <a:solidFill>
                  <a:srgbClr val="126892"/>
                </a:solidFill>
                <a:latin typeface="Lato"/>
                <a:cs typeface="Lato"/>
              </a:rPr>
              <a:t> </a:t>
            </a:r>
            <a:r>
              <a:rPr sz="1200" spc="-5" dirty="0">
                <a:solidFill>
                  <a:srgbClr val="126892"/>
                </a:solidFill>
                <a:latin typeface="Lato"/>
                <a:cs typeface="Lato"/>
              </a:rPr>
              <a:t>10.1016/j.asoc.2017.05.042.</a:t>
            </a:r>
            <a:endParaRPr sz="1200" dirty="0">
              <a:latin typeface="Lato"/>
              <a:cs typeface="Lato"/>
            </a:endParaRPr>
          </a:p>
          <a:p>
            <a:pPr marL="707390" indent="-695325" algn="just">
              <a:lnSpc>
                <a:spcPts val="1825"/>
              </a:lnSpc>
              <a:spcBef>
                <a:spcPts val="1515"/>
              </a:spcBef>
              <a:buAutoNum type="arabicPlain"/>
              <a:tabLst>
                <a:tab pos="708025" algn="l"/>
              </a:tabLst>
            </a:pPr>
            <a:r>
              <a:rPr sz="1200" spc="-5" dirty="0">
                <a:solidFill>
                  <a:srgbClr val="126892"/>
                </a:solidFill>
                <a:latin typeface="Lato"/>
                <a:cs typeface="Lato"/>
              </a:rPr>
              <a:t>G.</a:t>
            </a:r>
            <a:r>
              <a:rPr sz="1200" spc="275" dirty="0">
                <a:solidFill>
                  <a:srgbClr val="126892"/>
                </a:solidFill>
                <a:latin typeface="Lato"/>
                <a:cs typeface="Lato"/>
              </a:rPr>
              <a:t> </a:t>
            </a:r>
            <a:r>
              <a:rPr sz="1200" dirty="0">
                <a:solidFill>
                  <a:srgbClr val="126892"/>
                </a:solidFill>
                <a:latin typeface="Lato"/>
                <a:cs typeface="Lato"/>
              </a:rPr>
              <a:t>Marzano</a:t>
            </a:r>
            <a:r>
              <a:rPr sz="1200" spc="280" dirty="0">
                <a:solidFill>
                  <a:srgbClr val="126892"/>
                </a:solidFill>
                <a:latin typeface="Lato"/>
                <a:cs typeface="Lato"/>
              </a:rPr>
              <a:t> </a:t>
            </a:r>
            <a:r>
              <a:rPr sz="1200" dirty="0">
                <a:solidFill>
                  <a:srgbClr val="126892"/>
                </a:solidFill>
                <a:latin typeface="Lato"/>
                <a:cs typeface="Lato"/>
              </a:rPr>
              <a:t>and</a:t>
            </a:r>
            <a:r>
              <a:rPr sz="1200" spc="285" dirty="0">
                <a:solidFill>
                  <a:srgbClr val="126892"/>
                </a:solidFill>
                <a:latin typeface="Lato"/>
                <a:cs typeface="Lato"/>
              </a:rPr>
              <a:t> </a:t>
            </a:r>
            <a:r>
              <a:rPr sz="1200" dirty="0">
                <a:solidFill>
                  <a:srgbClr val="126892"/>
                </a:solidFill>
                <a:latin typeface="Lato"/>
                <a:cs typeface="Lato"/>
              </a:rPr>
              <a:t>A.</a:t>
            </a:r>
            <a:r>
              <a:rPr sz="1200" spc="275" dirty="0">
                <a:solidFill>
                  <a:srgbClr val="126892"/>
                </a:solidFill>
                <a:latin typeface="Lato"/>
                <a:cs typeface="Lato"/>
              </a:rPr>
              <a:t> </a:t>
            </a:r>
            <a:r>
              <a:rPr sz="1200" dirty="0">
                <a:solidFill>
                  <a:srgbClr val="126892"/>
                </a:solidFill>
                <a:latin typeface="Lato"/>
                <a:cs typeface="Lato"/>
              </a:rPr>
              <a:t>Novembre,</a:t>
            </a:r>
            <a:r>
              <a:rPr sz="1200" spc="285" dirty="0">
                <a:solidFill>
                  <a:srgbClr val="126892"/>
                </a:solidFill>
                <a:latin typeface="Lato"/>
                <a:cs typeface="Lato"/>
              </a:rPr>
              <a:t> </a:t>
            </a:r>
            <a:r>
              <a:rPr sz="1200" dirty="0">
                <a:solidFill>
                  <a:srgbClr val="126892"/>
                </a:solidFill>
                <a:latin typeface="Lato"/>
                <a:cs typeface="Lato"/>
              </a:rPr>
              <a:t>“Machines</a:t>
            </a:r>
            <a:r>
              <a:rPr sz="1200" spc="275" dirty="0">
                <a:solidFill>
                  <a:srgbClr val="126892"/>
                </a:solidFill>
                <a:latin typeface="Lato"/>
                <a:cs typeface="Lato"/>
              </a:rPr>
              <a:t> </a:t>
            </a:r>
            <a:r>
              <a:rPr sz="1200" spc="-5" dirty="0">
                <a:solidFill>
                  <a:srgbClr val="126892"/>
                </a:solidFill>
                <a:latin typeface="Lato"/>
                <a:cs typeface="Lato"/>
              </a:rPr>
              <a:t>that</a:t>
            </a:r>
            <a:r>
              <a:rPr sz="1200" spc="280" dirty="0">
                <a:solidFill>
                  <a:srgbClr val="126892"/>
                </a:solidFill>
                <a:latin typeface="Lato"/>
                <a:cs typeface="Lato"/>
              </a:rPr>
              <a:t> </a:t>
            </a:r>
            <a:r>
              <a:rPr sz="1200" dirty="0">
                <a:solidFill>
                  <a:srgbClr val="126892"/>
                </a:solidFill>
                <a:latin typeface="Lato"/>
                <a:cs typeface="Lato"/>
              </a:rPr>
              <a:t>Dream:</a:t>
            </a:r>
            <a:r>
              <a:rPr sz="1200" spc="280" dirty="0">
                <a:solidFill>
                  <a:srgbClr val="126892"/>
                </a:solidFill>
                <a:latin typeface="Lato"/>
                <a:cs typeface="Lato"/>
              </a:rPr>
              <a:t> </a:t>
            </a:r>
            <a:r>
              <a:rPr sz="1200" dirty="0">
                <a:solidFill>
                  <a:srgbClr val="126892"/>
                </a:solidFill>
                <a:latin typeface="Lato"/>
                <a:cs typeface="Lato"/>
              </a:rPr>
              <a:t>A</a:t>
            </a:r>
            <a:r>
              <a:rPr sz="1200" spc="285" dirty="0">
                <a:solidFill>
                  <a:srgbClr val="126892"/>
                </a:solidFill>
                <a:latin typeface="Lato"/>
                <a:cs typeface="Lato"/>
              </a:rPr>
              <a:t> </a:t>
            </a:r>
            <a:r>
              <a:rPr sz="1200" dirty="0">
                <a:solidFill>
                  <a:srgbClr val="126892"/>
                </a:solidFill>
                <a:latin typeface="Lato"/>
                <a:cs typeface="Lato"/>
              </a:rPr>
              <a:t>New</a:t>
            </a:r>
            <a:r>
              <a:rPr sz="1200" spc="290" dirty="0">
                <a:solidFill>
                  <a:srgbClr val="126892"/>
                </a:solidFill>
                <a:latin typeface="Lato"/>
                <a:cs typeface="Lato"/>
              </a:rPr>
              <a:t> </a:t>
            </a:r>
            <a:r>
              <a:rPr sz="1200" spc="-5" dirty="0">
                <a:solidFill>
                  <a:srgbClr val="126892"/>
                </a:solidFill>
                <a:latin typeface="Lato"/>
                <a:cs typeface="Lato"/>
              </a:rPr>
              <a:t>Challenge</a:t>
            </a:r>
            <a:r>
              <a:rPr sz="1200" spc="285" dirty="0">
                <a:solidFill>
                  <a:srgbClr val="126892"/>
                </a:solidFill>
                <a:latin typeface="Lato"/>
                <a:cs typeface="Lato"/>
              </a:rPr>
              <a:t> </a:t>
            </a:r>
            <a:r>
              <a:rPr sz="1200" spc="-5" dirty="0">
                <a:solidFill>
                  <a:srgbClr val="126892"/>
                </a:solidFill>
                <a:latin typeface="Lato"/>
                <a:cs typeface="Lato"/>
              </a:rPr>
              <a:t>in</a:t>
            </a:r>
            <a:r>
              <a:rPr sz="1200" spc="275" dirty="0">
                <a:solidFill>
                  <a:srgbClr val="126892"/>
                </a:solidFill>
                <a:latin typeface="Lato"/>
                <a:cs typeface="Lato"/>
              </a:rPr>
              <a:t> </a:t>
            </a:r>
            <a:r>
              <a:rPr sz="1200" dirty="0">
                <a:solidFill>
                  <a:srgbClr val="126892"/>
                </a:solidFill>
                <a:latin typeface="Lato"/>
                <a:cs typeface="Lato"/>
              </a:rPr>
              <a:t>Behavioral-Basic</a:t>
            </a:r>
            <a:r>
              <a:rPr sz="1200" spc="285" dirty="0">
                <a:solidFill>
                  <a:srgbClr val="126892"/>
                </a:solidFill>
                <a:latin typeface="Lato"/>
                <a:cs typeface="Lato"/>
              </a:rPr>
              <a:t> </a:t>
            </a:r>
            <a:r>
              <a:rPr sz="1200" spc="-5" dirty="0">
                <a:solidFill>
                  <a:srgbClr val="126892"/>
                </a:solidFill>
                <a:latin typeface="Lato"/>
                <a:cs typeface="Lato"/>
              </a:rPr>
              <a:t>Robotics,”</a:t>
            </a:r>
            <a:endParaRPr sz="1200" dirty="0">
              <a:latin typeface="Lato"/>
              <a:cs typeface="Lato"/>
            </a:endParaRPr>
          </a:p>
          <a:p>
            <a:pPr marL="12700">
              <a:lnSpc>
                <a:spcPts val="1825"/>
              </a:lnSpc>
            </a:pPr>
            <a:r>
              <a:rPr sz="1200" spc="-5" dirty="0">
                <a:solidFill>
                  <a:srgbClr val="126892"/>
                </a:solidFill>
                <a:latin typeface="Lato"/>
                <a:cs typeface="Lato"/>
              </a:rPr>
              <a:t>Procedia </a:t>
            </a:r>
            <a:r>
              <a:rPr sz="1200" dirty="0">
                <a:solidFill>
                  <a:srgbClr val="126892"/>
                </a:solidFill>
                <a:latin typeface="Lato"/>
                <a:cs typeface="Lato"/>
              </a:rPr>
              <a:t>Comput. </a:t>
            </a:r>
            <a:r>
              <a:rPr sz="1200" spc="-5" dirty="0">
                <a:solidFill>
                  <a:srgbClr val="126892"/>
                </a:solidFill>
                <a:latin typeface="Lato"/>
                <a:cs typeface="Lato"/>
              </a:rPr>
              <a:t>Sci., vol. </a:t>
            </a:r>
            <a:r>
              <a:rPr sz="1200" dirty="0">
                <a:solidFill>
                  <a:srgbClr val="126892"/>
                </a:solidFill>
                <a:latin typeface="Lato"/>
                <a:cs typeface="Lato"/>
              </a:rPr>
              <a:t>104, pp. </a:t>
            </a:r>
            <a:r>
              <a:rPr sz="1200" spc="-5" dirty="0">
                <a:solidFill>
                  <a:srgbClr val="126892"/>
                </a:solidFill>
                <a:latin typeface="Lato"/>
                <a:cs typeface="Lato"/>
              </a:rPr>
              <a:t>146–151, </a:t>
            </a:r>
            <a:r>
              <a:rPr sz="1200" dirty="0">
                <a:solidFill>
                  <a:srgbClr val="126892"/>
                </a:solidFill>
                <a:latin typeface="Lato"/>
                <a:cs typeface="Lato"/>
              </a:rPr>
              <a:t>Jan. </a:t>
            </a:r>
            <a:r>
              <a:rPr sz="1200" spc="-5" dirty="0">
                <a:solidFill>
                  <a:srgbClr val="126892"/>
                </a:solidFill>
                <a:latin typeface="Lato"/>
                <a:cs typeface="Lato"/>
              </a:rPr>
              <a:t>2017, </a:t>
            </a:r>
            <a:r>
              <a:rPr sz="1200" dirty="0">
                <a:solidFill>
                  <a:srgbClr val="126892"/>
                </a:solidFill>
                <a:latin typeface="Lato"/>
                <a:cs typeface="Lato"/>
              </a:rPr>
              <a:t>doi:</a:t>
            </a:r>
            <a:r>
              <a:rPr sz="1200" spc="-15" dirty="0">
                <a:solidFill>
                  <a:srgbClr val="126892"/>
                </a:solidFill>
                <a:latin typeface="Lato"/>
                <a:cs typeface="Lato"/>
              </a:rPr>
              <a:t> </a:t>
            </a:r>
            <a:r>
              <a:rPr sz="1200" spc="-5" dirty="0">
                <a:solidFill>
                  <a:srgbClr val="126892"/>
                </a:solidFill>
                <a:latin typeface="Lato"/>
                <a:cs typeface="Lato"/>
              </a:rPr>
              <a:t>10.1016/j.procs.2017.01.089.</a:t>
            </a:r>
            <a:endParaRPr sz="1200" dirty="0">
              <a:latin typeface="Lato"/>
              <a:cs typeface="Lato"/>
            </a:endParaRPr>
          </a:p>
          <a:p>
            <a:pPr>
              <a:lnSpc>
                <a:spcPct val="100000"/>
              </a:lnSpc>
              <a:spcBef>
                <a:spcPts val="15"/>
              </a:spcBef>
            </a:pPr>
            <a:endParaRPr sz="1200" dirty="0">
              <a:latin typeface="Lato"/>
              <a:cs typeface="Lato"/>
            </a:endParaRPr>
          </a:p>
          <a:p>
            <a:pPr marL="12700" marR="5080" algn="just">
              <a:lnSpc>
                <a:spcPts val="1730"/>
              </a:lnSpc>
              <a:buAutoNum type="arabicPlain" startAt="3"/>
              <a:tabLst>
                <a:tab pos="708025" algn="l"/>
              </a:tabLst>
            </a:pPr>
            <a:r>
              <a:rPr sz="1200" dirty="0">
                <a:solidFill>
                  <a:srgbClr val="126892"/>
                </a:solidFill>
                <a:latin typeface="Lato"/>
                <a:cs typeface="Lato"/>
              </a:rPr>
              <a:t>Y. Ao, H. Li, </a:t>
            </a:r>
            <a:r>
              <a:rPr sz="1200" spc="-5" dirty="0">
                <a:solidFill>
                  <a:srgbClr val="126892"/>
                </a:solidFill>
                <a:latin typeface="Lato"/>
                <a:cs typeface="Lato"/>
              </a:rPr>
              <a:t>L. Zhu, </a:t>
            </a:r>
            <a:r>
              <a:rPr sz="1200" dirty="0">
                <a:solidFill>
                  <a:srgbClr val="126892"/>
                </a:solidFill>
                <a:latin typeface="Lato"/>
                <a:cs typeface="Lato"/>
              </a:rPr>
              <a:t>S. </a:t>
            </a:r>
            <a:r>
              <a:rPr sz="1200" spc="-5" dirty="0">
                <a:solidFill>
                  <a:srgbClr val="126892"/>
                </a:solidFill>
                <a:latin typeface="Lato"/>
                <a:cs typeface="Lato"/>
              </a:rPr>
              <a:t>Ali, </a:t>
            </a:r>
            <a:r>
              <a:rPr sz="1200" dirty="0">
                <a:solidFill>
                  <a:srgbClr val="126892"/>
                </a:solidFill>
                <a:latin typeface="Lato"/>
                <a:cs typeface="Lato"/>
              </a:rPr>
              <a:t>and Z. Yang, “The linear random forest algorithm and its advantages </a:t>
            </a:r>
            <a:r>
              <a:rPr sz="1200" spc="-5" dirty="0">
                <a:solidFill>
                  <a:srgbClr val="126892"/>
                </a:solidFill>
                <a:latin typeface="Lato"/>
                <a:cs typeface="Lato"/>
              </a:rPr>
              <a:t>in machine  </a:t>
            </a:r>
            <a:r>
              <a:rPr sz="1200" dirty="0">
                <a:solidFill>
                  <a:srgbClr val="126892"/>
                </a:solidFill>
                <a:latin typeface="Lato"/>
                <a:cs typeface="Lato"/>
              </a:rPr>
              <a:t>learning </a:t>
            </a:r>
            <a:r>
              <a:rPr sz="1200" spc="-5" dirty="0">
                <a:solidFill>
                  <a:srgbClr val="126892"/>
                </a:solidFill>
                <a:latin typeface="Lato"/>
                <a:cs typeface="Lato"/>
              </a:rPr>
              <a:t>assisted </a:t>
            </a:r>
            <a:r>
              <a:rPr sz="1200" dirty="0">
                <a:solidFill>
                  <a:srgbClr val="126892"/>
                </a:solidFill>
                <a:latin typeface="Lato"/>
                <a:cs typeface="Lato"/>
              </a:rPr>
              <a:t>logging regression modeling,” J. Pet. Sci. </a:t>
            </a:r>
            <a:r>
              <a:rPr sz="1200" spc="-5" dirty="0">
                <a:solidFill>
                  <a:srgbClr val="126892"/>
                </a:solidFill>
                <a:latin typeface="Lato"/>
                <a:cs typeface="Lato"/>
              </a:rPr>
              <a:t>Eng., </a:t>
            </a:r>
            <a:r>
              <a:rPr sz="1200" dirty="0">
                <a:solidFill>
                  <a:srgbClr val="126892"/>
                </a:solidFill>
                <a:latin typeface="Lato"/>
                <a:cs typeface="Lato"/>
              </a:rPr>
              <a:t>vol. </a:t>
            </a:r>
            <a:r>
              <a:rPr sz="1200" spc="-5" dirty="0">
                <a:solidFill>
                  <a:srgbClr val="126892"/>
                </a:solidFill>
                <a:latin typeface="Lato"/>
                <a:cs typeface="Lato"/>
              </a:rPr>
              <a:t>174, </a:t>
            </a:r>
            <a:r>
              <a:rPr sz="1200" dirty="0">
                <a:solidFill>
                  <a:srgbClr val="126892"/>
                </a:solidFill>
                <a:latin typeface="Lato"/>
                <a:cs typeface="Lato"/>
              </a:rPr>
              <a:t>pp. </a:t>
            </a:r>
            <a:r>
              <a:rPr sz="1200" spc="-5" dirty="0">
                <a:solidFill>
                  <a:srgbClr val="126892"/>
                </a:solidFill>
                <a:latin typeface="Lato"/>
                <a:cs typeface="Lato"/>
              </a:rPr>
              <a:t>776–789, Mar. 2019, </a:t>
            </a:r>
            <a:r>
              <a:rPr sz="1200" dirty="0">
                <a:solidFill>
                  <a:srgbClr val="126892"/>
                </a:solidFill>
                <a:latin typeface="Lato"/>
                <a:cs typeface="Lato"/>
              </a:rPr>
              <a:t>doi:  </a:t>
            </a:r>
            <a:r>
              <a:rPr sz="1200" spc="-5" dirty="0">
                <a:solidFill>
                  <a:srgbClr val="126892"/>
                </a:solidFill>
                <a:latin typeface="Lato"/>
                <a:cs typeface="Lato"/>
              </a:rPr>
              <a:t>10.1016/j.petrol.2018.11.067.</a:t>
            </a:r>
            <a:endParaRPr sz="1200" dirty="0">
              <a:latin typeface="Lato"/>
              <a:cs typeface="Lato"/>
            </a:endParaRPr>
          </a:p>
          <a:p>
            <a:pPr>
              <a:lnSpc>
                <a:spcPct val="100000"/>
              </a:lnSpc>
              <a:spcBef>
                <a:spcPts val="40"/>
              </a:spcBef>
              <a:buAutoNum type="arabicPlain" startAt="3"/>
            </a:pPr>
            <a:endParaRPr sz="1200" dirty="0">
              <a:latin typeface="Lato"/>
              <a:cs typeface="Lato"/>
            </a:endParaRPr>
          </a:p>
          <a:p>
            <a:pPr marL="12700" marR="5080" algn="just">
              <a:lnSpc>
                <a:spcPts val="1730"/>
              </a:lnSpc>
              <a:buAutoNum type="arabicPlain" startAt="3"/>
              <a:tabLst>
                <a:tab pos="708025" algn="l"/>
              </a:tabLst>
            </a:pPr>
            <a:r>
              <a:rPr sz="1200" spc="-5" dirty="0">
                <a:solidFill>
                  <a:srgbClr val="126892"/>
                </a:solidFill>
                <a:latin typeface="Lato"/>
                <a:cs typeface="Lato"/>
              </a:rPr>
              <a:t>D. </a:t>
            </a:r>
            <a:r>
              <a:rPr sz="1200" dirty="0">
                <a:solidFill>
                  <a:srgbClr val="126892"/>
                </a:solidFill>
                <a:latin typeface="Lato"/>
                <a:cs typeface="Lato"/>
              </a:rPr>
              <a:t>A. </a:t>
            </a:r>
            <a:r>
              <a:rPr sz="1200" spc="-5" dirty="0">
                <a:solidFill>
                  <a:srgbClr val="126892"/>
                </a:solidFill>
                <a:latin typeface="Lato"/>
                <a:cs typeface="Lato"/>
              </a:rPr>
              <a:t>Otchere, </a:t>
            </a:r>
            <a:r>
              <a:rPr sz="1200" dirty="0">
                <a:solidFill>
                  <a:srgbClr val="126892"/>
                </a:solidFill>
                <a:latin typeface="Lato"/>
                <a:cs typeface="Lato"/>
              </a:rPr>
              <a:t>T. O. Arbi Ganat, </a:t>
            </a:r>
            <a:r>
              <a:rPr sz="1200" spc="-5" dirty="0">
                <a:solidFill>
                  <a:srgbClr val="126892"/>
                </a:solidFill>
                <a:latin typeface="Lato"/>
                <a:cs typeface="Lato"/>
              </a:rPr>
              <a:t>R. </a:t>
            </a:r>
            <a:r>
              <a:rPr sz="1200" dirty="0">
                <a:solidFill>
                  <a:srgbClr val="126892"/>
                </a:solidFill>
                <a:latin typeface="Lato"/>
                <a:cs typeface="Lato"/>
              </a:rPr>
              <a:t>Gholami, and </a:t>
            </a:r>
            <a:r>
              <a:rPr sz="1200" spc="-5" dirty="0">
                <a:solidFill>
                  <a:srgbClr val="126892"/>
                </a:solidFill>
                <a:latin typeface="Lato"/>
                <a:cs typeface="Lato"/>
              </a:rPr>
              <a:t>S. </a:t>
            </a:r>
            <a:r>
              <a:rPr sz="1200" dirty="0">
                <a:solidFill>
                  <a:srgbClr val="126892"/>
                </a:solidFill>
                <a:latin typeface="Lato"/>
                <a:cs typeface="Lato"/>
              </a:rPr>
              <a:t>Ridha, “Application </a:t>
            </a:r>
            <a:r>
              <a:rPr sz="1200" spc="-5" dirty="0">
                <a:solidFill>
                  <a:srgbClr val="126892"/>
                </a:solidFill>
                <a:latin typeface="Lato"/>
                <a:cs typeface="Lato"/>
              </a:rPr>
              <a:t>of </a:t>
            </a:r>
            <a:r>
              <a:rPr sz="1200" dirty="0">
                <a:solidFill>
                  <a:srgbClr val="126892"/>
                </a:solidFill>
                <a:latin typeface="Lato"/>
                <a:cs typeface="Lato"/>
              </a:rPr>
              <a:t>supervised </a:t>
            </a:r>
            <a:r>
              <a:rPr sz="1200" spc="-5" dirty="0">
                <a:solidFill>
                  <a:srgbClr val="126892"/>
                </a:solidFill>
                <a:latin typeface="Lato"/>
                <a:cs typeface="Lato"/>
              </a:rPr>
              <a:t>machine </a:t>
            </a:r>
            <a:r>
              <a:rPr sz="1200" dirty="0">
                <a:solidFill>
                  <a:srgbClr val="126892"/>
                </a:solidFill>
                <a:latin typeface="Lato"/>
                <a:cs typeface="Lato"/>
              </a:rPr>
              <a:t>learning  paradigms </a:t>
            </a:r>
            <a:r>
              <a:rPr sz="1200" spc="-5" dirty="0">
                <a:solidFill>
                  <a:srgbClr val="126892"/>
                </a:solidFill>
                <a:latin typeface="Lato"/>
                <a:cs typeface="Lato"/>
              </a:rPr>
              <a:t>in the </a:t>
            </a:r>
            <a:r>
              <a:rPr sz="1200" dirty="0">
                <a:solidFill>
                  <a:srgbClr val="126892"/>
                </a:solidFill>
                <a:latin typeface="Lato"/>
                <a:cs typeface="Lato"/>
              </a:rPr>
              <a:t>prediction </a:t>
            </a:r>
            <a:r>
              <a:rPr sz="1200" spc="-5" dirty="0">
                <a:solidFill>
                  <a:srgbClr val="126892"/>
                </a:solidFill>
                <a:latin typeface="Lato"/>
                <a:cs typeface="Lato"/>
              </a:rPr>
              <a:t>of </a:t>
            </a:r>
            <a:r>
              <a:rPr sz="1200" dirty="0">
                <a:solidFill>
                  <a:srgbClr val="126892"/>
                </a:solidFill>
                <a:latin typeface="Lato"/>
                <a:cs typeface="Lato"/>
              </a:rPr>
              <a:t>petroleum reservoir properties: Comparative </a:t>
            </a:r>
            <a:r>
              <a:rPr sz="1200" spc="-5" dirty="0">
                <a:solidFill>
                  <a:srgbClr val="126892"/>
                </a:solidFill>
                <a:latin typeface="Lato"/>
                <a:cs typeface="Lato"/>
              </a:rPr>
              <a:t>analysis of </a:t>
            </a:r>
            <a:r>
              <a:rPr sz="1200" dirty="0">
                <a:solidFill>
                  <a:srgbClr val="126892"/>
                </a:solidFill>
                <a:latin typeface="Lato"/>
                <a:cs typeface="Lato"/>
              </a:rPr>
              <a:t>ANN and SVM models,” J.  </a:t>
            </a:r>
            <a:r>
              <a:rPr sz="1200" spc="-5" dirty="0">
                <a:solidFill>
                  <a:srgbClr val="126892"/>
                </a:solidFill>
                <a:latin typeface="Lato"/>
                <a:cs typeface="Lato"/>
              </a:rPr>
              <a:t>Pet. </a:t>
            </a:r>
            <a:r>
              <a:rPr sz="1200" dirty="0">
                <a:solidFill>
                  <a:srgbClr val="126892"/>
                </a:solidFill>
                <a:latin typeface="Lato"/>
                <a:cs typeface="Lato"/>
              </a:rPr>
              <a:t>Sci. </a:t>
            </a:r>
            <a:r>
              <a:rPr sz="1200" spc="-5" dirty="0">
                <a:solidFill>
                  <a:srgbClr val="126892"/>
                </a:solidFill>
                <a:latin typeface="Lato"/>
                <a:cs typeface="Lato"/>
              </a:rPr>
              <a:t>Eng., vol. </a:t>
            </a:r>
            <a:r>
              <a:rPr sz="1200" dirty="0">
                <a:solidFill>
                  <a:srgbClr val="126892"/>
                </a:solidFill>
                <a:latin typeface="Lato"/>
                <a:cs typeface="Lato"/>
              </a:rPr>
              <a:t>200, p. 108182, May 2021, doi:</a:t>
            </a:r>
            <a:r>
              <a:rPr sz="1200" spc="-55" dirty="0">
                <a:solidFill>
                  <a:srgbClr val="126892"/>
                </a:solidFill>
                <a:latin typeface="Lato"/>
                <a:cs typeface="Lato"/>
              </a:rPr>
              <a:t> </a:t>
            </a:r>
            <a:r>
              <a:rPr sz="1200" spc="-5" dirty="0">
                <a:solidFill>
                  <a:srgbClr val="126892"/>
                </a:solidFill>
                <a:latin typeface="Lato"/>
                <a:cs typeface="Lato"/>
              </a:rPr>
              <a:t>10.1016/j.petrol.2020.108182.</a:t>
            </a:r>
            <a:endParaRPr sz="1200" dirty="0">
              <a:latin typeface="Lato"/>
              <a:cs typeface="Lato"/>
            </a:endParaRPr>
          </a:p>
          <a:p>
            <a:pPr>
              <a:lnSpc>
                <a:spcPct val="100000"/>
              </a:lnSpc>
              <a:spcBef>
                <a:spcPts val="45"/>
              </a:spcBef>
              <a:buAutoNum type="arabicPlain" startAt="3"/>
            </a:pPr>
            <a:endParaRPr sz="1200" dirty="0">
              <a:latin typeface="Lato"/>
              <a:cs typeface="Lato"/>
            </a:endParaRPr>
          </a:p>
          <a:p>
            <a:pPr marL="12700" marR="5080" algn="just">
              <a:lnSpc>
                <a:spcPts val="1730"/>
              </a:lnSpc>
              <a:buAutoNum type="arabicPlain" startAt="3"/>
              <a:tabLst>
                <a:tab pos="708025" algn="l"/>
              </a:tabLst>
            </a:pPr>
            <a:r>
              <a:rPr sz="1200" dirty="0">
                <a:solidFill>
                  <a:srgbClr val="126892"/>
                </a:solidFill>
                <a:latin typeface="Lato"/>
                <a:cs typeface="Lato"/>
              </a:rPr>
              <a:t>Y. Iwamoto et </a:t>
            </a:r>
            <a:r>
              <a:rPr sz="1200" spc="-5" dirty="0">
                <a:solidFill>
                  <a:srgbClr val="126892"/>
                </a:solidFill>
                <a:latin typeface="Lato"/>
                <a:cs typeface="Lato"/>
              </a:rPr>
              <a:t>al., </a:t>
            </a:r>
            <a:r>
              <a:rPr sz="1200" dirty="0">
                <a:solidFill>
                  <a:srgbClr val="126892"/>
                </a:solidFill>
                <a:latin typeface="Lato"/>
                <a:cs typeface="Lato"/>
              </a:rPr>
              <a:t>“Development and Validation of Machine Learning-Based Prediction for Dependence </a:t>
            </a:r>
            <a:r>
              <a:rPr sz="1200" spc="-5" dirty="0">
                <a:solidFill>
                  <a:srgbClr val="126892"/>
                </a:solidFill>
                <a:latin typeface="Lato"/>
                <a:cs typeface="Lato"/>
              </a:rPr>
              <a:t>in  </a:t>
            </a:r>
            <a:r>
              <a:rPr sz="1200" dirty="0">
                <a:solidFill>
                  <a:srgbClr val="126892"/>
                </a:solidFill>
                <a:latin typeface="Lato"/>
                <a:cs typeface="Lato"/>
              </a:rPr>
              <a:t>the Activities </a:t>
            </a:r>
            <a:r>
              <a:rPr sz="1200" spc="-5" dirty="0">
                <a:solidFill>
                  <a:srgbClr val="126892"/>
                </a:solidFill>
                <a:latin typeface="Lato"/>
                <a:cs typeface="Lato"/>
              </a:rPr>
              <a:t>of </a:t>
            </a:r>
            <a:r>
              <a:rPr sz="1200" dirty="0">
                <a:solidFill>
                  <a:srgbClr val="126892"/>
                </a:solidFill>
                <a:latin typeface="Lato"/>
                <a:cs typeface="Lato"/>
              </a:rPr>
              <a:t>Daily Living after Stroke Inpatient Rehabilitation: A Decision-Tree </a:t>
            </a:r>
            <a:r>
              <a:rPr sz="1200" spc="-5" dirty="0">
                <a:solidFill>
                  <a:srgbClr val="126892"/>
                </a:solidFill>
                <a:latin typeface="Lato"/>
                <a:cs typeface="Lato"/>
              </a:rPr>
              <a:t>Analysis,” </a:t>
            </a:r>
            <a:r>
              <a:rPr sz="1200" dirty="0">
                <a:solidFill>
                  <a:srgbClr val="126892"/>
                </a:solidFill>
                <a:latin typeface="Lato"/>
                <a:cs typeface="Lato"/>
              </a:rPr>
              <a:t>J. Stroke Cerebrovasc.  </a:t>
            </a:r>
            <a:r>
              <a:rPr sz="1200" spc="-5" dirty="0">
                <a:solidFill>
                  <a:srgbClr val="126892"/>
                </a:solidFill>
                <a:latin typeface="Lato"/>
                <a:cs typeface="Lato"/>
              </a:rPr>
              <a:t>Dis., vol. </a:t>
            </a:r>
            <a:r>
              <a:rPr sz="1200" dirty="0">
                <a:solidFill>
                  <a:srgbClr val="126892"/>
                </a:solidFill>
                <a:latin typeface="Lato"/>
                <a:cs typeface="Lato"/>
              </a:rPr>
              <a:t>29, </a:t>
            </a:r>
            <a:r>
              <a:rPr sz="1200" spc="-5" dirty="0">
                <a:solidFill>
                  <a:srgbClr val="126892"/>
                </a:solidFill>
                <a:latin typeface="Lato"/>
                <a:cs typeface="Lato"/>
              </a:rPr>
              <a:t>no. </a:t>
            </a:r>
            <a:r>
              <a:rPr sz="1200" dirty="0">
                <a:solidFill>
                  <a:srgbClr val="126892"/>
                </a:solidFill>
                <a:latin typeface="Lato"/>
                <a:cs typeface="Lato"/>
              </a:rPr>
              <a:t>12, p. </a:t>
            </a:r>
            <a:r>
              <a:rPr sz="1200" spc="-5" dirty="0">
                <a:solidFill>
                  <a:srgbClr val="126892"/>
                </a:solidFill>
                <a:latin typeface="Lato"/>
                <a:cs typeface="Lato"/>
              </a:rPr>
              <a:t>105332, </a:t>
            </a:r>
            <a:r>
              <a:rPr sz="1200" dirty="0">
                <a:solidFill>
                  <a:srgbClr val="126892"/>
                </a:solidFill>
                <a:latin typeface="Lato"/>
                <a:cs typeface="Lato"/>
              </a:rPr>
              <a:t>Dec. </a:t>
            </a:r>
            <a:r>
              <a:rPr sz="1200" spc="-5" dirty="0">
                <a:solidFill>
                  <a:srgbClr val="126892"/>
                </a:solidFill>
                <a:latin typeface="Lato"/>
                <a:cs typeface="Lato"/>
              </a:rPr>
              <a:t>2020, </a:t>
            </a:r>
            <a:r>
              <a:rPr sz="1200" dirty="0">
                <a:solidFill>
                  <a:srgbClr val="126892"/>
                </a:solidFill>
                <a:latin typeface="Lato"/>
                <a:cs typeface="Lato"/>
              </a:rPr>
              <a:t>doi:</a:t>
            </a:r>
            <a:r>
              <a:rPr sz="1200" spc="-20" dirty="0">
                <a:solidFill>
                  <a:srgbClr val="126892"/>
                </a:solidFill>
                <a:latin typeface="Lato"/>
                <a:cs typeface="Lato"/>
              </a:rPr>
              <a:t> </a:t>
            </a:r>
            <a:r>
              <a:rPr sz="1200" spc="-5" dirty="0">
                <a:solidFill>
                  <a:srgbClr val="126892"/>
                </a:solidFill>
                <a:latin typeface="Lato"/>
                <a:cs typeface="Lato"/>
              </a:rPr>
              <a:t>10.1016/j.jstrokecerebrovasdis.2020.105332.</a:t>
            </a:r>
            <a:endParaRPr lang="en-US" sz="1200" spc="-5" dirty="0">
              <a:solidFill>
                <a:srgbClr val="126892"/>
              </a:solidFill>
              <a:latin typeface="Lato"/>
              <a:cs typeface="Lato"/>
            </a:endParaRPr>
          </a:p>
          <a:p>
            <a:pPr marL="12700" marR="5080" algn="just">
              <a:lnSpc>
                <a:spcPts val="1730"/>
              </a:lnSpc>
              <a:buAutoNum type="arabicPlain" startAt="3"/>
              <a:tabLst>
                <a:tab pos="708025" algn="l"/>
              </a:tabLst>
            </a:pPr>
            <a:endParaRPr lang="en-US" sz="1200" spc="-5" dirty="0">
              <a:solidFill>
                <a:srgbClr val="126892"/>
              </a:solidFill>
              <a:latin typeface="Lato"/>
              <a:cs typeface="Lato"/>
            </a:endParaRPr>
          </a:p>
          <a:p>
            <a:pPr marL="12700" marR="5715" algn="just">
              <a:lnSpc>
                <a:spcPts val="1770"/>
              </a:lnSpc>
              <a:spcBef>
                <a:spcPts val="285"/>
              </a:spcBef>
              <a:buSzPct val="112500"/>
              <a:buAutoNum type="arabicPlain" startAt="6"/>
              <a:tabLst>
                <a:tab pos="708025" algn="l"/>
              </a:tabLst>
            </a:pPr>
            <a:r>
              <a:rPr lang="en-US" sz="1200" dirty="0">
                <a:solidFill>
                  <a:srgbClr val="126892"/>
                </a:solidFill>
                <a:latin typeface="Tahoma"/>
                <a:cs typeface="Tahoma"/>
              </a:rPr>
              <a:t>K. </a:t>
            </a:r>
            <a:r>
              <a:rPr lang="en-US" sz="1200" spc="-10" dirty="0" err="1">
                <a:solidFill>
                  <a:srgbClr val="126892"/>
                </a:solidFill>
                <a:latin typeface="Tahoma"/>
                <a:cs typeface="Tahoma"/>
              </a:rPr>
              <a:t>Maheswari</a:t>
            </a:r>
            <a:r>
              <a:rPr lang="en-US" sz="1200" spc="-10" dirty="0">
                <a:solidFill>
                  <a:srgbClr val="126892"/>
                </a:solidFill>
                <a:latin typeface="Tahoma"/>
                <a:cs typeface="Tahoma"/>
              </a:rPr>
              <a:t>, </a:t>
            </a:r>
            <a:r>
              <a:rPr lang="en-US" sz="1200" spc="-5" dirty="0">
                <a:solidFill>
                  <a:srgbClr val="126892"/>
                </a:solidFill>
                <a:latin typeface="Tahoma"/>
                <a:cs typeface="Tahoma"/>
              </a:rPr>
              <a:t>A. </a:t>
            </a:r>
            <a:r>
              <a:rPr lang="en-US" sz="1200" spc="-10" dirty="0">
                <a:solidFill>
                  <a:srgbClr val="126892"/>
                </a:solidFill>
                <a:latin typeface="Tahoma"/>
                <a:cs typeface="Tahoma"/>
              </a:rPr>
              <a:t>Priya, </a:t>
            </a:r>
            <a:r>
              <a:rPr lang="en-US" sz="1200" spc="-5" dirty="0">
                <a:solidFill>
                  <a:srgbClr val="126892"/>
                </a:solidFill>
                <a:latin typeface="Tahoma"/>
                <a:cs typeface="Tahoma"/>
              </a:rPr>
              <a:t>A. Balamurugan, </a:t>
            </a:r>
            <a:r>
              <a:rPr lang="en-US" sz="1200" spc="-10" dirty="0">
                <a:solidFill>
                  <a:srgbClr val="126892"/>
                </a:solidFill>
                <a:latin typeface="Tahoma"/>
                <a:cs typeface="Tahoma"/>
              </a:rPr>
              <a:t>and S. </a:t>
            </a:r>
            <a:r>
              <a:rPr lang="en-US" sz="1200" spc="-30" dirty="0">
                <a:solidFill>
                  <a:srgbClr val="126892"/>
                </a:solidFill>
                <a:latin typeface="Tahoma"/>
                <a:cs typeface="Tahoma"/>
              </a:rPr>
              <a:t>Ramkumar, </a:t>
            </a:r>
            <a:r>
              <a:rPr lang="en-US" sz="1200" spc="-10" dirty="0">
                <a:solidFill>
                  <a:srgbClr val="126892"/>
                </a:solidFill>
                <a:latin typeface="Tahoma"/>
                <a:cs typeface="Tahoma"/>
              </a:rPr>
              <a:t>“Analyzing </a:t>
            </a:r>
            <a:r>
              <a:rPr lang="en-US" sz="1200" spc="-5" dirty="0">
                <a:solidFill>
                  <a:srgbClr val="126892"/>
                </a:solidFill>
                <a:latin typeface="Tahoma"/>
                <a:cs typeface="Tahoma"/>
              </a:rPr>
              <a:t>student performance factors using  </a:t>
            </a:r>
            <a:r>
              <a:rPr lang="en-US" sz="1200" dirty="0">
                <a:solidFill>
                  <a:srgbClr val="126892"/>
                </a:solidFill>
                <a:latin typeface="Tahoma"/>
                <a:cs typeface="Tahoma"/>
              </a:rPr>
              <a:t>KNN </a:t>
            </a:r>
            <a:r>
              <a:rPr lang="en-US" sz="1200" spc="-15" dirty="0">
                <a:solidFill>
                  <a:srgbClr val="126892"/>
                </a:solidFill>
                <a:latin typeface="Tahoma"/>
                <a:cs typeface="Tahoma"/>
              </a:rPr>
              <a:t>algorithm,” </a:t>
            </a:r>
            <a:r>
              <a:rPr lang="en-US" sz="1200" spc="-40" dirty="0">
                <a:solidFill>
                  <a:srgbClr val="126892"/>
                </a:solidFill>
                <a:latin typeface="Tahoma"/>
                <a:cs typeface="Tahoma"/>
              </a:rPr>
              <a:t>Mater. Today </a:t>
            </a:r>
            <a:r>
              <a:rPr lang="en-US" sz="1200" spc="-20" dirty="0">
                <a:solidFill>
                  <a:srgbClr val="126892"/>
                </a:solidFill>
                <a:latin typeface="Tahoma"/>
                <a:cs typeface="Tahoma"/>
              </a:rPr>
              <a:t>Proc., </a:t>
            </a:r>
            <a:r>
              <a:rPr lang="en-US" sz="1200" spc="-15" dirty="0">
                <a:solidFill>
                  <a:srgbClr val="126892"/>
                </a:solidFill>
                <a:latin typeface="Tahoma"/>
                <a:cs typeface="Tahoma"/>
              </a:rPr>
              <a:t>Feb. </a:t>
            </a:r>
            <a:r>
              <a:rPr lang="en-US" sz="1200" dirty="0">
                <a:solidFill>
                  <a:srgbClr val="126892"/>
                </a:solidFill>
                <a:latin typeface="Tahoma"/>
                <a:cs typeface="Tahoma"/>
              </a:rPr>
              <a:t>2021, </a:t>
            </a:r>
            <a:r>
              <a:rPr lang="en-US" sz="1200" dirty="0" err="1">
                <a:solidFill>
                  <a:srgbClr val="126892"/>
                </a:solidFill>
                <a:latin typeface="Tahoma"/>
                <a:cs typeface="Tahoma"/>
              </a:rPr>
              <a:t>doi</a:t>
            </a:r>
            <a:r>
              <a:rPr lang="en-US" sz="1200" dirty="0">
                <a:solidFill>
                  <a:srgbClr val="126892"/>
                </a:solidFill>
                <a:latin typeface="Tahoma"/>
                <a:cs typeface="Tahoma"/>
              </a:rPr>
              <a:t>:</a:t>
            </a:r>
            <a:r>
              <a:rPr lang="en-US" sz="1200" spc="90" dirty="0">
                <a:solidFill>
                  <a:srgbClr val="126892"/>
                </a:solidFill>
                <a:latin typeface="Tahoma"/>
                <a:cs typeface="Tahoma"/>
              </a:rPr>
              <a:t> </a:t>
            </a:r>
            <a:r>
              <a:rPr lang="en-US" sz="1200" spc="-10" dirty="0">
                <a:solidFill>
                  <a:srgbClr val="126892"/>
                </a:solidFill>
                <a:latin typeface="Tahoma"/>
                <a:cs typeface="Tahoma"/>
              </a:rPr>
              <a:t>10.1016/j.matpr.2020.12.1024.</a:t>
            </a:r>
            <a:endParaRPr lang="en-US" sz="1200" dirty="0">
              <a:latin typeface="Tahoma"/>
              <a:cs typeface="Tahoma"/>
            </a:endParaRPr>
          </a:p>
          <a:p>
            <a:pPr>
              <a:lnSpc>
                <a:spcPct val="100000"/>
              </a:lnSpc>
              <a:spcBef>
                <a:spcPts val="25"/>
              </a:spcBef>
              <a:buAutoNum type="arabicPlain" startAt="6"/>
            </a:pPr>
            <a:endParaRPr lang="en-US" sz="1200" dirty="0">
              <a:latin typeface="Tahoma"/>
              <a:cs typeface="Tahoma"/>
            </a:endParaRPr>
          </a:p>
          <a:p>
            <a:pPr marL="12700" marR="5080" algn="just">
              <a:lnSpc>
                <a:spcPts val="1730"/>
              </a:lnSpc>
              <a:spcBef>
                <a:spcPts val="5"/>
              </a:spcBef>
              <a:buAutoNum type="arabicPlain" startAt="6"/>
              <a:tabLst>
                <a:tab pos="708025" algn="l"/>
              </a:tabLst>
            </a:pPr>
            <a:r>
              <a:rPr lang="en-US" sz="1200" dirty="0">
                <a:solidFill>
                  <a:srgbClr val="126892"/>
                </a:solidFill>
                <a:latin typeface="Tahoma"/>
                <a:cs typeface="Tahoma"/>
              </a:rPr>
              <a:t>L. Liang et </a:t>
            </a:r>
            <a:r>
              <a:rPr lang="en-US" sz="1200" spc="-30" dirty="0">
                <a:solidFill>
                  <a:srgbClr val="126892"/>
                </a:solidFill>
                <a:latin typeface="Tahoma"/>
                <a:cs typeface="Tahoma"/>
              </a:rPr>
              <a:t>al., </a:t>
            </a:r>
            <a:r>
              <a:rPr lang="en-US" sz="1200" spc="-5" dirty="0">
                <a:solidFill>
                  <a:srgbClr val="126892"/>
                </a:solidFill>
                <a:latin typeface="Tahoma"/>
                <a:cs typeface="Tahoma"/>
              </a:rPr>
              <a:t>“Status evaluation </a:t>
            </a:r>
            <a:r>
              <a:rPr lang="en-US" sz="1200" dirty="0">
                <a:solidFill>
                  <a:srgbClr val="126892"/>
                </a:solidFill>
                <a:latin typeface="Tahoma"/>
                <a:cs typeface="Tahoma"/>
              </a:rPr>
              <a:t>method </a:t>
            </a:r>
            <a:r>
              <a:rPr lang="en-US" sz="1200" spc="-5" dirty="0">
                <a:solidFill>
                  <a:srgbClr val="126892"/>
                </a:solidFill>
                <a:latin typeface="Tahoma"/>
                <a:cs typeface="Tahoma"/>
              </a:rPr>
              <a:t>for </a:t>
            </a:r>
            <a:r>
              <a:rPr lang="en-US" sz="1200" spc="-10" dirty="0">
                <a:solidFill>
                  <a:srgbClr val="126892"/>
                </a:solidFill>
                <a:latin typeface="Tahoma"/>
                <a:cs typeface="Tahoma"/>
              </a:rPr>
              <a:t>arrays </a:t>
            </a:r>
            <a:r>
              <a:rPr lang="en-US" sz="1200" spc="-5" dirty="0">
                <a:solidFill>
                  <a:srgbClr val="126892"/>
                </a:solidFill>
                <a:latin typeface="Tahoma"/>
                <a:cs typeface="Tahoma"/>
              </a:rPr>
              <a:t>in large-scale photovoltaic </a:t>
            </a:r>
            <a:r>
              <a:rPr lang="en-US" sz="1200" dirty="0">
                <a:solidFill>
                  <a:srgbClr val="126892"/>
                </a:solidFill>
                <a:latin typeface="Tahoma"/>
                <a:cs typeface="Tahoma"/>
              </a:rPr>
              <a:t>power </a:t>
            </a:r>
            <a:r>
              <a:rPr lang="en-US" sz="1200" spc="-5" dirty="0">
                <a:solidFill>
                  <a:srgbClr val="126892"/>
                </a:solidFill>
                <a:latin typeface="Tahoma"/>
                <a:cs typeface="Tahoma"/>
              </a:rPr>
              <a:t>stations based </a:t>
            </a:r>
            <a:r>
              <a:rPr lang="en-US" sz="1200" dirty="0">
                <a:solidFill>
                  <a:srgbClr val="126892"/>
                </a:solidFill>
                <a:latin typeface="Tahoma"/>
                <a:cs typeface="Tahoma"/>
              </a:rPr>
              <a:t>on  </a:t>
            </a:r>
            <a:r>
              <a:rPr lang="en-US" sz="1200" spc="-5" dirty="0">
                <a:solidFill>
                  <a:srgbClr val="126892"/>
                </a:solidFill>
                <a:latin typeface="Tahoma"/>
                <a:cs typeface="Tahoma"/>
              </a:rPr>
              <a:t>extreme </a:t>
            </a:r>
            <a:r>
              <a:rPr lang="en-US" sz="1200" spc="-10" dirty="0">
                <a:solidFill>
                  <a:srgbClr val="126892"/>
                </a:solidFill>
                <a:latin typeface="Tahoma"/>
                <a:cs typeface="Tahoma"/>
              </a:rPr>
              <a:t>learning </a:t>
            </a:r>
            <a:r>
              <a:rPr lang="en-US" sz="1200" spc="-5" dirty="0">
                <a:solidFill>
                  <a:srgbClr val="126892"/>
                </a:solidFill>
                <a:latin typeface="Tahoma"/>
                <a:cs typeface="Tahoma"/>
              </a:rPr>
              <a:t>machine and </a:t>
            </a:r>
            <a:r>
              <a:rPr lang="en-US" sz="1200" spc="-30" dirty="0">
                <a:solidFill>
                  <a:srgbClr val="126892"/>
                </a:solidFill>
                <a:latin typeface="Tahoma"/>
                <a:cs typeface="Tahoma"/>
              </a:rPr>
              <a:t>k-means,” </a:t>
            </a:r>
            <a:r>
              <a:rPr lang="en-US" sz="1200" spc="-5" dirty="0">
                <a:solidFill>
                  <a:srgbClr val="126892"/>
                </a:solidFill>
                <a:latin typeface="Tahoma"/>
                <a:cs typeface="Tahoma"/>
              </a:rPr>
              <a:t>Energy </a:t>
            </a:r>
            <a:r>
              <a:rPr lang="en-US" sz="1200" spc="-35" dirty="0">
                <a:solidFill>
                  <a:srgbClr val="126892"/>
                </a:solidFill>
                <a:latin typeface="Tahoma"/>
                <a:cs typeface="Tahoma"/>
              </a:rPr>
              <a:t>Rep., </a:t>
            </a:r>
            <a:r>
              <a:rPr lang="en-US" sz="1200" spc="-5" dirty="0">
                <a:solidFill>
                  <a:srgbClr val="126892"/>
                </a:solidFill>
                <a:latin typeface="Tahoma"/>
                <a:cs typeface="Tahoma"/>
              </a:rPr>
              <a:t>vol. </a:t>
            </a:r>
            <a:r>
              <a:rPr lang="en-US" sz="1200" spc="-60" dirty="0">
                <a:solidFill>
                  <a:srgbClr val="126892"/>
                </a:solidFill>
                <a:latin typeface="Tahoma"/>
                <a:cs typeface="Tahoma"/>
              </a:rPr>
              <a:t>7, </a:t>
            </a:r>
            <a:r>
              <a:rPr lang="en-US" sz="1200" spc="-5" dirty="0">
                <a:solidFill>
                  <a:srgbClr val="126892"/>
                </a:solidFill>
                <a:latin typeface="Tahoma"/>
                <a:cs typeface="Tahoma"/>
              </a:rPr>
              <a:t>pp. </a:t>
            </a:r>
            <a:r>
              <a:rPr lang="en-US" sz="1200" dirty="0">
                <a:solidFill>
                  <a:srgbClr val="126892"/>
                </a:solidFill>
                <a:latin typeface="Tahoma"/>
                <a:cs typeface="Tahoma"/>
              </a:rPr>
              <a:t>2484–2492, </a:t>
            </a:r>
            <a:r>
              <a:rPr lang="en-US" sz="1200" spc="-40" dirty="0">
                <a:solidFill>
                  <a:srgbClr val="126892"/>
                </a:solidFill>
                <a:latin typeface="Tahoma"/>
                <a:cs typeface="Tahoma"/>
              </a:rPr>
              <a:t>Nov. </a:t>
            </a:r>
            <a:r>
              <a:rPr lang="en-US" sz="1200" dirty="0">
                <a:solidFill>
                  <a:srgbClr val="126892"/>
                </a:solidFill>
                <a:latin typeface="Tahoma"/>
                <a:cs typeface="Tahoma"/>
              </a:rPr>
              <a:t>2021, </a:t>
            </a:r>
            <a:r>
              <a:rPr lang="en-US" sz="1200" spc="-5" dirty="0" err="1">
                <a:solidFill>
                  <a:srgbClr val="126892"/>
                </a:solidFill>
                <a:latin typeface="Tahoma"/>
                <a:cs typeface="Tahoma"/>
              </a:rPr>
              <a:t>doi</a:t>
            </a:r>
            <a:r>
              <a:rPr lang="en-US" sz="1200" spc="-5" dirty="0">
                <a:solidFill>
                  <a:srgbClr val="126892"/>
                </a:solidFill>
                <a:latin typeface="Tahoma"/>
                <a:cs typeface="Tahoma"/>
              </a:rPr>
              <a:t>:  </a:t>
            </a:r>
            <a:r>
              <a:rPr lang="en-US" sz="1200" spc="-10" dirty="0">
                <a:solidFill>
                  <a:srgbClr val="126892"/>
                </a:solidFill>
                <a:latin typeface="Tahoma"/>
                <a:cs typeface="Tahoma"/>
              </a:rPr>
              <a:t>10.1016/j.egyr.2021.04.039.</a:t>
            </a:r>
            <a:endParaRPr lang="en-US" sz="1200" dirty="0">
              <a:latin typeface="Tahoma"/>
              <a:cs typeface="Tahoma"/>
            </a:endParaRPr>
          </a:p>
          <a:p>
            <a:pPr>
              <a:lnSpc>
                <a:spcPct val="100000"/>
              </a:lnSpc>
              <a:spcBef>
                <a:spcPts val="30"/>
              </a:spcBef>
              <a:buAutoNum type="arabicPlain" startAt="6"/>
            </a:pPr>
            <a:endParaRPr lang="en-US" sz="1200" dirty="0">
              <a:latin typeface="Tahoma"/>
              <a:cs typeface="Tahoma"/>
            </a:endParaRPr>
          </a:p>
          <a:p>
            <a:pPr marL="12700" marR="6350" algn="just">
              <a:lnSpc>
                <a:spcPts val="1730"/>
              </a:lnSpc>
              <a:buAutoNum type="arabicPlain" startAt="6"/>
              <a:tabLst>
                <a:tab pos="708025" algn="l"/>
              </a:tabLst>
            </a:pPr>
            <a:r>
              <a:rPr lang="en-US" sz="1200" spc="-85" dirty="0">
                <a:solidFill>
                  <a:srgbClr val="126892"/>
                </a:solidFill>
                <a:latin typeface="Tahoma"/>
                <a:cs typeface="Tahoma"/>
              </a:rPr>
              <a:t>W. </a:t>
            </a:r>
            <a:r>
              <a:rPr lang="en-US" sz="1200" spc="-5" dirty="0">
                <a:solidFill>
                  <a:srgbClr val="126892"/>
                </a:solidFill>
                <a:latin typeface="Tahoma"/>
                <a:cs typeface="Tahoma"/>
              </a:rPr>
              <a:t>A. </a:t>
            </a:r>
            <a:r>
              <a:rPr lang="en-US" sz="1200" spc="-15" dirty="0">
                <a:solidFill>
                  <a:srgbClr val="126892"/>
                </a:solidFill>
                <a:latin typeface="Tahoma"/>
                <a:cs typeface="Tahoma"/>
              </a:rPr>
              <a:t>van </a:t>
            </a:r>
            <a:r>
              <a:rPr lang="en-US" sz="1200" spc="-5" dirty="0" err="1">
                <a:solidFill>
                  <a:srgbClr val="126892"/>
                </a:solidFill>
                <a:latin typeface="Tahoma"/>
                <a:cs typeface="Tahoma"/>
              </a:rPr>
              <a:t>Eeden</a:t>
            </a:r>
            <a:r>
              <a:rPr lang="en-US" sz="1200" spc="-5" dirty="0">
                <a:solidFill>
                  <a:srgbClr val="126892"/>
                </a:solidFill>
                <a:latin typeface="Tahoma"/>
                <a:cs typeface="Tahoma"/>
              </a:rPr>
              <a:t> </a:t>
            </a:r>
            <a:r>
              <a:rPr lang="en-US" sz="1200" dirty="0">
                <a:solidFill>
                  <a:srgbClr val="126892"/>
                </a:solidFill>
                <a:latin typeface="Tahoma"/>
                <a:cs typeface="Tahoma"/>
              </a:rPr>
              <a:t>et </a:t>
            </a:r>
            <a:r>
              <a:rPr lang="en-US" sz="1200" spc="-30" dirty="0">
                <a:solidFill>
                  <a:srgbClr val="126892"/>
                </a:solidFill>
                <a:latin typeface="Tahoma"/>
                <a:cs typeface="Tahoma"/>
              </a:rPr>
              <a:t>al., </a:t>
            </a:r>
            <a:r>
              <a:rPr lang="en-US" sz="1200" spc="-5" dirty="0">
                <a:solidFill>
                  <a:srgbClr val="126892"/>
                </a:solidFill>
                <a:latin typeface="Tahoma"/>
                <a:cs typeface="Tahoma"/>
              </a:rPr>
              <a:t>“Predicting the </a:t>
            </a:r>
            <a:r>
              <a:rPr lang="en-US" sz="1200" spc="-10" dirty="0">
                <a:solidFill>
                  <a:srgbClr val="126892"/>
                </a:solidFill>
                <a:latin typeface="Tahoma"/>
                <a:cs typeface="Tahoma"/>
              </a:rPr>
              <a:t>9-year </a:t>
            </a:r>
            <a:r>
              <a:rPr lang="en-US" sz="1200" spc="-5" dirty="0">
                <a:solidFill>
                  <a:srgbClr val="126892"/>
                </a:solidFill>
                <a:latin typeface="Tahoma"/>
                <a:cs typeface="Tahoma"/>
              </a:rPr>
              <a:t>course </a:t>
            </a:r>
            <a:r>
              <a:rPr lang="en-US" sz="1200" dirty="0">
                <a:solidFill>
                  <a:srgbClr val="126892"/>
                </a:solidFill>
                <a:latin typeface="Tahoma"/>
                <a:cs typeface="Tahoma"/>
              </a:rPr>
              <a:t>of mood and </a:t>
            </a:r>
            <a:r>
              <a:rPr lang="en-US" sz="1200" spc="-10" dirty="0">
                <a:solidFill>
                  <a:srgbClr val="126892"/>
                </a:solidFill>
                <a:latin typeface="Tahoma"/>
                <a:cs typeface="Tahoma"/>
              </a:rPr>
              <a:t>anxiety </a:t>
            </a:r>
            <a:r>
              <a:rPr lang="en-US" sz="1200" dirty="0">
                <a:solidFill>
                  <a:srgbClr val="126892"/>
                </a:solidFill>
                <a:latin typeface="Tahoma"/>
                <a:cs typeface="Tahoma"/>
              </a:rPr>
              <a:t>disorders </a:t>
            </a:r>
            <a:r>
              <a:rPr lang="en-US" sz="1200" spc="-5" dirty="0">
                <a:solidFill>
                  <a:srgbClr val="126892"/>
                </a:solidFill>
                <a:latin typeface="Tahoma"/>
                <a:cs typeface="Tahoma"/>
              </a:rPr>
              <a:t>with </a:t>
            </a:r>
            <a:r>
              <a:rPr lang="en-US" sz="1200" dirty="0">
                <a:solidFill>
                  <a:srgbClr val="126892"/>
                </a:solidFill>
                <a:latin typeface="Tahoma"/>
                <a:cs typeface="Tahoma"/>
              </a:rPr>
              <a:t>automated  </a:t>
            </a:r>
            <a:r>
              <a:rPr lang="en-US" sz="1200" spc="-5" dirty="0">
                <a:solidFill>
                  <a:srgbClr val="126892"/>
                </a:solidFill>
                <a:latin typeface="Tahoma"/>
                <a:cs typeface="Tahoma"/>
              </a:rPr>
              <a:t>machine learning: </a:t>
            </a:r>
            <a:r>
              <a:rPr lang="en-US" sz="1200" dirty="0">
                <a:solidFill>
                  <a:srgbClr val="126892"/>
                </a:solidFill>
                <a:latin typeface="Tahoma"/>
                <a:cs typeface="Tahoma"/>
              </a:rPr>
              <a:t>A comparison </a:t>
            </a:r>
            <a:r>
              <a:rPr lang="en-US" sz="1200" spc="-5" dirty="0">
                <a:solidFill>
                  <a:srgbClr val="126892"/>
                </a:solidFill>
                <a:latin typeface="Tahoma"/>
                <a:cs typeface="Tahoma"/>
              </a:rPr>
              <a:t>between auto-</a:t>
            </a:r>
            <a:r>
              <a:rPr lang="en-US" sz="1200" spc="-5" dirty="0" err="1">
                <a:solidFill>
                  <a:srgbClr val="126892"/>
                </a:solidFill>
                <a:latin typeface="Tahoma"/>
                <a:cs typeface="Tahoma"/>
              </a:rPr>
              <a:t>sklearn</a:t>
            </a:r>
            <a:r>
              <a:rPr lang="en-US" sz="1200" spc="-5" dirty="0">
                <a:solidFill>
                  <a:srgbClr val="126892"/>
                </a:solidFill>
                <a:latin typeface="Tahoma"/>
                <a:cs typeface="Tahoma"/>
              </a:rPr>
              <a:t>, </a:t>
            </a:r>
            <a:r>
              <a:rPr lang="en-US" sz="1200" spc="-10" dirty="0">
                <a:solidFill>
                  <a:srgbClr val="126892"/>
                </a:solidFill>
                <a:latin typeface="Tahoma"/>
                <a:cs typeface="Tahoma"/>
              </a:rPr>
              <a:t>naïve Bayes </a:t>
            </a:r>
            <a:r>
              <a:rPr lang="en-US" sz="1200" spc="-25" dirty="0">
                <a:solidFill>
                  <a:srgbClr val="126892"/>
                </a:solidFill>
                <a:latin typeface="Tahoma"/>
                <a:cs typeface="Tahoma"/>
              </a:rPr>
              <a:t>classifier, </a:t>
            </a:r>
            <a:r>
              <a:rPr lang="en-US" sz="1200" spc="-10" dirty="0">
                <a:solidFill>
                  <a:srgbClr val="126892"/>
                </a:solidFill>
                <a:latin typeface="Tahoma"/>
                <a:cs typeface="Tahoma"/>
              </a:rPr>
              <a:t>and </a:t>
            </a:r>
            <a:r>
              <a:rPr lang="en-US" sz="1200" spc="-5" dirty="0">
                <a:solidFill>
                  <a:srgbClr val="126892"/>
                </a:solidFill>
                <a:latin typeface="Tahoma"/>
                <a:cs typeface="Tahoma"/>
              </a:rPr>
              <a:t>traditional logistic </a:t>
            </a:r>
            <a:r>
              <a:rPr lang="en-US" sz="1200" spc="-20" dirty="0">
                <a:solidFill>
                  <a:srgbClr val="126892"/>
                </a:solidFill>
                <a:latin typeface="Tahoma"/>
                <a:cs typeface="Tahoma"/>
              </a:rPr>
              <a:t>regression,”  </a:t>
            </a:r>
            <a:r>
              <a:rPr lang="en-US" sz="1200" spc="-5" dirty="0">
                <a:solidFill>
                  <a:srgbClr val="126892"/>
                </a:solidFill>
                <a:latin typeface="Tahoma"/>
                <a:cs typeface="Tahoma"/>
              </a:rPr>
              <a:t>Psychiatry </a:t>
            </a:r>
            <a:r>
              <a:rPr lang="en-US" sz="1200" spc="-30" dirty="0">
                <a:solidFill>
                  <a:srgbClr val="126892"/>
                </a:solidFill>
                <a:latin typeface="Tahoma"/>
                <a:cs typeface="Tahoma"/>
              </a:rPr>
              <a:t>Res., </a:t>
            </a:r>
            <a:r>
              <a:rPr lang="en-US" sz="1200" spc="-5" dirty="0">
                <a:solidFill>
                  <a:srgbClr val="126892"/>
                </a:solidFill>
                <a:latin typeface="Tahoma"/>
                <a:cs typeface="Tahoma"/>
              </a:rPr>
              <a:t>vol. </a:t>
            </a:r>
            <a:r>
              <a:rPr lang="en-US" sz="1200" dirty="0">
                <a:solidFill>
                  <a:srgbClr val="126892"/>
                </a:solidFill>
                <a:latin typeface="Tahoma"/>
                <a:cs typeface="Tahoma"/>
              </a:rPr>
              <a:t>299, </a:t>
            </a:r>
            <a:r>
              <a:rPr lang="en-US" sz="1200" spc="-5" dirty="0">
                <a:solidFill>
                  <a:srgbClr val="126892"/>
                </a:solidFill>
                <a:latin typeface="Tahoma"/>
                <a:cs typeface="Tahoma"/>
              </a:rPr>
              <a:t>p. </a:t>
            </a:r>
            <a:r>
              <a:rPr lang="en-US" sz="1200" dirty="0">
                <a:solidFill>
                  <a:srgbClr val="126892"/>
                </a:solidFill>
                <a:latin typeface="Tahoma"/>
                <a:cs typeface="Tahoma"/>
              </a:rPr>
              <a:t>113823, </a:t>
            </a:r>
            <a:r>
              <a:rPr lang="en-US" sz="1200" spc="-5" dirty="0">
                <a:solidFill>
                  <a:srgbClr val="126892"/>
                </a:solidFill>
                <a:latin typeface="Tahoma"/>
                <a:cs typeface="Tahoma"/>
              </a:rPr>
              <a:t>May </a:t>
            </a:r>
            <a:r>
              <a:rPr lang="en-US" sz="1200" dirty="0">
                <a:solidFill>
                  <a:srgbClr val="126892"/>
                </a:solidFill>
                <a:latin typeface="Tahoma"/>
                <a:cs typeface="Tahoma"/>
              </a:rPr>
              <a:t>2021, </a:t>
            </a:r>
            <a:r>
              <a:rPr lang="en-US" sz="1200" dirty="0" err="1">
                <a:solidFill>
                  <a:srgbClr val="126892"/>
                </a:solidFill>
                <a:latin typeface="Tahoma"/>
                <a:cs typeface="Tahoma"/>
              </a:rPr>
              <a:t>doi</a:t>
            </a:r>
            <a:r>
              <a:rPr lang="en-US" sz="1200" dirty="0">
                <a:solidFill>
                  <a:srgbClr val="126892"/>
                </a:solidFill>
                <a:latin typeface="Tahoma"/>
                <a:cs typeface="Tahoma"/>
              </a:rPr>
              <a:t>:</a:t>
            </a:r>
            <a:r>
              <a:rPr lang="en-US" sz="1200" spc="15" dirty="0">
                <a:solidFill>
                  <a:srgbClr val="126892"/>
                </a:solidFill>
                <a:latin typeface="Tahoma"/>
                <a:cs typeface="Tahoma"/>
              </a:rPr>
              <a:t> </a:t>
            </a:r>
            <a:r>
              <a:rPr lang="en-US" sz="1200" spc="-5" dirty="0">
                <a:solidFill>
                  <a:srgbClr val="126892"/>
                </a:solidFill>
                <a:latin typeface="Tahoma"/>
                <a:cs typeface="Tahoma"/>
              </a:rPr>
              <a:t>10.1016/j.psychres.2021.113823.</a:t>
            </a:r>
            <a:endParaRPr lang="en-US" sz="1200" dirty="0">
              <a:latin typeface="Tahoma"/>
              <a:cs typeface="Tahoma"/>
            </a:endParaRPr>
          </a:p>
          <a:p>
            <a:pPr>
              <a:lnSpc>
                <a:spcPct val="100000"/>
              </a:lnSpc>
              <a:spcBef>
                <a:spcPts val="35"/>
              </a:spcBef>
              <a:buAutoNum type="arabicPlain" startAt="6"/>
            </a:pPr>
            <a:endParaRPr lang="en-US" sz="1200" dirty="0">
              <a:latin typeface="Tahoma"/>
              <a:cs typeface="Tahoma"/>
            </a:endParaRPr>
          </a:p>
          <a:p>
            <a:pPr marL="12700" marR="5715" algn="just">
              <a:lnSpc>
                <a:spcPts val="1730"/>
              </a:lnSpc>
              <a:buAutoNum type="arabicPlain" startAt="6"/>
              <a:tabLst>
                <a:tab pos="708025" algn="l"/>
              </a:tabLst>
            </a:pPr>
            <a:r>
              <a:rPr lang="en-US" sz="1200" spc="-5" dirty="0">
                <a:solidFill>
                  <a:srgbClr val="126892"/>
                </a:solidFill>
                <a:latin typeface="Tahoma"/>
                <a:cs typeface="Tahoma"/>
              </a:rPr>
              <a:t>C. </a:t>
            </a:r>
            <a:r>
              <a:rPr lang="en-US" sz="1200" dirty="0">
                <a:solidFill>
                  <a:srgbClr val="126892"/>
                </a:solidFill>
                <a:latin typeface="Tahoma"/>
                <a:cs typeface="Tahoma"/>
              </a:rPr>
              <a:t>M. </a:t>
            </a:r>
            <a:r>
              <a:rPr lang="en-US" sz="1200" spc="-15" dirty="0" err="1">
                <a:solidFill>
                  <a:srgbClr val="126892"/>
                </a:solidFill>
                <a:latin typeface="Tahoma"/>
                <a:cs typeface="Tahoma"/>
              </a:rPr>
              <a:t>Yeşilkanat</a:t>
            </a:r>
            <a:r>
              <a:rPr lang="en-US" sz="1200" spc="-15" dirty="0">
                <a:solidFill>
                  <a:srgbClr val="126892"/>
                </a:solidFill>
                <a:latin typeface="Tahoma"/>
                <a:cs typeface="Tahoma"/>
              </a:rPr>
              <a:t>, </a:t>
            </a:r>
            <a:r>
              <a:rPr lang="en-US" sz="1200" spc="-5" dirty="0">
                <a:solidFill>
                  <a:srgbClr val="126892"/>
                </a:solidFill>
                <a:latin typeface="Tahoma"/>
                <a:cs typeface="Tahoma"/>
              </a:rPr>
              <a:t>“</a:t>
            </a:r>
            <a:r>
              <a:rPr lang="en-US" sz="1200" spc="-5" dirty="0" err="1">
                <a:solidFill>
                  <a:srgbClr val="126892"/>
                </a:solidFill>
                <a:latin typeface="Tahoma"/>
                <a:cs typeface="Tahoma"/>
              </a:rPr>
              <a:t>Spatio</a:t>
            </a:r>
            <a:r>
              <a:rPr lang="en-US" sz="1200" spc="-5" dirty="0">
                <a:solidFill>
                  <a:srgbClr val="126892"/>
                </a:solidFill>
                <a:latin typeface="Tahoma"/>
                <a:cs typeface="Tahoma"/>
              </a:rPr>
              <a:t>-temporal estimation </a:t>
            </a:r>
            <a:r>
              <a:rPr lang="en-US" sz="1200" dirty="0">
                <a:solidFill>
                  <a:srgbClr val="126892"/>
                </a:solidFill>
                <a:latin typeface="Tahoma"/>
                <a:cs typeface="Tahoma"/>
              </a:rPr>
              <a:t>of </a:t>
            </a:r>
            <a:r>
              <a:rPr lang="en-US" sz="1200" spc="-5" dirty="0">
                <a:solidFill>
                  <a:srgbClr val="126892"/>
                </a:solidFill>
                <a:latin typeface="Tahoma"/>
                <a:cs typeface="Tahoma"/>
              </a:rPr>
              <a:t>the daily cases </a:t>
            </a:r>
            <a:r>
              <a:rPr lang="en-US" sz="1200" dirty="0">
                <a:solidFill>
                  <a:srgbClr val="126892"/>
                </a:solidFill>
                <a:latin typeface="Tahoma"/>
                <a:cs typeface="Tahoma"/>
              </a:rPr>
              <a:t>of COVID-19 </a:t>
            </a:r>
            <a:r>
              <a:rPr lang="en-US" sz="1200" spc="-5" dirty="0">
                <a:solidFill>
                  <a:srgbClr val="126892"/>
                </a:solidFill>
                <a:latin typeface="Tahoma"/>
                <a:cs typeface="Tahoma"/>
              </a:rPr>
              <a:t>in worldwide using random  forest machine </a:t>
            </a:r>
            <a:r>
              <a:rPr lang="en-US" sz="1200" spc="-10" dirty="0">
                <a:solidFill>
                  <a:srgbClr val="126892"/>
                </a:solidFill>
                <a:latin typeface="Tahoma"/>
                <a:cs typeface="Tahoma"/>
              </a:rPr>
              <a:t>learning </a:t>
            </a:r>
            <a:r>
              <a:rPr lang="en-US" sz="1200" spc="-20" dirty="0">
                <a:solidFill>
                  <a:srgbClr val="126892"/>
                </a:solidFill>
                <a:latin typeface="Tahoma"/>
                <a:cs typeface="Tahoma"/>
              </a:rPr>
              <a:t>algorithm,” </a:t>
            </a:r>
            <a:r>
              <a:rPr lang="en-US" sz="1200" dirty="0">
                <a:solidFill>
                  <a:srgbClr val="126892"/>
                </a:solidFill>
                <a:latin typeface="Tahoma"/>
                <a:cs typeface="Tahoma"/>
              </a:rPr>
              <a:t>Chaos </a:t>
            </a:r>
            <a:r>
              <a:rPr lang="en-US" sz="1200" spc="-5" dirty="0">
                <a:solidFill>
                  <a:srgbClr val="126892"/>
                </a:solidFill>
                <a:latin typeface="Tahoma"/>
                <a:cs typeface="Tahoma"/>
              </a:rPr>
              <a:t>Solitons </a:t>
            </a:r>
            <a:r>
              <a:rPr lang="en-US" sz="1200" spc="-10" dirty="0">
                <a:solidFill>
                  <a:srgbClr val="126892"/>
                </a:solidFill>
                <a:latin typeface="Tahoma"/>
                <a:cs typeface="Tahoma"/>
              </a:rPr>
              <a:t>Fractals, </a:t>
            </a:r>
            <a:r>
              <a:rPr lang="en-US" sz="1200" spc="-5" dirty="0">
                <a:solidFill>
                  <a:srgbClr val="126892"/>
                </a:solidFill>
                <a:latin typeface="Tahoma"/>
                <a:cs typeface="Tahoma"/>
              </a:rPr>
              <a:t>vol. </a:t>
            </a:r>
            <a:r>
              <a:rPr lang="en-US" sz="1200" dirty="0">
                <a:solidFill>
                  <a:srgbClr val="126892"/>
                </a:solidFill>
                <a:latin typeface="Tahoma"/>
                <a:cs typeface="Tahoma"/>
              </a:rPr>
              <a:t>140, </a:t>
            </a:r>
            <a:r>
              <a:rPr lang="en-US" sz="1200" spc="-5" dirty="0">
                <a:solidFill>
                  <a:srgbClr val="126892"/>
                </a:solidFill>
                <a:latin typeface="Tahoma"/>
                <a:cs typeface="Tahoma"/>
              </a:rPr>
              <a:t>p. </a:t>
            </a:r>
            <a:r>
              <a:rPr lang="en-US" sz="1200" dirty="0">
                <a:solidFill>
                  <a:srgbClr val="126892"/>
                </a:solidFill>
                <a:latin typeface="Tahoma"/>
                <a:cs typeface="Tahoma"/>
              </a:rPr>
              <a:t>110210, </a:t>
            </a:r>
            <a:r>
              <a:rPr lang="en-US" sz="1200" spc="-40" dirty="0">
                <a:solidFill>
                  <a:srgbClr val="126892"/>
                </a:solidFill>
                <a:latin typeface="Tahoma"/>
                <a:cs typeface="Tahoma"/>
              </a:rPr>
              <a:t>Nov. </a:t>
            </a:r>
            <a:r>
              <a:rPr lang="en-US" sz="1200" dirty="0">
                <a:solidFill>
                  <a:srgbClr val="126892"/>
                </a:solidFill>
                <a:latin typeface="Tahoma"/>
                <a:cs typeface="Tahoma"/>
              </a:rPr>
              <a:t>2020, </a:t>
            </a:r>
            <a:r>
              <a:rPr lang="en-US" sz="1200" dirty="0" err="1">
                <a:solidFill>
                  <a:srgbClr val="126892"/>
                </a:solidFill>
                <a:latin typeface="Tahoma"/>
                <a:cs typeface="Tahoma"/>
              </a:rPr>
              <a:t>doi</a:t>
            </a:r>
            <a:r>
              <a:rPr lang="en-US" sz="1200" dirty="0">
                <a:solidFill>
                  <a:srgbClr val="126892"/>
                </a:solidFill>
                <a:latin typeface="Tahoma"/>
                <a:cs typeface="Tahoma"/>
              </a:rPr>
              <a:t>:  </a:t>
            </a:r>
            <a:r>
              <a:rPr lang="en-US" sz="1200" spc="-5" dirty="0">
                <a:solidFill>
                  <a:srgbClr val="126892"/>
                </a:solidFill>
                <a:latin typeface="Tahoma"/>
                <a:cs typeface="Tahoma"/>
              </a:rPr>
              <a:t>10.1016/j.chaos.2020.110210.</a:t>
            </a:r>
            <a:endParaRPr lang="en-US" sz="1200" dirty="0">
              <a:latin typeface="Tahoma"/>
              <a:cs typeface="Tahoma"/>
            </a:endParaRPr>
          </a:p>
          <a:p>
            <a:pPr marL="12700" marR="5080" algn="just">
              <a:lnSpc>
                <a:spcPts val="1730"/>
              </a:lnSpc>
              <a:buAutoNum type="arabicPlain" startAt="3"/>
              <a:tabLst>
                <a:tab pos="708025" algn="l"/>
              </a:tabLst>
            </a:pPr>
            <a:endParaRPr sz="1200" dirty="0">
              <a:latin typeface="Lato"/>
              <a:cs typeface="Lato"/>
            </a:endParaRPr>
          </a:p>
        </p:txBody>
      </p:sp>
    </p:spTree>
    <p:extLst>
      <p:ext uri="{BB962C8B-B14F-4D97-AF65-F5344CB8AC3E}">
        <p14:creationId xmlns:p14="http://schemas.microsoft.com/office/powerpoint/2010/main" val="368714537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C091E8-EE4B-40C0-81AB-1FD0F55C66F9}"/>
              </a:ext>
            </a:extLst>
          </p:cNvPr>
          <p:cNvSpPr txBox="1"/>
          <p:nvPr/>
        </p:nvSpPr>
        <p:spPr>
          <a:xfrm>
            <a:off x="1559496" y="2276872"/>
            <a:ext cx="8808640" cy="3170099"/>
          </a:xfrm>
          <a:prstGeom prst="rect">
            <a:avLst/>
          </a:prstGeom>
          <a:noFill/>
        </p:spPr>
        <p:txBody>
          <a:bodyPr wrap="square">
            <a:spAutoFit/>
          </a:bodyPr>
          <a:lstStyle/>
          <a:p>
            <a:pPr algn="just"/>
            <a:r>
              <a:rPr lang="en-US" sz="4000" b="0" i="0" dirty="0">
                <a:solidFill>
                  <a:srgbClr val="333333"/>
                </a:solidFill>
                <a:effectLst/>
                <a:latin typeface="inter-regular"/>
              </a:rPr>
              <a:t>We assure you that you will not find any difficulty while learning this course. But if there is any mistake in this course kindly post the problem or error in the comment so that we can improve it.</a:t>
            </a:r>
            <a:endParaRPr lang="en-US" sz="4000" dirty="0"/>
          </a:p>
        </p:txBody>
      </p:sp>
    </p:spTree>
    <p:extLst>
      <p:ext uri="{BB962C8B-B14F-4D97-AF65-F5344CB8AC3E}">
        <p14:creationId xmlns:p14="http://schemas.microsoft.com/office/powerpoint/2010/main" val="3845338093"/>
      </p:ext>
    </p:extLst>
  </p:cSld>
  <p:clrMapOvr>
    <a:masterClrMapping/>
  </p:clrMapOvr>
</p:sld>
</file>

<file path=ppt/theme/theme1.xml><?xml version="1.0" encoding="utf-8"?>
<a:theme xmlns:a="http://schemas.openxmlformats.org/drawingml/2006/main" name="Berlin">
  <a:themeElements>
    <a:clrScheme name="Custom 1">
      <a:dk1>
        <a:sysClr val="windowText" lastClr="000000"/>
      </a:dk1>
      <a:lt1>
        <a:sysClr val="window" lastClr="FFFFFF"/>
      </a:lt1>
      <a:dk2>
        <a:srgbClr val="9D360E"/>
      </a:dk2>
      <a:lt2>
        <a:srgbClr val="E7E6E6"/>
      </a:lt2>
      <a:accent1>
        <a:srgbClr val="BFBFBF"/>
      </a:accent1>
      <a:accent2>
        <a:srgbClr val="A5A5A5"/>
      </a:accent2>
      <a:accent3>
        <a:srgbClr val="7F7F7F"/>
      </a:accent3>
      <a:accent4>
        <a:srgbClr val="7F7F7F"/>
      </a:accent4>
      <a:accent5>
        <a:srgbClr val="595959"/>
      </a:accent5>
      <a:accent6>
        <a:srgbClr val="3F3F3F"/>
      </a:accent6>
      <a:hlink>
        <a:srgbClr val="FFFF00"/>
      </a:hlink>
      <a:folHlink>
        <a:srgbClr val="FCE9D0"/>
      </a:folHlink>
    </a:clrScheme>
    <a:fontScheme name="Custom 1">
      <a:majorFont>
        <a:latin typeface="Cambria"/>
        <a:ea typeface=""/>
        <a:cs typeface=""/>
      </a:majorFont>
      <a:minorFont>
        <a:latin typeface="Cambria"/>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lue theme 2015 16x9">
  <a:themeElements>
    <a:clrScheme name="Cisco White Template Colors_FINAL">
      <a:dk1>
        <a:srgbClr val="282828"/>
      </a:dk1>
      <a:lt1>
        <a:srgbClr val="005073"/>
      </a:lt1>
      <a:dk2>
        <a:srgbClr val="005073"/>
      </a:dk2>
      <a:lt2>
        <a:srgbClr val="FFFFFF"/>
      </a:lt2>
      <a:accent1>
        <a:srgbClr val="00BCEB"/>
      </a:accent1>
      <a:accent2>
        <a:srgbClr val="6EBE4A"/>
      </a:accent2>
      <a:accent3>
        <a:srgbClr val="005073"/>
      </a:accent3>
      <a:accent4>
        <a:srgbClr val="676767"/>
      </a:accent4>
      <a:accent5>
        <a:srgbClr val="FBAB18"/>
      </a:accent5>
      <a:accent6>
        <a:srgbClr val="E3241B"/>
      </a:accent6>
      <a:hlink>
        <a:srgbClr val="00BCEB"/>
      </a:hlink>
      <a:folHlink>
        <a:srgbClr val="005073"/>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NetAcad-Template-2018" id="{30B35E31-9D7E-1949-A409-2F7D48BD6E7D}" vid="{DB1E9F1F-EACF-9740-A227-8C0508638861}"/>
    </a:ext>
  </a:extLst>
</a:theme>
</file>

<file path=ppt/theme/theme3.xml><?xml version="1.0" encoding="utf-8"?>
<a:theme xmlns:a="http://schemas.openxmlformats.org/drawingml/2006/main" name="2_Blue theme 2015 16x9">
  <a:themeElements>
    <a:clrScheme name="Cisco White Template Colors_FINAL">
      <a:dk1>
        <a:srgbClr val="282828"/>
      </a:dk1>
      <a:lt1>
        <a:srgbClr val="005073"/>
      </a:lt1>
      <a:dk2>
        <a:srgbClr val="005073"/>
      </a:dk2>
      <a:lt2>
        <a:srgbClr val="FFFFFF"/>
      </a:lt2>
      <a:accent1>
        <a:srgbClr val="00BCEB"/>
      </a:accent1>
      <a:accent2>
        <a:srgbClr val="6EBE4A"/>
      </a:accent2>
      <a:accent3>
        <a:srgbClr val="005073"/>
      </a:accent3>
      <a:accent4>
        <a:srgbClr val="676767"/>
      </a:accent4>
      <a:accent5>
        <a:srgbClr val="FBAB18"/>
      </a:accent5>
      <a:accent6>
        <a:srgbClr val="E3241B"/>
      </a:accent6>
      <a:hlink>
        <a:srgbClr val="00BCEB"/>
      </a:hlink>
      <a:folHlink>
        <a:srgbClr val="005073"/>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NetAcad-Template-2018" id="{30B35E31-9D7E-1949-A409-2F7D48BD6E7D}" vid="{DB1E9F1F-EACF-9740-A227-8C050863886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15497</TotalTime>
  <Words>876</Words>
  <Application>Microsoft Office PowerPoint</Application>
  <PresentationFormat>Widescreen</PresentationFormat>
  <Paragraphs>64</Paragraphs>
  <Slides>7</Slides>
  <Notes>1</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7</vt:i4>
      </vt:variant>
    </vt:vector>
  </HeadingPairs>
  <TitlesOfParts>
    <vt:vector size="21" baseType="lpstr">
      <vt:lpstr>-apple-system</vt:lpstr>
      <vt:lpstr>Arial</vt:lpstr>
      <vt:lpstr>Calibri</vt:lpstr>
      <vt:lpstr>Cambria</vt:lpstr>
      <vt:lpstr>Carlito</vt:lpstr>
      <vt:lpstr>Ciscolight</vt:lpstr>
      <vt:lpstr>CiscoSansTT ExtraLight</vt:lpstr>
      <vt:lpstr>inter-regular</vt:lpstr>
      <vt:lpstr>Lato</vt:lpstr>
      <vt:lpstr>Tahoma</vt:lpstr>
      <vt:lpstr>Wingdings</vt:lpstr>
      <vt:lpstr>Berlin</vt:lpstr>
      <vt:lpstr>1_Blue theme 2015 16x9</vt:lpstr>
      <vt:lpstr>2_Blue theme 2015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waqasulkarim@gmail.com;</dc:title>
  <dc:creator>waqasulkarim@gmail.com</dc:creator>
  <cp:keywords>waqasulkarim@gmail.com</cp:keywords>
  <dc:description>waqas karim</dc:description>
  <cp:lastModifiedBy>Hafiz Muhammad Attaullah</cp:lastModifiedBy>
  <cp:revision>484</cp:revision>
  <cp:lastPrinted>2020-01-16T14:27:21Z</cp:lastPrinted>
  <dcterms:created xsi:type="dcterms:W3CDTF">2018-07-10T10:11:58Z</dcterms:created>
  <dcterms:modified xsi:type="dcterms:W3CDTF">2021-08-12T12:47:53Z</dcterms:modified>
</cp:coreProperties>
</file>