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6452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2"/>
  </p:normalViewPr>
  <p:slideViewPr>
    <p:cSldViewPr>
      <p:cViewPr>
        <p:scale>
          <a:sx n="110" d="100"/>
          <a:sy n="110" d="100"/>
        </p:scale>
        <p:origin x="144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66" y="-108"/>
      </p:cViewPr>
      <p:guideLst>
        <p:guide orient="horz" pos="3127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3" y="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46F-5EA3-4DD0-A62A-4A5D93D21E2D}" type="datetimeFigureOut">
              <a:rPr lang="fi-FI" smtClean="0"/>
              <a:pPr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3" y="9429750"/>
            <a:ext cx="28797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01CD-3DD3-4F04-AE20-4EDE2C2AAB9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14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12.12.2017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15907"/>
            <a:ext cx="531622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8" y="9430091"/>
            <a:ext cx="287961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12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FI_Perustiet_21_RGB_1"/>
          <p:cNvPicPr>
            <a:picLocks noChangeAspect="1" noChangeArrowheads="1"/>
          </p:cNvPicPr>
          <p:nvPr userDrawn="1"/>
        </p:nvPicPr>
        <p:blipFill>
          <a:blip r:embed="rId2" cstate="print"/>
          <a:srcRect t="2556"/>
          <a:stretch>
            <a:fillRect/>
          </a:stretch>
        </p:blipFill>
        <p:spPr bwMode="auto">
          <a:xfrm>
            <a:off x="7938" y="0"/>
            <a:ext cx="1857375" cy="19367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DBA86B29-D8EF-4DBC-BC2D-E6AEDE3E70DD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BAAA-DC1B-49F7-BD70-3EB5E77C19D9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59-C1FC-453C-854B-451EFFB09889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EEDF-BCED-41D6-9DF9-36322087F403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204F-E4C8-4D0B-A504-EFCA81D9CAC1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1944-F3A1-4EB2-8265-944DC75FDAD4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FI_Perustiet_21_RGB_1"/>
          <p:cNvPicPr>
            <a:picLocks noChangeAspect="1" noChangeArrowheads="1"/>
          </p:cNvPicPr>
          <p:nvPr userDrawn="1"/>
        </p:nvPicPr>
        <p:blipFill>
          <a:blip r:embed="rId2" cstate="print"/>
          <a:srcRect t="2556"/>
          <a:stretch>
            <a:fillRect/>
          </a:stretch>
        </p:blipFill>
        <p:spPr bwMode="auto">
          <a:xfrm>
            <a:off x="7938" y="0"/>
            <a:ext cx="1857375" cy="19367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009B3A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009B3A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fi-FI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115E7FC3-E054-4981-ABB1-6939CA2C98CA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FI_Perustiet_13_RGB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1838"/>
            <a:ext cx="2170113" cy="10445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i-FI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2CB9-5F79-4C32-958D-F2866C136539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alto_FI_Perustiet_13_RGB_1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1838"/>
            <a:ext cx="2170113" cy="1044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fi-FI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i-FI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98A952-51ED-4AB3-91F4-F3A38B879BE4}" type="datetime1">
              <a:rPr lang="en-US" noProof="0" smtClean="0"/>
              <a:pPr/>
              <a:t>12/12/17</a:t>
            </a:fld>
            <a:endParaRPr lang="fi-FI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i-FI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009B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9B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attekei/kandi/raw/master/demo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Laiska</a:t>
            </a:r>
            <a:r>
              <a:rPr lang="en-US"/>
              <a:t> </a:t>
            </a:r>
            <a:r>
              <a:rPr lang="en-US" err="1"/>
              <a:t>evaluointi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74" y="1708041"/>
            <a:ext cx="2599200" cy="39273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i-FI" sz="2000" smtClean="0"/>
              <a:t>Atte Keinänen / Informaatioverkostot</a:t>
            </a:r>
          </a:p>
          <a:p>
            <a:r>
              <a:rPr lang="fi-FI" sz="2000"/>
              <a:t>SCI3027.kand Tietotekniikan </a:t>
            </a:r>
            <a:r>
              <a:rPr lang="fi-FI" sz="2000" smtClean="0"/>
              <a:t>kandiseminaari</a:t>
            </a:r>
          </a:p>
          <a:p>
            <a:r>
              <a:rPr lang="fi-FI" sz="2000" smtClean="0"/>
              <a:t>12.12.2017</a:t>
            </a:r>
          </a:p>
          <a:p>
            <a:endParaRPr lang="fi-FI" sz="2000" smtClean="0"/>
          </a:p>
          <a:p>
            <a:r>
              <a:rPr lang="fi-FI" sz="2000"/>
              <a:t>Ohjaaja: Juha </a:t>
            </a:r>
            <a:r>
              <a:rPr lang="fi-FI" sz="2000" smtClean="0"/>
              <a:t>Sorva</a:t>
            </a:r>
          </a:p>
          <a:p>
            <a:endParaRPr lang="fi-FI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Millaista käsitteistoä laiskan evaluoinnin yhteydessä käytetään?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1916832"/>
            <a:ext cx="8460432" cy="43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Millaisia sovellutuksia laiskalle evaluoinnille on </a:t>
            </a:r>
            <a:r>
              <a:rPr lang="en-US" smtClean="0"/>
              <a:t>moderneissa ohjelmointikielissä?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360073" cy="49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/>
              <a:t>Millaisia etuja ja haittoja laiskaan evaluointiin liittyy?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544572" y="2047354"/>
            <a:ext cx="7988400" cy="4550040"/>
          </a:xfrm>
        </p:spPr>
        <p:txBody>
          <a:bodyPr/>
          <a:lstStyle/>
          <a:p>
            <a:r>
              <a:rPr lang="en-US" smtClean="0"/>
              <a:t>Haskell-ohjelmointikielellä laaditut ohjelmat voivat käyttää arvaamattomasti muistia, ja evaluoimattomat lausekkeet voivat aiheuttaa muistivuotoja</a:t>
            </a:r>
          </a:p>
          <a:p>
            <a:r>
              <a:rPr lang="en-US" smtClean="0"/>
              <a:t>Laiskasti evaluoiduissa ohjelmointikielissä myös ajonaikaisten ongelmien selvittäminen oh hankalaa, koska funktiokutsupinojen seuraaminen on vaikeaa</a:t>
            </a:r>
          </a:p>
          <a:p>
            <a:r>
              <a:rPr lang="en-US" smtClean="0"/>
              <a:t>Vaikuttaa soveltuvan parhaiten selkeästi rajattujen ongelmien ratkaisemiseen, minkä esimerkiksi laiskat sekvenssit mahdollistavat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Kiitos!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z="2200"/>
              <a:t>Lataa kandini täältä:</a:t>
            </a:r>
            <a:br>
              <a:rPr lang="en-US" sz="2200"/>
            </a:br>
            <a:r>
              <a:rPr lang="en-US" sz="2200" u="sng" smtClean="0"/>
              <a:t>github.com/attekei/kandi</a:t>
            </a:r>
            <a:endParaRPr lang="en-US" sz="2200" u="sn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612387"/>
            <a:ext cx="7772400" cy="1823802"/>
          </a:xfrm>
        </p:spPr>
        <p:txBody>
          <a:bodyPr>
            <a:noAutofit/>
          </a:bodyPr>
          <a:lstStyle/>
          <a:p>
            <a:pPr algn="ctr"/>
            <a:r>
              <a:rPr lang="en-US" err="1"/>
              <a:t>Laiska</a:t>
            </a:r>
            <a:r>
              <a:rPr lang="en-US"/>
              <a:t> </a:t>
            </a:r>
            <a:r>
              <a:rPr lang="en-US" err="1"/>
              <a:t>evaluointi</a:t>
            </a:r>
            <a:r>
              <a:rPr lang="en-US"/>
              <a:t> on </a:t>
            </a:r>
            <a:r>
              <a:rPr lang="en-US" smtClean="0"/>
              <a:t>evaluointisemantiikka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800" smtClean="0"/>
              <a:t>(synonyymeja: evaluointistrategia, suoritusstrategia)</a:t>
            </a:r>
            <a:endParaRPr lang="en-US" sz="18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”</a:t>
            </a:r>
            <a:r>
              <a:rPr lang="en-US" dirty="0" err="1"/>
              <a:t>evaluointisemantiikka</a:t>
            </a:r>
            <a:r>
              <a:rPr lang="en-US" dirty="0"/>
              <a:t>” </a:t>
            </a:r>
            <a:r>
              <a:rPr lang="en-US" dirty="0" err="1"/>
              <a:t>tarkoittaa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r>
              <a:rPr lang="en-US" dirty="0" err="1"/>
              <a:t>Määrittää</a:t>
            </a:r>
            <a:r>
              <a:rPr lang="en-US" dirty="0"/>
              <a:t> </a:t>
            </a:r>
            <a:r>
              <a:rPr lang="en-US" dirty="0" err="1"/>
              <a:t>säännöt</a:t>
            </a:r>
            <a:r>
              <a:rPr lang="en-US" dirty="0"/>
              <a:t> </a:t>
            </a:r>
            <a:r>
              <a:rPr lang="en-US" dirty="0" err="1"/>
              <a:t>ohjelmointikielen</a:t>
            </a:r>
            <a:r>
              <a:rPr lang="en-US" dirty="0"/>
              <a:t> </a:t>
            </a:r>
            <a:r>
              <a:rPr lang="en-US" dirty="0" err="1"/>
              <a:t>funktiokutsujen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vaiheiden</a:t>
            </a:r>
            <a:r>
              <a:rPr lang="en-US" dirty="0"/>
              <a:t> </a:t>
            </a:r>
            <a:r>
              <a:rPr lang="en-US" dirty="0" err="1"/>
              <a:t>evaluoinnille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err="1"/>
              <a:t>lausekkeiden</a:t>
            </a:r>
            <a:r>
              <a:rPr lang="en-US" dirty="0"/>
              <a:t> 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 smtClean="0"/>
              <a:t>laskemiselle</a:t>
            </a:r>
            <a:endParaRPr lang="en-US" dirty="0" smtClean="0"/>
          </a:p>
          <a:p>
            <a:r>
              <a:rPr lang="en-US" dirty="0" err="1"/>
              <a:t>Kaikkein</a:t>
            </a:r>
            <a:r>
              <a:rPr lang="en-US" dirty="0"/>
              <a:t> </a:t>
            </a:r>
            <a:r>
              <a:rPr lang="en-US" dirty="0" err="1"/>
              <a:t>kiinnostavin</a:t>
            </a:r>
            <a:r>
              <a:rPr lang="en-US" dirty="0"/>
              <a:t> </a:t>
            </a:r>
            <a:r>
              <a:rPr lang="en-US" dirty="0" err="1"/>
              <a:t>kysymys</a:t>
            </a:r>
            <a:r>
              <a:rPr lang="en-US" dirty="0"/>
              <a:t>, </a:t>
            </a:r>
            <a:r>
              <a:rPr lang="en-US" dirty="0" err="1"/>
              <a:t>johon</a:t>
            </a:r>
            <a:r>
              <a:rPr lang="en-US" dirty="0"/>
              <a:t> </a:t>
            </a:r>
            <a:r>
              <a:rPr lang="en-US" dirty="0" err="1"/>
              <a:t>evaluointistrategia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vastata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Milloin</a:t>
            </a:r>
            <a:r>
              <a:rPr lang="en-US" dirty="0">
                <a:solidFill>
                  <a:schemeClr val="accent1"/>
                </a:solidFill>
              </a:rPr>
              <a:t> ja </a:t>
            </a:r>
            <a:r>
              <a:rPr lang="en-US" dirty="0" err="1">
                <a:solidFill>
                  <a:schemeClr val="accent1"/>
                </a:solidFill>
              </a:rPr>
              <a:t>miten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funktiot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parametrilausekkeet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evaluoidaan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”</a:t>
            </a:r>
            <a:r>
              <a:rPr lang="en-US" dirty="0" err="1"/>
              <a:t>evaluointisemantiikka</a:t>
            </a:r>
            <a:r>
              <a:rPr lang="en-US" dirty="0"/>
              <a:t>” </a:t>
            </a:r>
            <a:r>
              <a:rPr lang="en-US" dirty="0" err="1"/>
              <a:t>tarkoittaa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r>
              <a:rPr lang="en-US" dirty="0" err="1"/>
              <a:t>Määrittää</a:t>
            </a:r>
            <a:r>
              <a:rPr lang="en-US" dirty="0"/>
              <a:t> </a:t>
            </a:r>
            <a:r>
              <a:rPr lang="en-US" dirty="0" err="1"/>
              <a:t>säännöt</a:t>
            </a:r>
            <a:r>
              <a:rPr lang="en-US" dirty="0"/>
              <a:t> </a:t>
            </a:r>
            <a:r>
              <a:rPr lang="en-US" dirty="0" err="1"/>
              <a:t>ohjelmointikielen</a:t>
            </a:r>
            <a:r>
              <a:rPr lang="en-US" dirty="0"/>
              <a:t> </a:t>
            </a:r>
            <a:r>
              <a:rPr lang="en-US" dirty="0" err="1"/>
              <a:t>funktiokutsujen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vaiheiden</a:t>
            </a:r>
            <a:r>
              <a:rPr lang="en-US" dirty="0"/>
              <a:t> </a:t>
            </a:r>
            <a:r>
              <a:rPr lang="en-US" dirty="0" err="1"/>
              <a:t>evaluoinnille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err="1"/>
              <a:t>lausekkeiden</a:t>
            </a:r>
            <a:r>
              <a:rPr lang="en-US" dirty="0"/>
              <a:t> 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 smtClean="0"/>
              <a:t>laskemiselle</a:t>
            </a:r>
            <a:endParaRPr lang="en-US" dirty="0" smtClean="0"/>
          </a:p>
          <a:p>
            <a:r>
              <a:rPr lang="en-US" dirty="0" err="1"/>
              <a:t>Kaikkein</a:t>
            </a:r>
            <a:r>
              <a:rPr lang="en-US" dirty="0"/>
              <a:t> </a:t>
            </a:r>
            <a:r>
              <a:rPr lang="en-US" dirty="0" err="1"/>
              <a:t>kiinnostavin</a:t>
            </a:r>
            <a:r>
              <a:rPr lang="en-US" dirty="0"/>
              <a:t> </a:t>
            </a:r>
            <a:r>
              <a:rPr lang="en-US" dirty="0" err="1"/>
              <a:t>kysymys</a:t>
            </a:r>
            <a:r>
              <a:rPr lang="en-US" dirty="0"/>
              <a:t>, </a:t>
            </a:r>
            <a:r>
              <a:rPr lang="en-US" dirty="0" err="1"/>
              <a:t>johon</a:t>
            </a:r>
            <a:r>
              <a:rPr lang="en-US" dirty="0"/>
              <a:t> </a:t>
            </a:r>
            <a:r>
              <a:rPr lang="en-US" dirty="0" err="1"/>
              <a:t>evaluointistrategia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vastata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1"/>
                </a:solidFill>
              </a:rPr>
              <a:t>Milloin</a:t>
            </a:r>
            <a:r>
              <a:rPr lang="en-US" dirty="0">
                <a:solidFill>
                  <a:schemeClr val="accent1"/>
                </a:solidFill>
              </a:rPr>
              <a:t> ja </a:t>
            </a:r>
            <a:r>
              <a:rPr lang="en-US" dirty="0" err="1">
                <a:solidFill>
                  <a:schemeClr val="accent1"/>
                </a:solidFill>
              </a:rPr>
              <a:t>miten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funktiot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parametrilausekkeet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evaluoidaan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520" y="4149080"/>
            <a:ext cx="8640960" cy="270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064" y="4361036"/>
            <a:ext cx="798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(parameter):</a:t>
            </a:r>
            <a:endParaRPr lang="en-US" sz="1600">
              <a:solidFill>
                <a:srgbClr val="02199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effectLst/>
                <a:latin typeface="Consolas" charset="0"/>
                <a:ea typeface="Consolas" charset="0"/>
                <a:cs typeface="Consolas" charset="0"/>
              </a:rPr>
              <a:t>  parameter = parameter + </a:t>
            </a:r>
            <a:r>
              <a:rPr lang="en-US" sz="1600">
                <a:solidFill>
                  <a:srgbClr val="BF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60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effectLst/>
                <a:latin typeface="Consolas" charset="0"/>
                <a:ea typeface="Consolas" charset="0"/>
                <a:cs typeface="Consolas" charset="0"/>
              </a:rPr>
              <a:t>  </a:t>
            </a:r>
            <a:r>
              <a:rPr lang="en-US" sz="1600" b="1">
                <a:effectLst/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160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>
                <a:solidFill>
                  <a:srgbClr val="CD1D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"Value is: "</a:t>
            </a:r>
            <a:r>
              <a:rPr lang="en-US" sz="1600">
                <a:effectLst/>
                <a:latin typeface="Consolas" charset="0"/>
                <a:ea typeface="Consolas" charset="0"/>
                <a:cs typeface="Consolas" charset="0"/>
              </a:rPr>
              <a:t> + parameter</a:t>
            </a:r>
          </a:p>
          <a:p>
            <a:endParaRPr lang="en-US" sz="160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>
                <a:solidFill>
                  <a:srgbClr val="BF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1600">
                <a:solidFill>
                  <a:srgbClr val="BF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600" i="1">
                <a:solidFill>
                  <a:srgbClr val="95939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Aritmeettinen lauseke parametrina</a:t>
            </a:r>
            <a:endParaRPr lang="en-US" sz="1600">
              <a:solidFill>
                <a:srgbClr val="959395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someMethod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()) </a:t>
            </a:r>
            <a:r>
              <a:rPr lang="en-US" sz="1600" i="1">
                <a:solidFill>
                  <a:srgbClr val="95939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Funktiokutsu parametrina</a:t>
            </a:r>
            <a:endParaRPr lang="en-US" sz="1600">
              <a:solidFill>
                <a:srgbClr val="02199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(someVariable) </a:t>
            </a:r>
            <a:r>
              <a:rPr lang="en-US" sz="1600" i="1">
                <a:solidFill>
                  <a:srgbClr val="95939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Muuttujaviittaus parametrina</a:t>
            </a:r>
            <a:endParaRPr lang="en-US" sz="1600">
              <a:solidFill>
                <a:srgbClr val="959395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printValuePlusOne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>
                <a:solidFill>
                  <a:srgbClr val="BF8F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en-US" sz="1600">
                <a:solidFill>
                  <a:srgbClr val="021994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someMethod</a:t>
            </a:r>
            <a:r>
              <a:rPr lang="en-US" sz="1600">
                <a:solidFill>
                  <a:srgbClr val="0000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() * someVariable) </a:t>
            </a:r>
            <a:r>
              <a:rPr lang="en-US" sz="1600" i="1">
                <a:solidFill>
                  <a:srgbClr val="959395"/>
                </a:solidFill>
                <a:effectLst/>
                <a:latin typeface="Consolas" charset="0"/>
                <a:ea typeface="Consolas" charset="0"/>
                <a:cs typeface="Consolas" charset="0"/>
              </a:rPr>
              <a:t># Yhdistelmä</a:t>
            </a:r>
            <a:endParaRPr lang="en-US" sz="1600">
              <a:solidFill>
                <a:srgbClr val="021994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endParaRPr lang="fi-FI" sz="1600">
              <a:solidFill>
                <a:srgbClr val="83818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/>
          <a:lstStyle/>
          <a:p>
            <a:pPr algn="ctr"/>
            <a:r>
              <a:rPr lang="en-US" smtClean="0"/>
              <a:t>Vertailu: Ahne ja laiska evaluointi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779160"/>
          </a:xfrm>
        </p:spPr>
        <p:txBody>
          <a:bodyPr>
            <a:normAutofit/>
          </a:bodyPr>
          <a:lstStyle/>
          <a:p>
            <a:r>
              <a:rPr lang="fi-FI" sz="2800" smtClean="0"/>
              <a:t>Ahne evaluointi</a:t>
            </a:r>
            <a:endParaRPr lang="fi-FI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133385"/>
            <a:ext cx="7988400" cy="2439631"/>
          </a:xfrm>
        </p:spPr>
        <p:txBody>
          <a:bodyPr>
            <a:normAutofit/>
          </a:bodyPr>
          <a:lstStyle/>
          <a:p>
            <a:r>
              <a:rPr lang="fi-FI" sz="2300"/>
              <a:t>Käytössä käytännössä kaikissa suosituimmissa ohjelmointikielissä</a:t>
            </a:r>
          </a:p>
          <a:p>
            <a:r>
              <a:rPr lang="fi-FI" sz="2300">
                <a:solidFill>
                  <a:schemeClr val="accent1"/>
                </a:solidFill>
              </a:rPr>
              <a:t>Milloin parametrilausekkeet evaluoidaan? </a:t>
            </a:r>
            <a:r>
              <a:rPr lang="fi-FI" sz="2300"/>
              <a:t>Heti, kun funktiota kutsutaan, ennen kuin funktion ohjelmakoodin suoritus alkaa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4040" y="3212976"/>
            <a:ext cx="7988400" cy="7791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9B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800"/>
              <a:t>Laiska evaluointi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4040" y="3869689"/>
            <a:ext cx="7988400" cy="2439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4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300"/>
              <a:t>Käytössä varsin harvoissa ohjelmointikielissä, joista tunnetuin esimerkki on </a:t>
            </a:r>
            <a:r>
              <a:rPr lang="fi-FI" sz="2300" smtClean="0"/>
              <a:t>Haskell</a:t>
            </a:r>
          </a:p>
          <a:p>
            <a:r>
              <a:rPr lang="fi-FI" sz="2300" smtClean="0">
                <a:solidFill>
                  <a:schemeClr val="accent1"/>
                </a:solidFill>
              </a:rPr>
              <a:t>Milloin parametrilausekkeet evaluoidaan? </a:t>
            </a:r>
            <a:r>
              <a:rPr lang="fi-FI" sz="2300"/>
              <a:t>Vasta sitten, kun funktion ohjelmakoodi tarvitsee parametrin arvoa.</a:t>
            </a:r>
          </a:p>
        </p:txBody>
      </p:sp>
    </p:spTree>
    <p:extLst>
      <p:ext uri="{BB962C8B-B14F-4D97-AF65-F5344CB8AC3E}">
        <p14:creationId xmlns:p14="http://schemas.microsoft.com/office/powerpoint/2010/main" val="302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2132856"/>
            <a:ext cx="7988400" cy="2088232"/>
          </a:xfrm>
        </p:spPr>
        <p:txBody>
          <a:bodyPr>
            <a:noAutofit/>
          </a:bodyPr>
          <a:lstStyle/>
          <a:p>
            <a:pPr algn="ctr"/>
            <a:r>
              <a:rPr lang="fi-FI" smtClean="0"/>
              <a:t>Videoitu demo</a:t>
            </a:r>
            <a:r>
              <a:rPr lang="fi-FI" sz="2800" smtClean="0"/>
              <a:t/>
            </a:r>
            <a:br>
              <a:rPr lang="fi-FI" sz="2800" smtClean="0"/>
            </a:br>
            <a:r>
              <a:rPr lang="fi-FI" sz="2800" smtClean="0"/>
              <a:t/>
            </a:r>
            <a:br>
              <a:rPr lang="fi-FI" sz="2800" smtClean="0"/>
            </a:br>
            <a:r>
              <a:rPr lang="fi-FI" sz="1600" smtClean="0">
                <a:hlinkClick r:id="rId2"/>
              </a:rPr>
              <a:t>github.com/attekei/kandi/raw/master/demo.mp4 </a:t>
            </a:r>
            <a:endParaRPr lang="fi-FI" sz="16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6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2829333"/>
            <a:ext cx="7772400" cy="1823803"/>
          </a:xfrm>
        </p:spPr>
        <p:txBody>
          <a:bodyPr/>
          <a:lstStyle/>
          <a:p>
            <a:pPr algn="ctr"/>
            <a:r>
              <a:rPr lang="en-US" smtClean="0"/>
              <a:t>Kandityöni sisältö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Tutkimuskysymyksiä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4572" y="1569600"/>
            <a:ext cx="7988400" cy="55055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Millaista </a:t>
            </a:r>
            <a:r>
              <a:rPr lang="en-US" smtClean="0"/>
              <a:t>käsitteistoä </a:t>
            </a:r>
            <a:r>
              <a:rPr lang="en-US"/>
              <a:t>laiskan evaluoinnin </a:t>
            </a:r>
            <a:r>
              <a:rPr lang="en-US" smtClean="0"/>
              <a:t>yhteydessä käytetään? 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Millaisia sovellutuksia laiskalle evaluoinnille on moderneissa ohjelmointikielissä?</a:t>
            </a:r>
          </a:p>
          <a:p>
            <a:pPr marL="457200" indent="-457200">
              <a:buFont typeface="+mj-lt"/>
              <a:buAutoNum type="arabicPeriod"/>
            </a:pPr>
            <a:r>
              <a:rPr lang="fi-FI" smtClean="0"/>
              <a:t>Millaisia etuja ja haittoja laiskaan evaluointiin liittyy?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Perustiet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aalto_Perustiet</Template>
  <TotalTime>62</TotalTime>
  <Words>237</Words>
  <Application>Microsoft Macintosh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Georgia</vt:lpstr>
      <vt:lpstr>Symbol</vt:lpstr>
      <vt:lpstr>Arial</vt:lpstr>
      <vt:lpstr>aalto_Perustiet</vt:lpstr>
      <vt:lpstr>Laiska evaluointi</vt:lpstr>
      <vt:lpstr>Laiska evaluointi on evaluointisemantiikka  (synonyymeja: evaluointistrategia, suoritusstrategia)</vt:lpstr>
      <vt:lpstr>Mitä ”evaluointisemantiikka” tarkoittaa? </vt:lpstr>
      <vt:lpstr>Mitä ”evaluointisemantiikka” tarkoittaa? </vt:lpstr>
      <vt:lpstr>Vertailu: Ahne ja laiska evaluointi</vt:lpstr>
      <vt:lpstr>Ahne evaluointi</vt:lpstr>
      <vt:lpstr>Videoitu demo  github.com/attekei/kandi/raw/master/demo.mp4 </vt:lpstr>
      <vt:lpstr>Kandityöni sisältö</vt:lpstr>
      <vt:lpstr>Tutkimuskysymyksiä</vt:lpstr>
      <vt:lpstr>Millaista käsitteistoä laiskan evaluoinnin yhteydessä käytetään?</vt:lpstr>
      <vt:lpstr>Millaisia sovellutuksia laiskalle evaluoinnille on moderneissa ohjelmointikielissä?</vt:lpstr>
      <vt:lpstr>Millaisia etuja ja haittoja laiskaan evaluointiin liittyy?</vt:lpstr>
      <vt:lpstr>Kiitos!  Lataa kandini täältä: github.com/attekei/kandi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Laiska evaluointi</dc:title>
  <dc:creator>Keinänen Atte</dc:creator>
  <cp:lastModifiedBy>Keinänen Atte</cp:lastModifiedBy>
  <cp:revision>14</cp:revision>
  <cp:lastPrinted>2010-02-01T08:40:26Z</cp:lastPrinted>
  <dcterms:created xsi:type="dcterms:W3CDTF">2017-12-11T07:19:14Z</dcterms:created>
  <dcterms:modified xsi:type="dcterms:W3CDTF">2017-12-12T06:22:21Z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