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67" r:id="rId16"/>
    <p:sldId id="26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dsa/sorting-algorithm" TargetMode="External"/><Relationship Id="rId2" Type="http://schemas.openxmlformats.org/officeDocument/2006/relationships/hyperlink" Target="https://www.geeksforgeeks.org/sorting-algorithm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" TargetMode="External"/><Relationship Id="rId4" Type="http://schemas.openxmlformats.org/officeDocument/2006/relationships/hyperlink" Target="https://www.javatpoint.com/time-complexity-of-sorting-algorithm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709028"/>
            <a:ext cx="929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</a:t>
            </a:r>
            <a:r>
              <a:rPr lang="en-IN" sz="4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ORTING ALGO TRACKER</a:t>
            </a:r>
            <a:endParaRPr lang="en-US" sz="40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9000" y="3033289"/>
            <a:ext cx="518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Team Members</a:t>
            </a:r>
          </a:p>
          <a:p>
            <a:r>
              <a:rPr lang="pt-BR" sz="2000" dirty="0"/>
              <a:t>20H51A0557 A Bhagya Sree</a:t>
            </a:r>
          </a:p>
          <a:p>
            <a:r>
              <a:rPr lang="pt-BR" sz="2000" dirty="0"/>
              <a:t>20H51A0566 I.Anvita</a:t>
            </a:r>
          </a:p>
          <a:p>
            <a:r>
              <a:rPr lang="pt-BR" sz="2000" dirty="0"/>
              <a:t>20H51A0568 M. Priyanka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4876800"/>
            <a:ext cx="518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4008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800" b="1" dirty="0">
                <a:solidFill>
                  <a:srgbClr val="C00000"/>
                </a:solidFill>
              </a:rPr>
              <a:t>Under esteemed guidance of</a:t>
            </a:r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b="1" dirty="0"/>
              <a:t>Guide Name</a:t>
            </a:r>
          </a:p>
          <a:p>
            <a:r>
              <a:rPr lang="en-US" b="1" dirty="0"/>
              <a:t>P.SRAVANTI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140306"/>
              </p:ext>
            </p:extLst>
          </p:nvPr>
        </p:nvGraphicFramePr>
        <p:xfrm>
          <a:off x="3047999" y="228600"/>
          <a:ext cx="6761747" cy="9511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761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9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CMR COLLEGE OF ENGINEERING &amp; TECHNOLOGY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199" marR="9199" marT="6133" marB="6133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Kandlakoya, Medchal, Hyderabad - 501401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199" marR="9199" marT="6133" marB="6133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Department of Computer Science and Engineering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199" marR="9199" marT="6133" marB="6133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22" name="AutoShape 2" descr="data:image/png;base64,iVBORw0KGgoAAAANSUhEUgAAAEwAAABNCAYAAAAMy4KOAAAAAXNSR0IArs4c6QAAIABJREFUeF7tvAezG1eW5/lLB48H4HnDRyuKIiWR8iVHUa5LrlS+a6Z7tmNntmc+205P9O5GlXyVRIqkbMmXRO+e9wYeSL9xTiZIVmxsxHyAASP1BCCRee//HvM/5qYRx3HM/3r9TyNgCGDR/+f0GPmHHvIa/DX0nYGBwhzL/4FhJH/ls+RzOUdP1FcUh0RxhGEZmKZFLF9EoR4mAQYRxB74fXB7yXd2Bpws2Dk9QsNBzo707gaWARYhRhySrLlJjJXedDDOuyYmpxgxhg54MLfo7+aZfConyLWM9P/1B3ohR38ax3GQ4nFH1ORCIbExgDL5xlCADEEIYhNB2pR/A8CiZK4yflNua8oAYvwwICTAtA0sO6MDiUIfM+hjRy4mLoQt4vY2UWOL2HMx8yXM0jAUh6EwjGcVcSOHAAvDMMmYMVl8rMgjFtBwiMgQx5YupJkOc7DuMiaFwJSFi4mNAOR3OscEOJllhCyoTaSLI9dKFxgoyTUFsFDRT+VIsYmIDRnEHQlLoUrXVyTMVGDkczOBUVc6jtLVlYvrlVIJE9kQsRAJE0kMPczQxQ57GEGbuLuFt71Me2OJwO1RqAyTH5nEqk5hVKYIs1X8OIMXy2QMbCMBzI59nTiGTWw4xLJUcTIiESS9lwxCpTDCECkT0MwIDPndHW3S0xSoBDC9lgIoUENxIGGRXDRVIb2J/EuRv1tbB8Ak6A7U8rbmpSNLkFLRH6ipam8i4vJX7xb5mJGL5Teht0u4u0R79Qa7K3O4/S6lao3KxB5y4wewxw8QFycIjTxu7BCKBKk8BdgDlRY4DJVrTFXNRNKIBuOU1U2VzkiASwAT4JLPVfJT1RawkkMAS/DJDwCTFbgNWCpVcq/k0zuKOpAyBSuKE4lKfYbaIV1BMFQf7kLLsIhNmyhOzpKvzTjAiMRm7UBzFXf1GruLl9lauk6316ZQGmJkej/VvUfJ7TmGUZ0ltkp45PBjE6IIOw7IiLQYEVEcqK0UdbUMG0MtjoAmEpeuXrpWiZGVkQhgKWgpYANbeAcwAS1BIXsbMLE7inKi5wqV6usdw50oX2rEBawoWRkFKNX+mEAHIoAktxDbICucUXkII1n5GMuMMY0AU1SxvYa/NUd3+RKtlau0NxZx3Q5mJkd5dIba3qOU9j6ANX4P5EcJzSJ+7OiCidF3VFoELI8IX8djKmAZtT/ENob8FfVS26s2IjEWKl2DQ0BMDPzfgzUw/ncZfTFiA3s1AOUOVqm0DOwUMZGAJV5PxyBnir0LCGNPTDymIYAkKqA3j/NEUYFIAItjLCvEkvO8OuHuPN3Vq3SWLtBbv0HQWCcMXELTIluZYGj6XgUsM3UfVmUPcbZKYGSJIlG9CNsQLxsQ0SOkn1pNAcmB2MEko4dhqI9TnBKjLbZsoKapWopGp94xMSGJdKrnNECWQY0+gUw4Af/vABNxVruTfK4SLYskOqzGUyRMKINPEHbxgi5h3FdAbKUQ8kO5TRniCmFoqWRaZoAddTF7m3jr12ksXqC9dIFwZx7HbWAQEhkW5KvYI/vJTd2napkbO4g1NEVkldSDJVMSwES6OgSx3N9X1Y8jByPOYpPHtgpYRlYlTc1P6uXuLHgqZQpYaohSabsbMMuwBoAFiYQNDNkAHtX9u/R/4ElT6RHbEePiBh3a3V3a3R3coIVlB2SyJpmsjW3nyVgjZM1RDGTQYBlCKdrQWqG3fIXG/I90ly5iNpfIBR0c2yAybHy7iF+cwBq7h/zeByjPHCEzug+cIURGxWaBRxj36Hk7dNw6ftAnDEUSsmSsMvlMjUK2Rs4pYRmZxIvLz+62NmrTQjGsifEfSM1tJ5WcbxqyCCphfnLibcAGhvIuwAbSpQ5SJEskLNTBtvs7bNdX2a6v0OltY1geuaJNrpghlylSzE5QdKbI2SUc08YxQgy/SbizSGfhIs25H+kvXybTXqMQd8k7NrGVoRtnaDtVotp+CvsfpHrgAfKTByFbwYvB8/sEUR83bNPorlNvb9Bze0SB0I4ixdwo1fIUtdIkpVwNx8wnPC1hE7e1KeFHd2zZwJ4ntvw2ephGJgEsjry/B0yNZaKOd7/US8cxoRK+EMuO1XY0u5usbs2xsnGT3dYqAR2yeYO8AJYrUMyOUclPUS2OUsmVKVomhtvE31ygPXeZ1twFwtXr5LpblOiRdxxiK0srMKkbBfzaLKVDJxi+9ziFqYOE2RItv0ejVafTa9L1m9S76+y2Nun2+8SBTc6uUqvMMDlygPHaXiqFMTJmkTiylVxbQq7NO44s8ZyppN3FDu5Im0iYaIi+BoClEqVgCWgp30tRS7x5hBf6auRtR+7q0upvsbJ1g4W1q6zvzuMGDaxsSDZn4NgZsvYQQ/lxxoYmGa+MUsvmyfg9vLVFmjcu0Vu4irm1SLG3SzHuk3NssLK0A5MdI4dbnaF06AFq9x0nNzVLz7LZ6jbY2tmg3tqm4zXphk26bodu3yMOMxSzo4zV9jIzfpjJ4QNU8uM4RpEotAkDmZ1BxjZTL59OUB1YQo8GlOoOqboLsAgvlSWhAAkpVYZ7V2yo4imAxRGu76oLdzIxpuXT9rdY2b7B3OolVrZu0vV3wOpj2RLnCV/KUsrWGK9MMD0yxUS5SjkGd3WZxpWL+Mvz5JqblPsNCqFLxjQx7SzdyGLbzNGrTlI8eJTqkaNY4xPUY5+V+gYbO2vsNjZpe00iJyI0DfpuTBxmKeXHmRzZz96JI0zUDlLOjGFTVMcjFsg2LLKOiSVSlqpnon1ilwegDZxAYttMcomE+bGbGEGNCZPQQoyjgCegCW3Ri6mWikqKG/fA9IiMfgLYznXmVy6xvjuHFzexMj6R6eK7PczQpOgUKToFavkqM7UJZkpVwvVNNn/6EWNjnRGvR9ltYffaGEGI5eTwrTx1p0CzWCOz/yDlQ4fwKiXWenXWWhv0/BZ9v0mj3yK0ILKz+IH8T4FyfkLVcc/YYcYr+yk5Aph4a4c4tDQecMw05tS5D/jkgPWLZ0g5aSqAtjqtOI57US+JvQy5gLjOFLA0K6HOIA13hEpEhISGS0yfkC7tYJu13ZvMr15ibecWXtTAyonc+wR+VwFwsHAik7JTYnZ4mgPDkxhbDdZ/vIC1scVY4FPxuti9LvgBhpXBs3M0FLAhMvsOUDy0j27BYbG9wXp7ndDoEtCl5XYJbYdYvGpgJ4DlEsBEJcdK+yjaY1iUE06WklkNbe+y1Amn/P8HLDMArBm2NYA2Dck8iHYnoN0JCNOUTSphyrvoK2CR0aMX7rDWnFPAljeu0/F3FLBMLsY0feKgT9yX9E1IyS6yd3iGA8Mz2Ds9Ni9exVjdZMT1qHku+TDACCVXYtLBounkaZeGyB0QwGbpFi0W2qust1bxjZZKeC/0IFMCq4Tr2cRBjpJI2OgBZsYOM1rcR8EUwEqYMmmloCJlhjKJQcQkvE7E4W6V1ARCGgXlBirZjDpJ1kEBS4JXASyJk5WppsxMLihUwlNWHZsusdFXidruLDG/foWF1SvUO+vEVp9MwSCbjTFil8DtEvd9ClaB2doeBSzbCti9fJNgaZ1yu0vN8ykro9ZMF60wpm5l6VarFA4eoHBghnYhZqG5wlpzGd9oJFIskzQLhJTwvQwWRSqlSSZHDzE1cohaYQ85s4ZJAYMcZizs39G5DuyX2uvb4dwgT5basPSk/G0Ji1OVVHKmGS7MWP47cI+aB0oSfRICCVkkAcswhTi2abjrLG+JHbvCxu6iciMnF5PLG1iWj+91CfsueSPPzPAe9g/PUOxB+/oivbkVsrt1Kp5PzbTJWhnNPDSCkF3LwR0eoXjwANm9EzSzgQK23lzCp47pBMSmQRjlCIICxAVyTpVhoRSjBxmvHmAoN4ljVBQsIbQiZRoySTSRusGBIqqESVIhjXsSapqQ2YKqcxzHLSQGTKVIk38GluaUkoyQedtdyroLI5ZQSn7TwzCEkvTpRbtstBZYWLnCysYcze4WkemRycbYGYm+XPx+n6yZY6a2h721aaq+hbu4TvvGIvH6BkOeS82wKGYLRKZNI4yoWw7B6BiFAwewpoZpWB4LrWU2Wiv4UR07I/bOwvcsAi9L1qlRLU8yMbKXidEDDJdmyVsjmJQgFqMtKpnV2NKQLMpdweBAGZMsjOZe/o64FgahUQNh+lEiRZprEmInaeABYKKaEoRJ3CY0OSCOXeKwi2G6GHaAb3RodlZZ27zF8votdhsb9CUbYfqYGQiNEM91cYwcU9VJ9lQmGCFLvFmnc2sBf3mJYq/LEFDI5MHJ0AyhnclhTEyT3buPoFZihz4r7XV2Oht4UR0nE2FbJkEfIs+hXBxjfGSWidF9jNT2UsxP4BhVjLhAHGVAYsxBMG46tzMUaVx+m7IKQxDxUIuUgioKrRJWl7SMhvGxSpOm3+Ikq6lZ8kHaMpLzJIUTEId9Yr+tKmlkImLLxXO32dldZn1rkZ36Ou1eHTfqE1oRvhHjej62mWW0NMJkaZgJO0+206M7v0h/YY5su0khDik4ST6/E1v08yWcmf3Y03voFrJsBl02uju03F28qEnGCclYJvRjzNChNjTO5Ng+xkb2UhqaIuOMYIh0RXkFS4NyyZXJKpqWJO9STmGm0pRkJ5IUdRJ23gEsTVHXBx/HcpoY3TuHIZIl6RwBS2NOoQtiIT1wW6qOZGKwfaKgidfdotXeotXdpdtv0nY7tEKPVuDRc30drIRHtUyeyUyRahjgrS7TXbiJ09wh4/VwpBhg5+hLsFwZIb/3MExMs2uZrPW71P02bixxZBvb9MnbJnksCmaOanGY4eoU5fIkTn4U0x6CuAhhLk0BZhOwlIWnXEnuZ1kJgGaSaRUkBKzbnD+GwiCn30gFUaRLTrfTQ5OzEnj5HgRCC0QNJZUSEAY94n6TWLKmttg1nyhsE/pNoqinxNaL+nT8Pu04oh1B25VzRCFschGMZ3KM2xBsrtJduonZ2MLsNTHCCOwsgZ3HHJmifOgYjEyxGYSsdjp0JLOaFXPcx8KjYEu+3aQQW+StPLlMGSdTUbAMs4yh3rGAYRUw7DyGncOyJEeWgiQSakk4ZoMptQFLnY7YMAUtdQy3ARM5GaQ7ErAE3wAzBSuW0le/C16HyO3ieT3cXpOw1wQBTMCKPYKgo+keiSHzBUfFtBeHuE4WN5Oj40e4bkjkhsTdPsOOzXTBIdpdo7N8k6i+QdjaIZYFkjJbtkx2YpbK4RMYtQnWO33WW1082yRXymKaHmbcp2CGFMIQpx9geBFRYBKFonp5DKOAaRYxrSJmpoSZLWFlimTyRex8EcMR9bTTsl6iqrFlaz5uIGWyfvIqivYmXjLN94hmGQJYiBl7GH6fuNskaO4QtLaJu3XCbp1+c4decwu/11BbBilgkvWwIk3rFIp5sE1c08SqDuMMT+CZWYLQROKY0A0oORmGcw5Rc4vW6hy93VU6O+v4bh8nk6MwVKM8tY/y/qOYxWEa3T6Nbo/IFM8rVqJN5DfJBD3MVou41SbqeQReRBhIpjcLRg6sPIaVx3QKmE4RK1ekUBulNDqBUxzCzBYwMkVQZyPjzhGZWc25Sa5RLLcImXBEBayRsl0x8I4CJmy7pwAFu+v0t5Zwt5eJWhta4YnaOwSdHUKvBWFPvacQWmXEtomTy+Bkc4SmAGZhDCWAxbkypuTEnDKWnSdXKJPPZon7bdqbyzQ2l9jaWKLf61Aolhgbn6Q2vY/c6CymmcVtd+h22/h+j0jiyN4WkVsn43cxOy1otcELiIJYk4hJjTFDbGY1v4aVI7ZyCowzNExxZIp8bZxcZQy7PIKRr6hU45SIrLwWjwP1lonxrwwA2xYTBGQMOWJswwdJ8O2u0lu9SWPpKt21G8TNVRx3l0LcIScpZjnCPoYmmIxEvG0RZ1srO25k0MOka2cIcmWs4jCFoUkqw7MMjezBqU1AXvhRjNvYYmNtjoWlm3S7LarVKvv3H2B0ai+GhD0dl7hRx2vv0q2v09xeoF1fAm+HfOySC3wyfohmnNTzJV5PQJNiXGjaBIYjlUw8I4Nn5bAKw5TGZ6lOHSQ/tg97aBwKNchViOwSoZETw5SSLqgOqkabokkmZPWIsaWY0d+lv7VIa/k6zaVruJu3MNrrZP1dClGbXNwjg4sT++pPNJNkmoSGvLszSM+0FTT5K6uXKYySL89Qqs6QG92DMzKJUSoThi6t+gbr64v0e20qlQpjU1MUh0ZUJ/zNbXorS3Q3l1R13fYqsb9FwepTzhhkxc74IUYQac5OVEkLGVI4NjOEVobAdBS0Pg7twCCwSwrY2N77GJo6iFObxpBKe6aigXwgJkT1LVFJ4Yiqkltu4lUdKb+LhAll6O/S216mtXJDQetvzkFrDcfdUcDy9MkbPlkplyF1wWSQfiTzMwlNyR6IKti4UaiH4RSwsiNY2XGc4iTZ4RlyE3txxiexilm8oEezuY3v9Sjm8xTKZS2Z+fU23aVl2otzuFtLRJ0NDH8bJ96l6LgUHQsztoj8mCiUqlZMqN0MFoYl48gQmhl8w8LFphdbdHxTARua3MfYvvuozhwiU5vWtgScMrGopKm19UEJQNhcasOEvGscGWmHggiu4bXxW9v0thborN6ivXaL/vYCRnuDbNihZPgUTJ+sqaaRKArxwwg/kNSiqaGN1BZNYeGhSxR62E4eOzuCb9ZwzQrkRsiP7aG8Zx+5qXEo55MWhUgiihgj8PG26zQWV9lZWKC/tUrWbVA2uxSMFna4DcEusS9VK5NQcl0S8lgOpiNHBsNJ7JeHRS+EThDRDSxCu0CuMk51ej/DM/dQmtiHVRmH3BBYBTBzhCpdYmISp3i78t3VzKrET9INE0jJFVs8n9chbG/jbS3TXZ+ns34Lb3cFOjs4QYdc7Cm4pvY3RISqClLxMYl10FlV9TjoaWeOLattDdGNy3TjIlFuhOLkXkYOHKK0dwajWiTUOFVKcSb0erRX1ti6tcjuwiL+zgZ5v82w4zJk9ciEO8TeLr7n4kkLgZVX7yb3lvhSq+2WSJej6ugbNp6AYOXIlEcYGt+jR35khkxlHCM/BLaAlU0cBdIxJJwsUcncwOhLGK3FjVBixCDpg5GoQY1Hh7i1jbu5QndjXm1If3eFuL2LFXSxhFZIPkrDpiR1KQNVwCw74cxBDzvoIXW9gCKdqEDXKBGVRilP72f04EFKe6aIyg7dyNUiSy6bwXQ92ivr7C6t0VxaJdzZIttrUKFHxeyRj5vg1/F8D9fI4jslQiubcCjDVMcjKiWgxU5OOZiRK2IWhiiNTFGd2qte0irW0nxaDqShxRCPKoClJDa1YZkBD3O1vUXskDB7aSgST5lEVFIkxesStXcJm1u4u+t0NhZwt1eJug0it03gdogkEtD2gaRDRwYtVzCjgEzoIv7GMS0t9XtWhagwjD08SXF6D4WZaYxqjnbUYaO5ST/0qJRKGlOaXdEjj2C3hb+xhbe+jFHfJOc1KdIma0jWN6JvOPSMHJ5IlDid2MCLUKmKnTyZYoVCdYzi8DjZ2hiFkXFy1THMQkXZvzQCJB1Jwv4zGJaEUFLXSNP0coadBt+uUAMtOUlCLekP0t4JiS0NIbE+hmRN3Q5hr4Hb2CCobyQgtsXVN/DkO18I7CANZyh+Ei1k4oCCeGCxadkKcXEEhkawqiPY1SHCUoYmXTa7G6zsrNLzuhQKOSqFMsPZCiO5KoUwQ7DbxltZxV9fwWzvkA1aOJHElAH92KAnqieSIelq0yGSw85h5kpkyzWKtXHyIxM41RGcQkJYhagaEltGpo5Xahmm5YAcaUYwyW7FWFJlEi/p+i0sy8IUQy0mPBLjHRKHofZISPOIJV0ypGkdtw3dBrR3iRo79Bs79BS0LkEgjSFp/6KkiGJpQzHI2w65fFFth1kbx6gOExcLBKbPjtdgubXMUn2BtfoqHSmGWCbVUoX9Y/u4Z+oeJorTGH2I13dwV1cJd7cxew2VfgnV+mGIL5ItUpnJYWUKCoiAZReGyJRrZIeGMSsjIFIl9jQyMCTFI4fY3kjSWxJ/20mcqaWypHQmdtWwpGdDOhD9enKSXETcs9ADdc9JJ45lGdhSYYkDgqBHT6Vql7jbIG43CNp1+p0mnsScUlazbTLZLJlMBtt2yGYKZDKFZHASngxVMSplJD3VdOust1ZYbMyx1lqg3tvS1gMpzxWzJWZHBbCj7KnuJx8VMJsBNDrEnQ6G1yP2ekpDwkikOzErsrRitwy5Z6ZInMkTZwqQK0JW3he0KuVkstjqmESaEkOVdJiljV2aHxzUGiUhkLYK+P0trNSrRbGFHxnCAZOOlaR3ib7r0Wk1aDd3aNW38XtNbOkglDDF7agdC6ReKVVS0XfHoVAoUK7UqI1OURKXbTh03YB2GBNkDOySRWD12eqssrRzjc32Io3+Jl6Y1BjymSJTw7Mcmryf2dphcnGR3lYPd7uNE8FQMU8+axNKb6zfI9asbo9Op0e906PZD5SoWoUh7OKQqmcvNHDDWOuepaEKlcowlaEhCrmszvV2NVGlLckPDlrAJIpJymyNZZxsHitbUM/Q92MloHbG0qKqF4QsbWxz4/p11hbnae6sa7tlOWeTd0TyfIzYJ5bcVr9Pp9MmDEPK5RLTs/s5cN8JpvcfwbZyrK1vcXNhiXqvQW2qwvhslba/w/L2VbY7i+y2lnD9NtlsjkKuzMjQNPsn7mdf5QgEDreuLLM6v0YlX+LIkXuZnp4Eqav22xqT9uo7rK2uceXWAtfnl2i6AeWRSUam9qjx36q32a43NSIZHZtg//6D3HPoANPjw+RtqZilPSlhhBnFONogmGYnrLR7p19fwc7ksCWXbti4IbjCljHpdfssr29w8co15m7dxOt1qZbyTI5VGa2WKGRMpXeWdL/EIc1Gg+WlRTY2N7RjenrvAY6deJyD9x0nkytyY26Fv379HXOLc0zNjvHIz45RHDLZbS9Q7yyx3VjE9VrksnkK+bIWM2bHjjGW289uvcsXn33HpQtXGKmO8Nyzz/DAsSMamRh+B8Pt0t7dYX5hka+//xtffvcDu12Xffcc5f6HHqNYHWVzt8ny2jqLK2t0un2mJiZ45OGHePj4MWbGhrURxhbUUsAkTT+oVUpDs0qY19q4o5KmdI6a9MOIRtdnbmGFv126zOUrV2i3WoyOVLn30H4O7p1hrFoiZ4t9k8a2pLGuUd/l5q2bzM/P0XNdRidmOHriUQ4feRAzV+DC1Vuc/ug8Fy78xOTkCC++/DSH753GsNq0uivUm6v4fodsJksuV6JSnmJ86CBONMyNhWU+/PA83//tAuNj47z5i9d46vGHyQrXi3rYvku7Ifef5/wXX3L6/KfstPsK1skX/4GJ6VkarS5Lq2v88NNFLl26rIH6Iw8d56VTJ3nw6CFGy0WtiBvS4ThIzSddxTjOoBnFbyuNiISH2FlM26EXRNxY2uLMp3/lk88+Y2t7mwMH9vPkzx7nkRMPsGe8Rjkj/aRJiX3QaywNISvrKywsLrBTr5PJF5g9eC97Zg8iDeY/XLjC6T+f5buvv6eQz/HyC8/w8ktPMjtToS/xq1vX/JrQOXEUhewIGavKVt3jq29/4vTHn3L56jUmpyf59W/f4LlnnqBoWUhDuhMG9Dod5hcXOffZF3x49hz1do+HH3+KV954kwOHDqlT2G52+PrbH3jvvfe5duUKszPTvPnqK7x46mn2TY2RNU2VMiuS2FRCNemdlfGkgBF0CULpJJQUTQ7DtNhodPjqh8u8+5cz/PDjBcqVIU4++xTPPP0E9+zfw1AhS8J8pY4nyhtjGVIfDGm0G2xub1FvNjT4Hh6fYGRknI4f8s23P/L+2x/x7Zc/IJ3fzz75M373m9d49MRBDMMnjPra5Ku9sHYG28zjujaXr63y8SdfcO6zz5lfmmd67xS/+w9v8vJLJ6nmCkl0Ig0ursviyiofn/+E9z/8iO16i8eefJo3f/0bjtx7SPlmq+9z8cpN3nn7XT49f45SPs+v3niN137+Igdnp3AMU22X+E4RJDX+ptRXBx2IYT/hXUJdnRxeGHF9cY2/nPmUd/5ymrX1TR56+CHefPM1Hnv4GCOVYkI30vgzkmBZ6IRpYZmWtkO1e11ava4mfnKFPMVCiXbf5fPPv+WP/9f7/PD1BcJeyIljD/Iffv9rXjr1CEMVaa9MO7HVx0vgbrC94/LXry/z4ZmzfP7N16xtrTCzf4J//Odf8dqrLzJWrSEJaWkACIKQ5bUNzpw7z1vvvsfmzi5PPPUMv/397zh25JDGthKE35xf5f33PuD9d9/Vytiv33ydN155mQOzU5ixoYBJNcoQwKSKpo0rgx7XyCPUTmoTwzLZanX58tuf+NO7f+GTz78kVyjwyzff5FdvvsLemVEcWyrjKQ+OQ8JIym4BlmViW1IVMPGiEC8MCSSgt2Icy6brepz9+Ev+/f98m+uX5wh7MdPj07z84ou8+spzHDw4SbmU9tOm9cBOJ2ZuYZsvvvqRTz7/gh8u/Mjm7hqTe0b47R9e5403X2ZmYhJb2ynFVkesrG9x5ux5/vT222xu7/DkM0/zj3/4PQ8eTgDrhjHXbi7y3rvvc/b0GUrFPL958xe89PxJZsZHtFQk2pKxkvZ6AU1Qy4oXTRrqZNJJ4Cw5rYW1TU6f/4K33vuAH/52ganpGf7lX/4Tb77+MrWhrF5Qy3FqvyRhFyShlClCIVtbpIwCvgT08r16UZNOt8df/nyO//t/vMfOZgsjlJ4em3sPH+aFF5/hZ088wPTMkE5KJNj1IzY2ely7vsKFi9e5ePkKl69dYXVjkepIgVffeF4BO7h/HxlbTD8EYcTq2janz57jrbcEsG2efuYp/vCH33P8yD1q0Nt+wN8uXuGD9//MpZ8usGd6ijdeeYXHHz3B8FBJN5bI/eVcbSoUcxXFFLIpD9OCpcQLKHdIAAAVHElEQVTdhvSNhly9ucAHH33MB3/5iKvXbnLw0EH+23/9V9545QXyjnpcBUvEVtvL0w1S0huqtfI08BbuG6Qd1yKR9WaTd989zbtvncaI8+SyJbY2t1UyH3/iIV559RRH799LPpvwoWbb49atLa5eXWB1dZvtHfGAt7g1dw0nG/HMyUd54xcvcfToveRzeU30eUHEyuompz8+z9tvvc3W9iZPP/0U//iH33L8yGEFodHr89W333HuzFmajSYPHDvK8ydPcvjgPnKOo+AI208EQiqNIUEYU8qlgEmDbSghhWHg+iFXrt1Se3H23HmuXb/F7Ows//X/+M/88rWXKDmJFAr4onxJRkO6EgZsJenISCJPQ72SeFJxKovL67z73hm++uonpib3UakOc/naVRYWbzGzb4xXXnuep559mInhYWX6azu7XLo4x41ry9hGgVy2zK0bt/juu6/pdRscP36Y115/gccefZBKuai5dzeIWFzZ5MyZc7z91ltsbKzx6GOP8MtfvMGRw4c00SnAX7l8iYW5OUaGh3noxAmO3Xsvw1Up+srGsUhNjqMhobgz8ZaQdVIb1tMuwwQwkbDL125x+uOzfPLJZ1y9dp3pqSn+9b/8Z379xiuaP9ftLwKLbG6QQzcJpCX2dHtMUgRNtp2IJHZ6fX68dJO/fPgJSytbPPDgCcYmJ/jy26/59IvzGBmfF15+ipdfPcW9hw7p9peF1RW++/YSc9dX2TO5n4Ozh7lxbY6zZ86xsbbMoYMzvP7685x85hFGakOSiKLnRywtb3L27HneffcdVleWOHr0CC8+/zyzs3vodFqsra6ytrKEY1kK1sMnjjMxOobj2JqxSCr9iaF3xD6kH2XtNEXdTT+QxgvxMlduzPPRmbOc/+RTLl++zMTYGP/tX/+V37z5GqVsuptDq+KBXly9h17YTLusU7nTfjOUfgjD/uTLv3H23NeaYDz10kmm9kxz+pPz/Psf/52VzVs8+tSD/PJ3r/GzJ54gZ+W5Pn9Lmb0A9tgDj/Hk4z/j2sUF3vrjB8xdv87M5AhvvPE8P3/xSUZHq7oPpO9FLC9v8sknn/LB+++zuHCLvbN7eOSRhxmuVVlbW2FxYY5+t8vRI/fy+uuv8/D99+M4sr3ndlcqYSit9UIlkv44wbAwkLBOWgoXchaGEfMrG5z75DM+/Ogjfvzpb9Sqw/z2N7/hF2+8yvTEKBnb1qA0SWkn/EtTyqkKasUmbQGVa4qELW3ucPr8X/nq65+ojgzzwksnmdk7w5fffs87H7zL3y5+R7mW4+lnn+DUC6cYGxnnwoWLfP/tRUq5CieffoZ79h/g6sV53n7rz/z0/Q/kcw6vv/o8v/nly8xOjitgvi9Gf4ezZz/h7XfeZmV5kaNio049x9jYKEsL81y6eJHFxQVqlQovPH+KZ596munpKTIZW01H4Etay8RxhCYZ6kh8P2Y4n3rJQU5/kP7ZrDf469ff8t4HH/DV139V9E+dOsXrr7/G/UePMFQopH39g+7idGfuXRu47t6EI4DeWlnjvQ/PceHSNfYfOMALLz3LzN5pLl+9xblPP1G13Nxe58ChfZx87iSze2a5du0GSwurPHD0AZ57+kmGhoa4emmO99/7kC8//wLP7fPzfzjFf/rDr7hn7x7d7CCSsbq+w8dnzvOnt/7E2toqTzzxGL/4xevqDZeWlvjhhx/5/vvvNNS7//5jPHfyJA8+8ADjo1p51C4jibgzjq0SJtf0g5ixAWB9KYeHA2ph0nX76sIFsDNnz1BvNLj//vv51a9/xamTzzJeq93pZtdaQEQshlLslWWrsRRJDiNppEtasK/OL/DHd97j1twiJx46walTzzCzZ1Ind+HSZc6e+5hvv/1Ws5oPPvigAtbpdMnlcpx85iQP338YL4q5euUmpz/8mPPnz7G1tcXzp07xX/7lP3LsngPqjGQs62s7nD5zVgHb3t7h+VMn+af/+FsOH9zP1k6THy9e4ezHH/Pdd99quPPII49w6rmTnDh+lGqxQD8IcYMkvyXzkcqXeMvaQCVlZVw/0KShZUseO2J5bY3PvviCDz78CxcvXaRUKvP0s8+qaB+55xCVao1cNqv2S6tFgYixQdayNK8k77vdnm40sDJZbiws8v/86U+sb2zy3HPPcfLZJ5kYH6HZlmzIOp9+9jkffvghq2urDNeGmZic5MD+/Tz44AM8fOIEe8aHdSJz8yucO3uOjz76kOWlZZ5+6mn+93/5Zx46dq9OyvdDtWGnz3zM2++8w+7uLs89+yz/9E+/54Ejh3C9gPmVdb759ns+/+xz5ubnyOdzavwl9Hvgvns1LSWL7eliW7rRTI7yoAjix2IsfQLZaWY7OBY0uz2uXr/ORx+f4dz582xubbFn7yyPPfqYGtCDhw4xNjyivEVecgMBTOyVkFgBq75Tp93tkSsNMb+ywh/feotWu82rr77Ks089wWh1CC+KaHddvvrue/701lt88803eJ7H5OQk//Dyy/z85y9zYO8e3R0i525s7PDJ+U955923uXHjFo89+ij/2z//E088/CA5y0oAWVjl9OmPef+D99jdrfPUk8LDfsfD9x9RuyRNLfPzy/z1r19x/pPz3Jq7xfjYGCdPPsupk89wz75Zsvk8vhZAzCTjrC1VqZd0/YSRyxKZYrzTILrZavHT5ct8fO4cX3/zDVs7OwwP1zh+/DiPPvoo9xy6h7HhYU3FJBsDDA2R2q0225vbbG9v4wcBleFR1re3+fNHH6nqi2d64vFHGalIG7g42pjLc/O88977/PkvH2pmRNj/7377G1588RS1gnRIJ3nPbrvL+U8+57//j//OpUuXuP/Y/fzhd7/jhWefYrRSptf3uX5zidNnzvDhR39hd2dXVe6Xv/oljz18nEpZ9m1G9LouN+bm+OjMx5w9d1bP27tvH08/9SSPP/ooB/bvpTA0lEYuyYb/24D1vXTvo5lQUPEKg4czbO/u8tPFS3z59VdcuXqFbrdLtVbj4MGDHDp4iPHRUc3dS+hjW5ay4ka9roD1ez2NQ2sjo2zt1vnq2280E3Lq+VOcOHGcsWHZlmervVvbrfP5X7/mz3/+s6rtiePHee3Vn/PAsft0X5BogRRG/L7Lp19+xb/9278p5dm3dx8vvfA8zz39FDMT4yphN+cW+eLzz/nss89oNJscO3aUl156iYcfOs7IcFWNuSzUdr3BN9/9wKeffsq1a9fUtOzdu5fjDz7I0fvuZWpmmnKpTE7S15ZsnBlImBep2Mmuf8la9FxP9yLms9KpZ7LdaHDh0iV+uniBxYUFlQDxnFNTk9SqNVVFoRW5rLR1Q7NeV9AEyMmpaSq1mgJ249YtnGxWjf6R++5jYnyMUiGHbRipfVpM1H9zS9n5E48+QqVcVvsqKp/LOIS+x1ff/cBbb73FzRs3GK7WOHr0KI89/Ah79+zR1Pjy8go//vgjP/30ky7wgYP7ePzxxzl67Bhjo6Oah8vYFn4Ysrq2oYlEOX9+fp4gDJiZ2cN9R+7lnsP3MDk5Qa1aUdNz57kVKUkTWyQXETWScMByxONZBIGvoEkgK55pcWGReqNORuyX7Ft0XVXlcrGkn7ndHv1+j/LQEHv2zJIvFhWw7Z0dLMdhZs+MHiMjI1p8EMCl7tfqdHXwjVaTw/ccZlby9aaJL1tppPc54xAFAdfn5vjxbz+yvbWl2ZFyucz05CTjo2Oas2o0GiwtLrG8sqxEfGJijIMHDzA9Pa3URDyvSJkh/Wt9V+3cyuoKS4uL7OzuagFHONv09Axj42MKWD6b0TxZul8y2aWm4VHaoy72TJi/TEbE148jvCDQFVtfX1fvE/gBrtvH7cm2ZYtioUg2k9GCru/7lEolxsfHsaWFXJrh+n3teSiVi9r/JROVcEQ3helO6oj1zU08z9XflXI53DRTIBKcLF7Atqr8pk5WJEoO0YahoTJZJ6NOQ1Sx1Up6K8vp/UrlUgpWRu8rmRVZcQG1026zs7tDfVd29QbkczmGKkMUiyWKRSkTyh7MNKcvhUg5SXRYJEXqihLTKDcLfK1lWrath3rEMNR+BhmY2+8TBoGudDab1d+Kl5TP5FrymdQ8BYxQW6KS7KWsooCcbPqSvJMUjwM9VL1zOf1MFkkkwUlKXCptMk45RxbT83y6sqFLVDab1QUTBxREkpJJwjblUbIoei/Z8icMfrCXarDTPanDyoIIlxvsPxIV1UqSZVDKl9Ino/hSoA0UoMGzFwR1fR8L1UjAkEsLSINnVSRPF0hiriRATW4koOkENVQS75sEsLookpmVVG/K3yRol9SM73s0Gk3lgSIpMinXcxUgaWqRcEykQd7LJASIjLQzGYZKs0i7fGbL5tQ0JSPX1gUUKfJ9BcK2LS0uS2JQ0unyXiRNGnFkbklNVQrQdiIYnqd2XOxxPldIK9+ed5t8SrpP0hsyOQVA0jiOo6Iuk+/3XZUKmZAiL02/4h1FZT1ffyMXl9WW7+UzfSqBTCxIwNYBx8k95PNSsaRquL29q3aqNlzVjScCmIxFpVval+KQQDsMk6KEI5zRdvTevvS2ysOPNKZNXom2JGMbqK8AoWCIgAQhmWwCjtjpBDCxlZnEXoaRapLMVc7LSvOwbvmWLcnag5L0eKnkyCt9CFEiQGKYEzsnYp1IVbpHQvrB5Ldqb8TjWomEGYlaa4wqbcOhn6qXgJ9IsGyQktYmkXDhb6rGuax6RWFeMhmhInJvSYXrc3XSR0HoQ5FExSxTpUdAUGcl4YyZbk9OibRIYbJYIoGSxkoWTzRHJEqur+ootY1YSmrJNcSUJFpj4UjrgSaopVXprg3x2iMqT2RKJUBWUTsJxcb4iY2Ri8nKycWTtPSdB4LIuXKOVip1JZMu0WSXinTJJODKS5rsJH5M7J6ArXlutY2SGhbplusnAItEWrr6Kjn6NKnkOToC3sAByNicjKOSMZiL2rNU+gaPwBHbOPhs8EigwXcDoZFzxD6LqbCstMwmhl0nJBIljb1hqPmibqerdqFQLKqY9t2+Mm0BQ8VYG/BkRa1kYtIBZJn6V64lDF5sk0xeMnIiOTIzCarFpshvJPgdSKqocUba1cOQdrNJv9+/7YTE9vmBPHXFpFAqUSwUtOnXE08p49f7RXhuIjm5fE7bDeQ+4sllTGI7B6Bqo0wmo5RIpE8WShZGNcM06fV6ahdlzPlCQZ2UKX1jqpKpR9EOMSmTiT3Z2mZrc0N5lqRxhSJIqLS1samyKN5InwsWRXox6dYRgyvqIPxNgJPB9Xpd2u2WJhKlM1oGt7WxofXDQr6gDStifOV3cp9arabSJnxvZ2dHVU3sh4AgNk0kqVKpMjI6rPcRNe52OonaR7IYHbVFQiGqlareX+iFqJ44CbmvLHS5PEShkFdHI70gYlcFUEkyFApF5ZlyLaE/whcVtGx+UDVK2jXFOou0yIpIQ4cQOVGpibFxKkMVGo06a2trWn+UicqKC01wxEhKi6X2mJkpYAlnksE0mw0c22J0dATf81helM0LQmzLOkCxJyL2kxMTmqWQ/JmQXOF7MsFsToISdAIiMdXasFa+ZZGEpMqRPCssptls0ut2laCOjI4qvxLOWCwWlVt1ez29piyM8EBZFAF0QHOq1RpyyG/k89HRUSYmJpR827cr36nLl5UVVROxXlleZv7WnF5cUtQSgkiFZW19TaVrqFxOeFocKWB2JnkYkMSiprhqEX8x5J12GiY5TE1NEHg+83NzOqkBeZV7iNQKE5+antbry8TX1taVY+Xz8kQTtNFF3ldrVWZmZ8nnCzqx3d2dZIt1DLv1uoKkff5jozQbLQVfqIpoiYAu5LtWG6ZSGboNmKio2Ff5fHR0TIWj1WozMTHO2Pg4ubxsvxmU2fSxLL6qghhUSQbubO8oaGIjBKxqpaL6noREGQr5vKqc2BEnlS5N5Yph1kqbGOqYXq+jsaUYaUnZCF9YW1ml77ral1UqFjUVJG59uFZjZHRMUysidbtbEsB31YYKYLv1ZNVLQ2UFN5cv6HuZnKiTpJMb9QadbkdVTqRIgK/XGwqg5LnkXgJosVTS96LSYpvFsUkcLRX64ZFhXVAZo4xJzlWSLZ5XOxAlWSZ8KY7IZmTzuKHGXUATaSsXi7o6YiMkRhwYffVQUu3OJgRSWLlMVDmQuG8pxnou7WZDrykqKb8VNRBvWy4VNWDvdUVN+qrmQ5WKAqaxZUPaQF0FTF4iPa1WU+2JhE7ZXJ5ev6tSo5lRKdK2W+os5DflUol2u6OHqJ/MQXik2DzxoiK5Yu8kwyK2W76TDp1qVWytpwDKb0TrxKGIjU56XAMJuCXjFJF1EuMnfER6w8RTCMsWoykEUrlYICFT6iGFVIo6ahE4IX9CJ8Qgi5SJHet12vo7yTzISokHEmmWtInYDrfbTxbCtnUSYpvE64mnlt+rOpimSlO321HeJOospkAkM/Fy4pnR64idUyOfzdLv9VUYZDFyElEEoUptwui13SThlbInqttVSS6VRKKTuFpUVb2v51EopjzMFbIq5WwhdppilvbrWO1NFCTxmHwudinxRpLDl5SjPErGUpulJbowIX+aiJQJiKeU+EwYdByREzshZNAXGpOEUEITNFhPY887MaaB77qJF85kVHpE2mVRBBwBRK4lCyFHwqeExsgmiyTVLlIjbF48raicSorUIFKCq+RW+XnCGRNKAln1ygnd1ihGY0x5llBKK9xB46sE2fr8iiQ21H6JdDuqdLQMYkb9LiWt2q4uZFP7MiRKSB5ZIIPR3WTa+y/SmzxNKSmRJ5xPJyk9WJGw6+Q3t+8hT5IK0gBaJi+TSld9QJIH5FI4lAbwgzENAvrkGQrp5AfBy93zSALvJHJICijaNGQlTxDVcUqBOn3Wo9jhpAMx5fkDT6MlIZGeNDRKtqqlD+FRA5UCmj4yV1ZIckC3n4uULFuaLtKnoSpVGEQGkp1VsOSSuijyeMA0ekhDs7sDeu3YELXRuDWRBpFksY9yH5FcWQxtG0/BkmEmsbCAmUQpg7AtabFPFkCOJJORNp4kuCp4g+hAH5s1yHYkvTt3AqP0qSn6o3RPUnKFFPE7X6TLcvvEwSML0jvq10nIoptD0ngyif/uGuDgEZ/awXxnNQfPObv7Gjr5dLGUsUvDgzSNpPZrcK90BLfBULojZuQuyR4syO2nhN71YLUE7L8Hc/B18oS6//X6n0bg/wW6N9HN0J3gTgAAAABJRU5ErkJggg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24" name="Picture 4" descr="CMR College of Pharmacy updated... - CMR College of Pharmac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5821" y="160338"/>
            <a:ext cx="1295400" cy="1143000"/>
          </a:xfrm>
          <a:prstGeom prst="rect">
            <a:avLst/>
          </a:prstGeom>
          <a:noFill/>
        </p:spPr>
      </p:pic>
      <p:sp>
        <p:nvSpPr>
          <p:cNvPr id="30726" name="AutoShape 6" descr="CMRCET HYDERABAD - 2021 Admission Process, Ranking, Reviews, Affiliation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6609-4A75-D6A3-855E-B9E2C510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02" y="764373"/>
            <a:ext cx="7227736" cy="1293028"/>
          </a:xfrm>
        </p:spPr>
        <p:txBody>
          <a:bodyPr/>
          <a:lstStyle/>
          <a:p>
            <a:r>
              <a:rPr lang="en-US" dirty="0"/>
              <a:t>PERFORMANCE MEASURE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8C6A-8FE4-819C-3CF7-C761E4AD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EASILY UNDERSTOOD</a:t>
            </a:r>
          </a:p>
          <a:p>
            <a:r>
              <a:rPr lang="en-US" dirty="0"/>
              <a:t>SPEED CONTROL</a:t>
            </a:r>
          </a:p>
          <a:p>
            <a:r>
              <a:rPr lang="en-US" dirty="0"/>
              <a:t>ARRAY SIZE CONTROL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128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F692-67EB-9F5D-7A34-017401DD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9C84-491A-0DB5-C396-D4C30D272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website is working fine for all the sorting algorithms included.</a:t>
            </a:r>
          </a:p>
          <a:p>
            <a:r>
              <a:rPr lang="en-US" dirty="0"/>
              <a:t>With the addition of speed and size controls, the user is able to understand it more easily</a:t>
            </a:r>
          </a:p>
          <a:p>
            <a:r>
              <a:rPr lang="en-IN" dirty="0"/>
              <a:t>By clicking on quiz  multiple choice questions are displayed so that user could select one of the options.</a:t>
            </a:r>
          </a:p>
          <a:p>
            <a:r>
              <a:rPr lang="en-IN" dirty="0"/>
              <a:t>After the test result is displayed in the form of percentage, you can also quit the quiz if you wish to.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83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90B9D2-ACC1-0005-6B92-D4C22785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54" y="825623"/>
            <a:ext cx="9712170" cy="541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4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07924D-C555-27F0-8B9F-578F143E5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922" y="665825"/>
            <a:ext cx="9144000" cy="607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7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29C0F0-614A-7398-5AE3-7903154A0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78" y="1091953"/>
            <a:ext cx="10466772" cy="542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10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CE23-1D62-49FF-63F2-0C2FCE20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AF80-74EB-0785-BB5B-C55945859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Including pause and restart buttons.</a:t>
            </a:r>
          </a:p>
          <a:p>
            <a:r>
              <a:rPr lang="en-US" dirty="0"/>
              <a:t>Adding control panel</a:t>
            </a:r>
          </a:p>
          <a:p>
            <a:r>
              <a:rPr lang="en-US" dirty="0"/>
              <a:t>Helpful for </a:t>
            </a:r>
            <a:r>
              <a:rPr lang="en-US" dirty="0" err="1"/>
              <a:t>beginers</a:t>
            </a:r>
            <a:endParaRPr lang="en-US" dirty="0"/>
          </a:p>
          <a:p>
            <a:r>
              <a:rPr lang="en-US" dirty="0"/>
              <a:t> easy to understand</a:t>
            </a:r>
          </a:p>
          <a:p>
            <a:r>
              <a:rPr lang="en-US" dirty="0"/>
              <a:t>Search engine optimization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742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BA1C-617E-B1D5-BE1C-B5050A21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52A96-290C-3189-A14F-447F93FF3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https://www.geeksforgeeks.org/sorting-algorithms/</a:t>
            </a:r>
            <a:endParaRPr lang="en-IN" dirty="0"/>
          </a:p>
          <a:p>
            <a:r>
              <a:rPr lang="en-IN" dirty="0">
                <a:hlinkClick r:id="rId3"/>
              </a:rPr>
              <a:t>https://www.programiz.com/dsa/sorting-algorithm</a:t>
            </a:r>
            <a:endParaRPr lang="en-IN" dirty="0"/>
          </a:p>
          <a:p>
            <a:r>
              <a:rPr lang="en-IN" dirty="0">
                <a:hlinkClick r:id="rId4"/>
              </a:rPr>
              <a:t>https://www.javatpoint.com/time-complexity-of-sorting-algorithms</a:t>
            </a:r>
            <a:endParaRPr lang="en-IN" dirty="0"/>
          </a:p>
          <a:p>
            <a:r>
              <a:rPr lang="en-IN">
                <a:hlinkClick r:id="rId5"/>
              </a:rPr>
              <a:t>https://www.w3schools.com/</a:t>
            </a:r>
            <a:endParaRPr lang="en-IN"/>
          </a:p>
          <a:p>
            <a:endParaRPr lang="en-IN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400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6BAC-F847-8444-833E-0FD34F00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F919-7768-AEEF-3A76-2F3AE26AA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THANK YOU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28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EC4A-4D35-5E12-48A3-3C1647C3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D2DB5-2EC5-86F0-9E2E-320FC7FEA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84536"/>
          </a:xfrm>
        </p:spPr>
        <p:txBody>
          <a:bodyPr>
            <a:norm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about sorting algorithms has become a tough task, for a student they often failed to understand the core idea of a particular algorithm maybe because they are unable to visualize how they work.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web application makes everyone to understand how algorithms works through visualizations. 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built by using HTML,CSS,JAVASCRIPT.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sorting algos is a very simple UI which allows user to select the sort algorithm, select the array size and the speed of visualization.</a:t>
            </a:r>
          </a:p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7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9E76-27F4-18CE-EC55-062C2C6A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24A9-B84C-2F2F-7583-7BC7320FC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learnt sorting algorithms like bubble sort, selection sort, insertion sort, quick sort manually.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consumes a lot of time to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iterations.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to understand it better we need to visualize them. 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algo tracker is a web app for visualizing a bunch of different sorting algorithms Like Selection Sort, Bubble Sort, Insertion Sort, Merge Sort, Quick Sort, Heap Sort.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functionality of (Speed Control) and (Array Size Control).</a:t>
            </a:r>
          </a:p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64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CEB1-7FB7-FCE1-2266-3AFD5E80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5B61D-4014-2D69-D971-E649A2713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24" y="2194560"/>
            <a:ext cx="11052976" cy="402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0" indent="0"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Manual method :</a:t>
            </a:r>
          </a:p>
          <a:p>
            <a:pPr marL="0" indent="0"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Students often learn about algorithms by attending classes and        through textbooks.</a:t>
            </a:r>
          </a:p>
          <a:p>
            <a:pPr marL="0" indent="0"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 Using references of Wikipedia and videos students could learn about this  </a:t>
            </a:r>
          </a:p>
          <a:p>
            <a:pPr marL="0" indent="0"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44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5A9C-9D4F-0610-2E68-6953262D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4F92-2578-EB31-C091-3FCD9F3B1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PROBLEMS IN EXISTING SYSTEM</a:t>
            </a:r>
          </a:p>
          <a:p>
            <a:r>
              <a:rPr lang="en-IN" dirty="0"/>
              <a:t>Unable to trace the algorithms because it consumes lot of time </a:t>
            </a:r>
          </a:p>
          <a:p>
            <a:r>
              <a:rPr lang="en-IN" dirty="0"/>
              <a:t>Students tend to lose </a:t>
            </a:r>
            <a:r>
              <a:rPr lang="en-IN" dirty="0" err="1"/>
              <a:t>intrest</a:t>
            </a:r>
            <a:r>
              <a:rPr lang="en-IN" dirty="0"/>
              <a:t> and patience while working on large set of inputs.</a:t>
            </a:r>
          </a:p>
          <a:p>
            <a:r>
              <a:rPr lang="en-IN" dirty="0"/>
              <a:t>Through manual methods students face issue in visualization and this leads to low efficiency.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053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7338-5907-13DC-C105-1E927079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ReSEARCH</a:t>
            </a:r>
            <a:r>
              <a:rPr lang="en-US" dirty="0"/>
              <a:t> OBJECTIVE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AEE0-A7E3-5D54-97EA-AE615660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objective is to develop a website which  visually shows how sorting algos work.</a:t>
            </a:r>
          </a:p>
          <a:p>
            <a:r>
              <a:rPr lang="en-US" dirty="0"/>
              <a:t>To control the speed of them to understand better</a:t>
            </a:r>
          </a:p>
          <a:p>
            <a:r>
              <a:rPr lang="en-US" dirty="0"/>
              <a:t>To improve efficiency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18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66E6-CAAE-6046-EEBD-554A063F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1F9BC-C0F8-567C-25EF-59C61DA17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very simple UI which allows user to select the sort algorithm, select the array size and the speed of visualization and a quiz.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65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B38-CAE2-A863-30ED-D336864B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914" y="186439"/>
            <a:ext cx="8610600" cy="1293028"/>
          </a:xfrm>
        </p:spPr>
        <p:txBody>
          <a:bodyPr/>
          <a:lstStyle/>
          <a:p>
            <a:r>
              <a:rPr lang="en-US" dirty="0"/>
              <a:t>RESEARCH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A6B6-489A-68F1-E2A6-B488A129A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14926"/>
            <a:ext cx="10820400" cy="5126848"/>
          </a:xfrm>
        </p:spPr>
        <p:txBody>
          <a:bodyPr/>
          <a:lstStyle/>
          <a:p>
            <a:r>
              <a:rPr lang="en-US" dirty="0"/>
              <a:t>PROPOSED SYSTEM ARCHITECTURE:</a:t>
            </a:r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93B47C-5035-B532-AB3A-160004358DD4}"/>
              </a:ext>
            </a:extLst>
          </p:cNvPr>
          <p:cNvSpPr/>
          <p:nvPr/>
        </p:nvSpPr>
        <p:spPr>
          <a:xfrm>
            <a:off x="5716708" y="1336575"/>
            <a:ext cx="1998428" cy="683812"/>
          </a:xfrm>
          <a:prstGeom prst="ellipse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SORTING ALGO’S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474A52-09D9-C6EE-42B3-BDEF594D719C}"/>
              </a:ext>
            </a:extLst>
          </p:cNvPr>
          <p:cNvSpPr/>
          <p:nvPr/>
        </p:nvSpPr>
        <p:spPr>
          <a:xfrm>
            <a:off x="6212898" y="3554123"/>
            <a:ext cx="1006049" cy="4044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BUBBLE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2AB7549A-F9DF-1EB5-D795-2B3FECDD62A9}"/>
              </a:ext>
            </a:extLst>
          </p:cNvPr>
          <p:cNvSpPr/>
          <p:nvPr/>
        </p:nvSpPr>
        <p:spPr>
          <a:xfrm>
            <a:off x="3678244" y="2446717"/>
            <a:ext cx="1764632" cy="81713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HOME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2D53CE75-59B3-FB70-2AFC-0DE86D1C470A}"/>
              </a:ext>
            </a:extLst>
          </p:cNvPr>
          <p:cNvSpPr/>
          <p:nvPr/>
        </p:nvSpPr>
        <p:spPr>
          <a:xfrm>
            <a:off x="5885150" y="2483761"/>
            <a:ext cx="1661544" cy="70550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SORT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A83481E1-094E-7E24-D622-065CEF3B1046}"/>
              </a:ext>
            </a:extLst>
          </p:cNvPr>
          <p:cNvSpPr/>
          <p:nvPr/>
        </p:nvSpPr>
        <p:spPr>
          <a:xfrm>
            <a:off x="8264874" y="2476244"/>
            <a:ext cx="1556084" cy="70550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QUIZ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93B1A-F40B-A5ED-D9A1-3A8FBE79BA28}"/>
              </a:ext>
            </a:extLst>
          </p:cNvPr>
          <p:cNvSpPr/>
          <p:nvPr/>
        </p:nvSpPr>
        <p:spPr>
          <a:xfrm>
            <a:off x="6212897" y="4117752"/>
            <a:ext cx="1427747" cy="376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SELECTION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9719F3-6456-5753-C516-6EA1DE403E84}"/>
              </a:ext>
            </a:extLst>
          </p:cNvPr>
          <p:cNvSpPr/>
          <p:nvPr/>
        </p:nvSpPr>
        <p:spPr>
          <a:xfrm>
            <a:off x="6212897" y="4631094"/>
            <a:ext cx="1661544" cy="376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INSERTION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EE19E0-AA1E-191D-AF8A-4F9294F2BDCB}"/>
              </a:ext>
            </a:extLst>
          </p:cNvPr>
          <p:cNvSpPr/>
          <p:nvPr/>
        </p:nvSpPr>
        <p:spPr>
          <a:xfrm>
            <a:off x="6212897" y="5144436"/>
            <a:ext cx="1427747" cy="376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QUICK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FB6430-C3B0-0797-69D3-603C88F1BA5D}"/>
              </a:ext>
            </a:extLst>
          </p:cNvPr>
          <p:cNvSpPr/>
          <p:nvPr/>
        </p:nvSpPr>
        <p:spPr>
          <a:xfrm>
            <a:off x="6212897" y="5657778"/>
            <a:ext cx="1427747" cy="3730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HEAP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3752D8-E56C-487E-D1E5-03227788089D}"/>
              </a:ext>
            </a:extLst>
          </p:cNvPr>
          <p:cNvSpPr/>
          <p:nvPr/>
        </p:nvSpPr>
        <p:spPr>
          <a:xfrm>
            <a:off x="6224337" y="6164168"/>
            <a:ext cx="1416307" cy="3689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MERGE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6CF3B6-EB1F-9862-5F9B-92F09CD6DE2D}"/>
              </a:ext>
            </a:extLst>
          </p:cNvPr>
          <p:cNvCxnSpPr>
            <a:cxnSpLocks/>
          </p:cNvCxnSpPr>
          <p:nvPr/>
        </p:nvCxnSpPr>
        <p:spPr>
          <a:xfrm flipH="1">
            <a:off x="4560560" y="2234015"/>
            <a:ext cx="448235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5F6888-FE3E-BFE6-0476-44422C1A7F62}"/>
              </a:ext>
            </a:extLst>
          </p:cNvPr>
          <p:cNvCxnSpPr>
            <a:cxnSpLocks/>
          </p:cNvCxnSpPr>
          <p:nvPr/>
        </p:nvCxnSpPr>
        <p:spPr>
          <a:xfrm>
            <a:off x="6715922" y="2050035"/>
            <a:ext cx="0" cy="1839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BF7A31C-7698-BE66-1509-BE7A30D868BB}"/>
              </a:ext>
            </a:extLst>
          </p:cNvPr>
          <p:cNvCxnSpPr>
            <a:cxnSpLocks/>
          </p:cNvCxnSpPr>
          <p:nvPr/>
        </p:nvCxnSpPr>
        <p:spPr>
          <a:xfrm>
            <a:off x="4560560" y="2234015"/>
            <a:ext cx="0" cy="1251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4707C40-DE56-302B-38D5-5630E7BFDA6C}"/>
              </a:ext>
            </a:extLst>
          </p:cNvPr>
          <p:cNvCxnSpPr>
            <a:cxnSpLocks/>
          </p:cNvCxnSpPr>
          <p:nvPr/>
        </p:nvCxnSpPr>
        <p:spPr>
          <a:xfrm>
            <a:off x="6715922" y="2195127"/>
            <a:ext cx="0" cy="20289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28173D6-5876-350F-12E0-2070DEF99A02}"/>
              </a:ext>
            </a:extLst>
          </p:cNvPr>
          <p:cNvCxnSpPr>
            <a:cxnSpLocks/>
          </p:cNvCxnSpPr>
          <p:nvPr/>
        </p:nvCxnSpPr>
        <p:spPr>
          <a:xfrm>
            <a:off x="9042916" y="2234015"/>
            <a:ext cx="0" cy="18528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9475D63-8A25-2688-13DB-D159D226E151}"/>
              </a:ext>
            </a:extLst>
          </p:cNvPr>
          <p:cNvCxnSpPr/>
          <p:nvPr/>
        </p:nvCxnSpPr>
        <p:spPr>
          <a:xfrm>
            <a:off x="6715922" y="3189265"/>
            <a:ext cx="0" cy="31752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E2DA1A-3531-36B4-9F95-49F46E401BBC}"/>
              </a:ext>
            </a:extLst>
          </p:cNvPr>
          <p:cNvCxnSpPr>
            <a:cxnSpLocks/>
          </p:cNvCxnSpPr>
          <p:nvPr/>
        </p:nvCxnSpPr>
        <p:spPr>
          <a:xfrm>
            <a:off x="9042916" y="3190061"/>
            <a:ext cx="0" cy="31673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E5D5552-7B33-D964-F694-978889A49FFE}"/>
              </a:ext>
            </a:extLst>
          </p:cNvPr>
          <p:cNvSpPr/>
          <p:nvPr/>
        </p:nvSpPr>
        <p:spPr>
          <a:xfrm flipH="1">
            <a:off x="7894894" y="3730143"/>
            <a:ext cx="1156444" cy="4044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SUBMIT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89833A-DF3E-929B-A58C-AFED9DDC92AF}"/>
              </a:ext>
            </a:extLst>
          </p:cNvPr>
          <p:cNvSpPr/>
          <p:nvPr/>
        </p:nvSpPr>
        <p:spPr>
          <a:xfrm>
            <a:off x="9472698" y="3730143"/>
            <a:ext cx="1239844" cy="4044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QUIT</a:t>
            </a:r>
            <a:r>
              <a:rPr lang="en-US" dirty="0"/>
              <a:t>T</a:t>
            </a:r>
            <a:endParaRPr lang="en-IN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C2EB13C-12C8-AAED-D192-3A4DF965EBDA}"/>
              </a:ext>
            </a:extLst>
          </p:cNvPr>
          <p:cNvCxnSpPr>
            <a:cxnSpLocks/>
          </p:cNvCxnSpPr>
          <p:nvPr/>
        </p:nvCxnSpPr>
        <p:spPr>
          <a:xfrm flipH="1">
            <a:off x="8325853" y="3506794"/>
            <a:ext cx="1652336" cy="1444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9B5B6A4-C23A-A4CA-480B-7A0734C31073}"/>
              </a:ext>
            </a:extLst>
          </p:cNvPr>
          <p:cNvCxnSpPr>
            <a:cxnSpLocks/>
          </p:cNvCxnSpPr>
          <p:nvPr/>
        </p:nvCxnSpPr>
        <p:spPr>
          <a:xfrm>
            <a:off x="8325853" y="3521242"/>
            <a:ext cx="0" cy="17735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F797241-B846-35D3-B233-1F44FA8194D1}"/>
              </a:ext>
            </a:extLst>
          </p:cNvPr>
          <p:cNvCxnSpPr>
            <a:cxnSpLocks/>
          </p:cNvCxnSpPr>
          <p:nvPr/>
        </p:nvCxnSpPr>
        <p:spPr>
          <a:xfrm>
            <a:off x="9978189" y="3500993"/>
            <a:ext cx="0" cy="17735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18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93BF-9B84-4F1D-D91C-BB7BAFFBD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754" y="764373"/>
            <a:ext cx="6599583" cy="969011"/>
          </a:xfrm>
        </p:spPr>
        <p:txBody>
          <a:bodyPr>
            <a:normAutofit/>
          </a:bodyPr>
          <a:lstStyle/>
          <a:p>
            <a:r>
              <a:rPr lang="en-US" dirty="0"/>
              <a:t>PROPOSED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E434E-619A-8CA6-8B98-C3F6FD95E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created using hypertext markup language</a:t>
            </a:r>
          </a:p>
          <a:p>
            <a:r>
              <a:rPr lang="en-US" dirty="0"/>
              <a:t>Made design using cascading style sheets</a:t>
            </a:r>
          </a:p>
          <a:p>
            <a:r>
              <a:rPr lang="en-US" dirty="0" err="1"/>
              <a:t>Javascript</a:t>
            </a:r>
            <a:r>
              <a:rPr lang="en-US" dirty="0"/>
              <a:t> code for backend development</a:t>
            </a:r>
          </a:p>
          <a:p>
            <a:r>
              <a:rPr lang="en-US" dirty="0"/>
              <a:t>Our project is based on sorting algorithms which shows visual working of how each iteration of sorting is done.</a:t>
            </a:r>
          </a:p>
          <a:p>
            <a:r>
              <a:rPr lang="en-US" dirty="0"/>
              <a:t>The users can also control the speed of the working, size.</a:t>
            </a:r>
          </a:p>
          <a:p>
            <a:r>
              <a:rPr lang="en-US" dirty="0"/>
              <a:t>It also displays time complexities of each algorithm once done.</a:t>
            </a:r>
          </a:p>
          <a:p>
            <a:r>
              <a:rPr lang="en-US" dirty="0"/>
              <a:t>We have also added a quiz page where the users can test their knowledge.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394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248</TotalTime>
  <Words>615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Vapor Trail</vt:lpstr>
      <vt:lpstr>PowerPoint Presentation</vt:lpstr>
      <vt:lpstr>ABSTRACT</vt:lpstr>
      <vt:lpstr>introduction</vt:lpstr>
      <vt:lpstr>Literature survey</vt:lpstr>
      <vt:lpstr>PowerPoint Presentation</vt:lpstr>
      <vt:lpstr>ReSEARCH OBJECTIVE  </vt:lpstr>
      <vt:lpstr>PROBLEM DEFINITION</vt:lpstr>
      <vt:lpstr>RESEARCH WORK</vt:lpstr>
      <vt:lpstr>PROPOSED METHODS</vt:lpstr>
      <vt:lpstr>PERFORMANCE MEASURE </vt:lpstr>
      <vt:lpstr>RESULT ANALYSIS</vt:lpstr>
      <vt:lpstr>PowerPoint Presentation</vt:lpstr>
      <vt:lpstr>PowerPoint Presentation</vt:lpstr>
      <vt:lpstr>PowerPoint Presentation</vt:lpstr>
      <vt:lpstr>FUTURE WORK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gshiva</dc:creator>
  <cp:lastModifiedBy>priyanka mohan</cp:lastModifiedBy>
  <cp:revision>15</cp:revision>
  <dcterms:created xsi:type="dcterms:W3CDTF">2022-10-31T07:46:40Z</dcterms:created>
  <dcterms:modified xsi:type="dcterms:W3CDTF">2022-11-04T09:04:22Z</dcterms:modified>
</cp:coreProperties>
</file>