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4FCC0-6A56-B52D-245B-EC6524796E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899E52-DEC9-B12E-724A-A543B4572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8A2C23-22D5-A67E-86A7-99A2E86EB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04B0F-C9E9-83E2-CE2B-9FA0B919A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F052C6-A02D-BC6D-862C-D4CA71195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86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DE6D00-77AD-9752-E3FC-DA252FE1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3DA261-75C6-A8A9-660C-06A1DAD8D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152CE9-57D4-D6EC-E664-DDCD64690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EB79DA-E6BB-2151-2651-2E5BE9197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353AA9-36B8-12FB-AD9D-C461DF833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553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5B46D5E-33BB-32FD-C77B-C253C3DA5B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E14914-FBF3-DBAD-C43F-9C41038E6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89883-BD4C-C743-B95F-CDF6D2AA5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721C5D-5601-7B9C-8CA4-1AF893C74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F50C5-9494-EBDF-4ED8-E63BFB956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302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616BE-36B5-E25E-727C-0543D6BBA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C4C5F0-F8D0-FAAD-8460-F1F8860F7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4C1269-50D9-C4BC-395E-61BA85748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2F477D-9585-9195-8C54-1439B6A5E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217732-4155-815A-C0E0-DA8782536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7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30A9D-26CA-7AB1-B1B5-523A5DE67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B65454-779B-2113-BC18-79DFFA54C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0D40F7-DE55-539A-5AB9-3B09C553D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120AE-DA1F-C722-D18D-CE260AD6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8689E3-2EE7-48EF-C152-0D362F678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228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A3A12E-F151-7633-60A5-478E4FA7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B3217E-FFDA-5B6F-D5B9-8C93424D4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C0D314-0B01-5F2B-8A24-1387B1EED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A329D4-49BF-7006-F948-912BA15F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5F2465-6BF6-E000-AC83-8AE178CC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B277611-2C84-03B3-53FE-8A093B068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131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6DCFC-63EA-74E9-E177-7A94C1426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CEBE9-9F7A-D53D-FB64-B8A5B7161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BEB4613-672C-7325-5324-8D5FF2A1F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7B8491-A3A5-687F-F928-703DFF9BD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52C8E9A-D5EF-81E2-BF73-815338AFC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598C2FE-82EC-B651-04F3-F4D1FBBE5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579ECA7-443C-0CF6-58C0-2C95250B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2D2F05-E3AA-F28B-EF3E-0FC754E5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117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CC77D1-6247-4398-A8D0-0BB6928D5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909D08-B72C-EA7A-49AC-B296A3FED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AFF72A-E0EC-EDD1-0176-EB2AE0D38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7ED06D-3BCC-AF46-5109-509FBAE2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1424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0205815-FCDE-C74F-B8B1-587F304AC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525989D-C72E-E286-82CB-37A725205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FD64B-87F8-1EBE-34A6-8CE5BBFF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392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9F8869-578E-5368-530E-96B7D220B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EC516-5D38-50F3-5DE4-E728AEB90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6E62C8D-881A-D2B2-CF39-A76812F8E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97FB59-9D73-4F11-E5E0-5A9FB4C7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65A48B-A282-608B-6113-1462D797E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171B19-4905-B2E6-1D3C-1C30D4F4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59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4F81B6-EE76-FD70-4349-AD640F5FA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3E21B3-A9AC-DACF-3740-18FE905E46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3CA241B-2AC8-F110-A906-FC59AEB9E7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D60F45-CC9B-F8FD-517B-6F4836AA7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4538EA-DD8D-EAFD-FA71-E6F4B7F7C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3A6EA21-EA0D-AFA3-A3A1-316EA88AD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93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E302775-0ED5-7E75-0D34-70B9F2CD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261A0D-2A55-8D66-8AFF-97D1CC9A1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6ED0F-B735-4A93-E5E1-9CA28BBC6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640BF-2BFC-44E4-9794-5922DB01B4DB}" type="datetimeFigureOut">
              <a:rPr lang="ko-KR" altLang="en-US" smtClean="0"/>
              <a:t>2025-08-04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DD1464-E6ED-9E05-1E85-69FAEEA03D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B0DF3-E522-AC55-935A-181148CC6E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E9B97-7930-4A87-8042-854525169A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296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6D82-729D-F604-FDA9-095D54CB24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테스트 제목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DB9A96-2774-98FC-353B-739277F658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테스트 부제목</a:t>
            </a:r>
          </a:p>
        </p:txBody>
      </p:sp>
    </p:spTree>
    <p:extLst>
      <p:ext uri="{BB962C8B-B14F-4D97-AF65-F5344CB8AC3E}">
        <p14:creationId xmlns:p14="http://schemas.microsoft.com/office/powerpoint/2010/main" val="1990020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DB8D3-0985-A563-6A74-26F16A08F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</a:t>
            </a:r>
            <a:r>
              <a:rPr lang="en-US" altLang="ko-KR" dirty="0"/>
              <a:t>1 </a:t>
            </a:r>
            <a:r>
              <a:rPr lang="ko-KR" altLang="en-US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5686AA-703C-AECF-31EE-A365DC88F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페이지</a:t>
            </a:r>
            <a:r>
              <a:rPr lang="en-US" altLang="ko-KR" dirty="0"/>
              <a:t>1 </a:t>
            </a:r>
            <a:r>
              <a:rPr lang="ko-KR" altLang="en-US" dirty="0"/>
              <a:t>본문</a:t>
            </a:r>
            <a:endParaRPr lang="en-US" altLang="ko-KR" dirty="0"/>
          </a:p>
          <a:p>
            <a:r>
              <a:rPr lang="en-US" altLang="ko-KR" dirty="0"/>
              <a:t>1</a:t>
            </a:r>
          </a:p>
          <a:p>
            <a:r>
              <a:rPr lang="en-US" altLang="ko-KR" dirty="0"/>
              <a:t>12</a:t>
            </a:r>
          </a:p>
        </p:txBody>
      </p:sp>
      <p:sp>
        <p:nvSpPr>
          <p:cNvPr id="5" name="AutoShape 4" descr="모니터 색감 테스트 / 프린터 잉크 색깔 테스트용 이미지 : 네이버 블로그">
            <a:extLst>
              <a:ext uri="{FF2B5EF4-FFF2-40B4-BE49-F238E27FC236}">
                <a16:creationId xmlns:a16="http://schemas.microsoft.com/office/drawing/2014/main" id="{2A28EE07-C5AD-0B7D-A99A-1404AB2B076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625436" cy="2625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 descr="판지 상자">
            <a:extLst>
              <a:ext uri="{FF2B5EF4-FFF2-40B4-BE49-F238E27FC236}">
                <a16:creationId xmlns:a16="http://schemas.microsoft.com/office/drawing/2014/main" id="{6E160834-5B77-D2D4-3DE5-0A50FAD131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2402" y="1079887"/>
            <a:ext cx="5737344" cy="3843572"/>
          </a:xfrm>
          <a:prstGeom prst="rect">
            <a:avLst/>
          </a:prstGeom>
        </p:spPr>
      </p:pic>
      <p:pic>
        <p:nvPicPr>
          <p:cNvPr id="6" name="그림 5" descr="다양한 색상의 단추">
            <a:extLst>
              <a:ext uri="{FF2B5EF4-FFF2-40B4-BE49-F238E27FC236}">
                <a16:creationId xmlns:a16="http://schemas.microsoft.com/office/drawing/2014/main" id="{C9717804-0ABA-A6E2-CEC8-99D36C4EE2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554" y="2302439"/>
            <a:ext cx="6835010" cy="45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644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D69D8-7D5D-BBF5-984B-4DB71982E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23E69-2455-6DF7-83FA-6EDB02D7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페이지</a:t>
            </a:r>
            <a:r>
              <a:rPr lang="en-US" altLang="ko-KR" dirty="0"/>
              <a:t>2 </a:t>
            </a:r>
            <a:r>
              <a:rPr lang="ko-KR" altLang="en-US" dirty="0"/>
              <a:t>제목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50E171-25F3-6F0C-F64B-F486902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페이지</a:t>
            </a:r>
            <a:r>
              <a:rPr lang="en-US" altLang="ko-KR" dirty="0"/>
              <a:t>2 </a:t>
            </a:r>
            <a:r>
              <a:rPr lang="ko-KR" altLang="en-US" dirty="0"/>
              <a:t>본문</a:t>
            </a:r>
            <a:endParaRPr lang="en-US" altLang="ko-KR" dirty="0"/>
          </a:p>
          <a:p>
            <a:r>
              <a:rPr lang="en-US" altLang="ko-KR" dirty="0"/>
              <a:t>123</a:t>
            </a:r>
          </a:p>
          <a:p>
            <a:r>
              <a:rPr lang="en-US" altLang="ko-KR" dirty="0"/>
              <a:t>1234</a:t>
            </a:r>
          </a:p>
        </p:txBody>
      </p:sp>
      <p:pic>
        <p:nvPicPr>
          <p:cNvPr id="5" name="그림 4" descr="은색 금속 뉴턴 크레들">
            <a:extLst>
              <a:ext uri="{FF2B5EF4-FFF2-40B4-BE49-F238E27FC236}">
                <a16:creationId xmlns:a16="http://schemas.microsoft.com/office/drawing/2014/main" id="{78A77F48-1CAC-2186-75A1-D62039397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416" y="601589"/>
            <a:ext cx="5791966" cy="4095101"/>
          </a:xfrm>
          <a:prstGeom prst="rect">
            <a:avLst/>
          </a:prstGeom>
        </p:spPr>
      </p:pic>
      <p:pic>
        <p:nvPicPr>
          <p:cNvPr id="7" name="그림 6" descr="밭에서 밀에 닿는 여성의 손길">
            <a:extLst>
              <a:ext uri="{FF2B5EF4-FFF2-40B4-BE49-F238E27FC236}">
                <a16:creationId xmlns:a16="http://schemas.microsoft.com/office/drawing/2014/main" id="{7F733D12-739B-8E0B-CAEA-004E8ED97D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949" y="2503054"/>
            <a:ext cx="4254885" cy="31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7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20</Words>
  <Application>Microsoft Office PowerPoint</Application>
  <PresentationFormat>와이드스크린</PresentationFormat>
  <Paragraphs>10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테스트 제목</vt:lpstr>
      <vt:lpstr>페이지1 제목</vt:lpstr>
      <vt:lpstr>페이지2 제목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mingi choi</dc:creator>
  <cp:lastModifiedBy>mingi choi</cp:lastModifiedBy>
  <cp:revision>3</cp:revision>
  <dcterms:created xsi:type="dcterms:W3CDTF">2025-08-04T00:59:52Z</dcterms:created>
  <dcterms:modified xsi:type="dcterms:W3CDTF">2025-08-04T01:21:58Z</dcterms:modified>
</cp:coreProperties>
</file>