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it-IT" b="0" i="0">
                <a:effectLst/>
                <a:latin typeface="Arial" panose="020B0604020202020204" pitchFamily="34" charset="0"/>
              </a:rPr>
              <a:t>Multimodal personalized multiuser Home Assistant</a:t>
            </a:r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err="1">
                <a:effectLst/>
                <a:latin typeface="Arial" panose="020B0604020202020204" pitchFamily="34" charset="0"/>
              </a:rPr>
              <a:t>Multimodal</a:t>
            </a:r>
            <a:r>
              <a:rPr lang="it-IT" b="0" i="0">
                <a:effectLst/>
                <a:latin typeface="Arial" panose="020B0604020202020204" pitchFamily="34" charset="0"/>
              </a:rPr>
              <a:t> Interaction, Spring 2021MSc Computer Science, Sapienza University of Rome</a:t>
            </a:r>
          </a:p>
          <a:p>
            <a:pPr algn="l"/>
            <a:r>
              <a:rPr lang="it-IT">
                <a:latin typeface="Arial" panose="020B0604020202020204" pitchFamily="34" charset="0"/>
              </a:rPr>
              <a:t>Giulio Attenni &amp; Gabriel Radu Taranciuc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conceptual proactive Voice Assistant that can distinguish users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5C78-4D5F-43AF-AF77-E490D0D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for multiple different users to interact with a proactive Assistant that uses multimodal (visual + voice) inputs to respond</a:t>
            </a:r>
          </a:p>
        </p:txBody>
      </p:sp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Detect when a user enters the room using visual input</a:t>
            </a:r>
          </a:p>
          <a:p>
            <a:r>
              <a:rPr lang="en-US" sz="2400"/>
              <a:t>If possible, recognize the user and initiate interaction</a:t>
            </a:r>
          </a:p>
          <a:p>
            <a:r>
              <a:rPr lang="en-US" sz="2400"/>
              <a:t>Be able to learn to recognize new users and react to their presence in the future</a:t>
            </a:r>
          </a:p>
          <a:p>
            <a:r>
              <a:rPr lang="en-US" sz="2400"/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BD1BC-4CE5-454C-9DAA-83D0319F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we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B3A67-A829-44BE-B3D8-1BF0C952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/>
              <a:t>A programmable device (laptop or desktop PC) with:</a:t>
            </a:r>
          </a:p>
          <a:p>
            <a:pPr lvl="1"/>
            <a:r>
              <a:rPr lang="en-US" sz="1700"/>
              <a:t>A camera for visual input</a:t>
            </a:r>
          </a:p>
          <a:p>
            <a:pPr lvl="1"/>
            <a:r>
              <a:rPr lang="en-US" sz="1700"/>
              <a:t>A microphone for audio input</a:t>
            </a:r>
          </a:p>
          <a:p>
            <a:pPr lvl="1"/>
            <a:r>
              <a:rPr lang="en-US" sz="1700"/>
              <a:t>Speakers for audio output</a:t>
            </a:r>
          </a:p>
          <a:p>
            <a:r>
              <a:rPr lang="en-US" sz="1700"/>
              <a:t>Programming language: Python 3.8</a:t>
            </a:r>
          </a:p>
          <a:p>
            <a:r>
              <a:rPr lang="en-US" sz="1700"/>
              <a:t>Libraries for input processing:</a:t>
            </a:r>
          </a:p>
          <a:p>
            <a:pPr lvl="1"/>
            <a:r>
              <a:rPr lang="en-US" sz="1700"/>
              <a:t>OpenCV (visual input, face detection)</a:t>
            </a:r>
          </a:p>
          <a:p>
            <a:pPr lvl="1"/>
            <a:r>
              <a:rPr lang="en-US" sz="1700"/>
              <a:t>Face_recognition (uses dlib; processing visual inputs)</a:t>
            </a:r>
          </a:p>
          <a:p>
            <a:pPr lvl="1"/>
            <a:r>
              <a:rPr lang="en-US" sz="1700"/>
              <a:t>Pyttsx3 (audio output, works offline)</a:t>
            </a:r>
          </a:p>
          <a:p>
            <a:pPr lvl="1"/>
            <a:r>
              <a:rPr lang="en-US" sz="1700"/>
              <a:t>Speechrecognition (handles audio input, both online and offline)</a:t>
            </a:r>
          </a:p>
          <a:p>
            <a:pPr lvl="1"/>
            <a:endParaRPr lang="en-US" sz="17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Interaction structure pt. I recognizing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the device is turned on, it should be placed somewhere where the user wants to be and can be easily identified, recognized and interacted with</a:t>
            </a:r>
          </a:p>
          <a:p>
            <a:r>
              <a:rPr lang="en-US" sz="2400"/>
              <a:t>The assistant will continuously monitor the camera searching for a successful detection</a:t>
            </a:r>
          </a:p>
          <a:p>
            <a:r>
              <a:rPr lang="en-US" sz="2400"/>
              <a:t>Once a face is detected, it attempts to recognize the person automatically</a:t>
            </a:r>
          </a:p>
          <a:p>
            <a:r>
              <a:rPr lang="en-US" sz="2400"/>
              <a:t>Failsafe: should recognition fail, ask the person to pronounce their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8F9-37B0-4BA2-9850-5B2C57EA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structure pt. I: what if they can’t be recognized?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CA30-5242-46FB-8D9C-06EFAF4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ask and offer the possibility for a person to register to the system</a:t>
            </a:r>
          </a:p>
          <a:p>
            <a:r>
              <a:rPr lang="en-US" dirty="0"/>
              <a:t>Registration is made simple, only asking for a name, as the image has already been encoded beforehand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2F37-C197-4218-B4EC-C9D0BCBF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798021"/>
          </a:xfrm>
        </p:spPr>
        <p:txBody>
          <a:bodyPr/>
          <a:lstStyle/>
          <a:p>
            <a:r>
              <a:rPr lang="en-US" dirty="0"/>
              <a:t>Recognition will always fail (both visual and audio identification) if the person is not registered to the system in the first place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5886BE1-D93B-4F4D-853E-F8A76996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832" y="2855421"/>
            <a:ext cx="3844148" cy="38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106E7-BD60-43C1-922B-4619E77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Interaction structure pt. II let’s have a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B85-8B47-4ECB-932A-E56BBCEB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a user is successfully recognized, interaction begins</a:t>
            </a:r>
          </a:p>
          <a:p>
            <a:r>
              <a:rPr lang="en-US" sz="2400"/>
              <a:t>The assistant initiates it, greeting the user and informing them of (eventual) pending notes left by other users of the same device</a:t>
            </a:r>
          </a:p>
          <a:p>
            <a:r>
              <a:rPr lang="en-US" sz="2400"/>
              <a:t>If the user is still in the room, it will further interact, asking if they want to leave notes for others, or remove or edit unheard notes they sent</a:t>
            </a:r>
          </a:p>
          <a:p>
            <a:r>
              <a:rPr lang="en-US" sz="2400"/>
              <a:t>Interaction terminates any time the user asks for exiting or leaves the camera frame entirely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9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422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Voice Assistant that can distinguish users</vt:lpstr>
      <vt:lpstr>Concepts</vt:lpstr>
      <vt:lpstr>What we used</vt:lpstr>
      <vt:lpstr>Interaction structure pt. I recognizing a user</vt:lpstr>
      <vt:lpstr>Interaction structure pt. I: what if they can’t be recognized?</vt:lpstr>
      <vt:lpstr>Interaction structure pt. II let’s have a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Gabriel-Radu Taranciuc</cp:lastModifiedBy>
  <cp:revision>7</cp:revision>
  <dcterms:created xsi:type="dcterms:W3CDTF">2021-07-06T11:17:57Z</dcterms:created>
  <dcterms:modified xsi:type="dcterms:W3CDTF">2021-07-06T13:44:51Z</dcterms:modified>
</cp:coreProperties>
</file>