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600" dirty="0">
                <a:solidFill>
                  <a:srgbClr val="FFC000"/>
                </a:solidFill>
                <a:latin typeface="Arial" panose="020B0604020202020204" pitchFamily="34" charset="0"/>
              </a:rPr>
              <a:t>Giulio Attenni &amp; Gabriel Radu </a:t>
            </a:r>
            <a:r>
              <a:rPr lang="it-IT" sz="2600" dirty="0" err="1">
                <a:solidFill>
                  <a:srgbClr val="FFC000"/>
                </a:solidFill>
                <a:latin typeface="Arial" panose="020B0604020202020204" pitchFamily="34" charset="0"/>
              </a:rPr>
              <a:t>Taranciuc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3255314"/>
            <a:ext cx="338257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Interaction,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400" dirty="0" err="1">
                <a:solidFill>
                  <a:srgbClr val="023047"/>
                </a:solidFill>
                <a:latin typeface="Arial" panose="020B0604020202020204" pitchFamily="34" charset="0"/>
              </a:rPr>
              <a:t>a.y</a:t>
            </a:r>
            <a:r>
              <a:rPr lang="it-IT" sz="2400" dirty="0">
                <a:solidFill>
                  <a:srgbClr val="023047"/>
                </a:solidFill>
                <a:latin typeface="Arial" panose="020B0604020202020204" pitchFamily="34" charset="0"/>
              </a:rPr>
              <a:t>. 2020/2021</a:t>
            </a:r>
          </a:p>
          <a:p>
            <a:pPr algn="l"/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400" dirty="0">
                <a:solidFill>
                  <a:srgbClr val="023047"/>
                </a:solidFill>
                <a:latin typeface="Arial" panose="020B0604020202020204" pitchFamily="34" charset="0"/>
              </a:rPr>
              <a:t>Project Presentation</a:t>
            </a:r>
          </a:p>
          <a:p>
            <a:pPr algn="l"/>
            <a:endParaRPr lang="it-IT" sz="2400" b="0" i="0" dirty="0">
              <a:solidFill>
                <a:srgbClr val="023047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Computer Science, </a:t>
            </a:r>
          </a:p>
          <a:p>
            <a:pPr algn="l"/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Sapienza University of Rome</a:t>
            </a:r>
          </a:p>
        </p:txBody>
      </p:sp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conceptual proactive Voice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Detect when a user enters the room using visual input</a:t>
            </a:r>
          </a:p>
          <a:p>
            <a:r>
              <a:rPr lang="en-US" sz="2400"/>
              <a:t>If possible, recognize the user and initiate interaction</a:t>
            </a:r>
          </a:p>
          <a:p>
            <a:r>
              <a:rPr lang="en-US" sz="2400"/>
              <a:t>Be able to learn to recognize new users and react to their presence in the future</a:t>
            </a:r>
          </a:p>
          <a:p>
            <a:r>
              <a:rPr lang="en-US" sz="2400"/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BD1BC-4CE5-454C-9DAA-83D0319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B3A67-A829-44BE-B3D8-1BF0C952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/>
              <a:t>A programmable device (laptop or desktop PC) with:</a:t>
            </a:r>
          </a:p>
          <a:p>
            <a:pPr lvl="1"/>
            <a:r>
              <a:rPr lang="en-US" sz="1700"/>
              <a:t>A camera for visual input</a:t>
            </a:r>
          </a:p>
          <a:p>
            <a:pPr lvl="1"/>
            <a:r>
              <a:rPr lang="en-US" sz="1700"/>
              <a:t>A microphone for audio input</a:t>
            </a:r>
          </a:p>
          <a:p>
            <a:pPr lvl="1"/>
            <a:r>
              <a:rPr lang="en-US" sz="1700"/>
              <a:t>Speakers for audio output</a:t>
            </a:r>
          </a:p>
          <a:p>
            <a:r>
              <a:rPr lang="en-US" sz="1700"/>
              <a:t>Programming language: Python 3.8</a:t>
            </a:r>
          </a:p>
          <a:p>
            <a:r>
              <a:rPr lang="en-US" sz="1700"/>
              <a:t>Libraries for input processing:</a:t>
            </a:r>
          </a:p>
          <a:p>
            <a:pPr lvl="1"/>
            <a:r>
              <a:rPr lang="en-US" sz="1700"/>
              <a:t>OpenCV (visual input, face detection)</a:t>
            </a:r>
          </a:p>
          <a:p>
            <a:pPr lvl="1"/>
            <a:r>
              <a:rPr lang="en-US" sz="1700"/>
              <a:t>Face_recognition (uses dlib; processing visual inputs)</a:t>
            </a:r>
          </a:p>
          <a:p>
            <a:pPr lvl="1"/>
            <a:r>
              <a:rPr lang="en-US" sz="1700"/>
              <a:t>Pyttsx3 (audio output, works offline)</a:t>
            </a:r>
          </a:p>
          <a:p>
            <a:pPr lvl="1"/>
            <a:r>
              <a:rPr lang="en-US" sz="1700"/>
              <a:t>Speechrecognition (handles audio input, both online and offline)</a:t>
            </a:r>
          </a:p>
          <a:p>
            <a:pPr lvl="1"/>
            <a:endParaRPr lang="en-US" sz="17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Interaction structure pt. I recognizing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/>
              <a:t>The assistant will continuously monitor the camera searching for a successful detection</a:t>
            </a:r>
          </a:p>
          <a:p>
            <a:r>
              <a:rPr lang="en-US" sz="2400"/>
              <a:t>Once a face is detected, it attempts to recognize the person automatically</a:t>
            </a:r>
          </a:p>
          <a:p>
            <a:r>
              <a:rPr lang="en-US" sz="2400"/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902E8-55EE-40E1-8676-F0E39B3B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Interaction structure pt. I recognizing a user</a:t>
            </a:r>
            <a:br>
              <a:rPr lang="en-US" sz="3200" dirty="0"/>
            </a:br>
            <a:r>
              <a:rPr lang="en-US" sz="3200" dirty="0"/>
              <a:t>Deeper dive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4B0D072-7FEC-4CA9-9CA2-7AD85634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498" y="1386849"/>
            <a:ext cx="6172200" cy="8723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866D7-68DC-4DDE-BC55-20952FF3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Send the captured frame over to the </a:t>
            </a:r>
            <a:r>
              <a:rPr lang="en-US" dirty="0" err="1"/>
              <a:t>detect_presence</a:t>
            </a:r>
            <a:r>
              <a:rPr lang="en-US" dirty="0"/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Uses the preloaded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CascadeClassifier</a:t>
            </a:r>
            <a:r>
              <a:rPr lang="en-US" dirty="0"/>
              <a:t> with </a:t>
            </a:r>
            <a:r>
              <a:rPr lang="en-US" dirty="0" err="1"/>
              <a:t>Haar</a:t>
            </a:r>
            <a:r>
              <a:rPr lang="en-US" dirty="0"/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all else fails, ask the person to identify themselves by using voice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9FAB0C-574F-4906-9DF8-A6B2216F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74" y="2737361"/>
            <a:ext cx="6169024" cy="887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5AD2E4-BB20-4E46-B2FC-65A2BE3B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74" y="4120639"/>
            <a:ext cx="6172200" cy="1748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239B27-138E-4F0A-99BC-27D9CBFE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74" y="452516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8F9-37B0-4BA2-9850-5B2C57EA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structure pt. I: what if they can’t be recognized?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A30-5242-46FB-8D9C-06EFAF4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ask and offer the possibility for a person to register to the system</a:t>
            </a:r>
          </a:p>
          <a:p>
            <a:r>
              <a:rPr lang="en-US" dirty="0"/>
              <a:t>Registration is made simple, only asking for a name, as the image has already been encoded 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2F37-C197-4218-B4EC-C9D0BCB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798021"/>
          </a:xfrm>
        </p:spPr>
        <p:txBody>
          <a:bodyPr/>
          <a:lstStyle/>
          <a:p>
            <a:r>
              <a:rPr lang="en-US" dirty="0"/>
              <a:t>Recognition will always fail (both visual and audio identification) if the person is not registered to the system in the first place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5886BE1-D93B-4F4D-853E-F8A76996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32" y="2855421"/>
            <a:ext cx="3844148" cy="3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Interaction structure pt. I: what if they can’t be recognized?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/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Interaction structure pt. II let’s have a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634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Voice Assistant that can distinguish users</vt:lpstr>
      <vt:lpstr>Concepts</vt:lpstr>
      <vt:lpstr>What we used</vt:lpstr>
      <vt:lpstr>Interaction structure pt. I recognizing a user</vt:lpstr>
      <vt:lpstr>Interaction structure pt. I recognizing a user Deeper dive</vt:lpstr>
      <vt:lpstr>Interaction structure pt. I: what if they can’t be recognized?</vt:lpstr>
      <vt:lpstr>Interaction structure pt. I: what if they can’t be recognized?</vt:lpstr>
      <vt:lpstr>Interaction structure pt. II let’s have a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14</cp:revision>
  <dcterms:created xsi:type="dcterms:W3CDTF">2021-07-06T11:17:57Z</dcterms:created>
  <dcterms:modified xsi:type="dcterms:W3CDTF">2021-07-06T17:10:54Z</dcterms:modified>
</cp:coreProperties>
</file>