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mehta" userId="7d1b0bd366c9aab9" providerId="LiveId" clId="{D3BC7A13-E21E-4F88-90E2-D8B69CD97E24}"/>
    <pc:docChg chg="undo custSel addSld modSld">
      <pc:chgData name="nidhi mehta" userId="7d1b0bd366c9aab9" providerId="LiveId" clId="{D3BC7A13-E21E-4F88-90E2-D8B69CD97E24}" dt="2021-06-12T10:45:35.030" v="216" actId="732"/>
      <pc:docMkLst>
        <pc:docMk/>
      </pc:docMkLst>
      <pc:sldChg chg="mod modClrScheme chgLayout">
        <pc:chgData name="nidhi mehta" userId="7d1b0bd366c9aab9" providerId="LiveId" clId="{D3BC7A13-E21E-4F88-90E2-D8B69CD97E24}" dt="2021-06-12T10:35:23.894" v="0" actId="700"/>
        <pc:sldMkLst>
          <pc:docMk/>
          <pc:sldMk cId="4180035879" sldId="257"/>
        </pc:sldMkLst>
      </pc:sldChg>
      <pc:sldChg chg="addSp delSp modSp new mod chgLayout">
        <pc:chgData name="nidhi mehta" userId="7d1b0bd366c9aab9" providerId="LiveId" clId="{D3BC7A13-E21E-4F88-90E2-D8B69CD97E24}" dt="2021-06-12T10:42:22.245" v="187" actId="122"/>
        <pc:sldMkLst>
          <pc:docMk/>
          <pc:sldMk cId="889375500" sldId="258"/>
        </pc:sldMkLst>
        <pc:spChg chg="add mod">
          <ac:chgData name="nidhi mehta" userId="7d1b0bd366c9aab9" providerId="LiveId" clId="{D3BC7A13-E21E-4F88-90E2-D8B69CD97E24}" dt="2021-06-12T10:42:22.245" v="187" actId="122"/>
          <ac:spMkLst>
            <pc:docMk/>
            <pc:sldMk cId="889375500" sldId="258"/>
            <ac:spMk id="4" creationId="{4FC7F0D4-5BAE-4E32-B5F1-6CCC05B8B30A}"/>
          </ac:spMkLst>
        </pc:spChg>
        <pc:graphicFrameChg chg="add del">
          <ac:chgData name="nidhi mehta" userId="7d1b0bd366c9aab9" providerId="LiveId" clId="{D3BC7A13-E21E-4F88-90E2-D8B69CD97E24}" dt="2021-06-12T10:35:55.067" v="4" actId="3680"/>
          <ac:graphicFrameMkLst>
            <pc:docMk/>
            <pc:sldMk cId="889375500" sldId="258"/>
            <ac:graphicFrameMk id="2" creationId="{328B43A4-C70B-4FC6-9E44-797E23DB1CF9}"/>
          </ac:graphicFrameMkLst>
        </pc:graphicFrameChg>
        <pc:graphicFrameChg chg="add mod modGraphic">
          <ac:chgData name="nidhi mehta" userId="7d1b0bd366c9aab9" providerId="LiveId" clId="{D3BC7A13-E21E-4F88-90E2-D8B69CD97E24}" dt="2021-06-12T10:42:12.609" v="184" actId="1076"/>
          <ac:graphicFrameMkLst>
            <pc:docMk/>
            <pc:sldMk cId="889375500" sldId="258"/>
            <ac:graphicFrameMk id="3" creationId="{692EC06D-0E73-43D4-8EB8-F7EAC63CA91C}"/>
          </ac:graphicFrameMkLst>
        </pc:graphicFrameChg>
      </pc:sldChg>
      <pc:sldChg chg="addSp delSp modSp new mod">
        <pc:chgData name="nidhi mehta" userId="7d1b0bd366c9aab9" providerId="LiveId" clId="{D3BC7A13-E21E-4F88-90E2-D8B69CD97E24}" dt="2021-06-12T10:45:35.030" v="216" actId="732"/>
        <pc:sldMkLst>
          <pc:docMk/>
          <pc:sldMk cId="1684271272" sldId="259"/>
        </pc:sldMkLst>
        <pc:spChg chg="add mod">
          <ac:chgData name="nidhi mehta" userId="7d1b0bd366c9aab9" providerId="LiveId" clId="{D3BC7A13-E21E-4F88-90E2-D8B69CD97E24}" dt="2021-06-12T10:44:09.929" v="211" actId="20577"/>
          <ac:spMkLst>
            <pc:docMk/>
            <pc:sldMk cId="1684271272" sldId="259"/>
            <ac:spMk id="4" creationId="{13A786D3-579A-4786-82B4-0ED8CB9E9DDF}"/>
          </ac:spMkLst>
        </pc:spChg>
        <pc:picChg chg="add del mod modCrop">
          <ac:chgData name="nidhi mehta" userId="7d1b0bd366c9aab9" providerId="LiveId" clId="{D3BC7A13-E21E-4F88-90E2-D8B69CD97E24}" dt="2021-06-12T10:45:24.286" v="213" actId="478"/>
          <ac:picMkLst>
            <pc:docMk/>
            <pc:sldMk cId="1684271272" sldId="259"/>
            <ac:picMk id="3" creationId="{A0DE8A3D-EF9B-4359-8C91-3F75E1339AEE}"/>
          </ac:picMkLst>
        </pc:picChg>
        <pc:picChg chg="add mod modCrop">
          <ac:chgData name="nidhi mehta" userId="7d1b0bd366c9aab9" providerId="LiveId" clId="{D3BC7A13-E21E-4F88-90E2-D8B69CD97E24}" dt="2021-06-12T10:45:35.030" v="216" actId="732"/>
          <ac:picMkLst>
            <pc:docMk/>
            <pc:sldMk cId="1684271272" sldId="259"/>
            <ac:picMk id="6" creationId="{AE25E8AF-06A2-455E-8CD4-8E0E2A3C8E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B0F8-20BA-4594-9347-89E1CC3D4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2ADF-AD31-4FF8-BC39-4DC5490A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DC45-4BDC-4F7C-B8E0-9F476FCB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C020-E516-482C-9A28-20173D85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2EE3-4DC6-4A21-990C-3E0F5799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761F-B12D-4BC6-86C0-017901A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ADDCF-E276-4DA7-9020-C7D3D134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8D1F-41CF-4D15-954B-C194B6AB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65AF-EF1A-4EF7-9310-025DC7CE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D9A2-F1C8-413F-968A-63BC55D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5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620DF-F0E4-4C0D-AD16-4307A4DA4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3B98-3184-4598-A3CD-7985B2BDB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4B0B-64FD-4E7C-9B80-6A787CF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B272-873E-47E9-8702-4BE4ED5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9450-FA0D-4606-BE1A-111D712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FA89-A5DB-4790-9414-3CD07E9A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F0EC-17E2-49EA-9C17-B43DA97E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D79D-6204-4647-A329-F90D233D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D3D-1F51-4F94-ADF4-4B6DC4B0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51C5-D0F7-4D63-B5ED-D8B37BB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FB44-890C-44BC-B80D-66D20031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A91C-AA9B-4033-970F-ACE759EA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E265-8B38-4405-A8D8-A64BEB12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4BF1-DFA6-460E-9711-35F324C1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9F80-E73A-4C6F-B1BF-1313908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3155-8F76-4D93-B200-E77C7DBD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E998-96E5-4332-A6D5-F63330D4D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772A3-08AF-4E28-BE26-2DF0786D8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237D-4603-49CE-8307-ECF34A7A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F0723-2B9C-4D61-9CA9-CBC3561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D2D1-6BD0-4ACB-9FEA-9428053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3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1DB-C960-419C-AC9B-BD6AF73A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5D29-69A1-40AE-A60A-59F90686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BF6B3-3F8E-4DAA-9E22-1F6B952DC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8073-BA4B-4113-ADE6-4EF34D73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C0B47-76E9-42BA-A454-0DDDFAFE1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AEF3A-4BFE-420E-B57C-9AE128D4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5DEC-9F11-4D1D-B667-0FFABFC6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FC8BD-FBAF-47DB-8A27-5B643836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0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55D-7039-4D53-8E03-54346E1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B39BC-15E4-4B1B-BB8E-06A7F6FF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C5F6-8991-4F49-B94D-80CCB457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BDFB6-FB76-4B70-AD90-24AC116A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1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8D90D-A7D1-4B3A-AE15-4BA3045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1AF33-58E8-4D38-A4AA-1F55F975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FE91F-6156-45F6-9A84-D63F668B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7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B1A6-6F32-4379-9BC4-CF4D6050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9B5D-43C5-411B-93CB-6EE8AA79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3B630-0451-4657-A501-129F7DC8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9816-1616-4D10-BBAA-E7A2A436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24E6-A3D3-4420-83FF-72D882ED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9445-728E-455B-A349-3B11AC1D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25EF-BB1B-4EF8-B6C2-C0AFA0AF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CA574-C7F7-4246-B755-AEA56881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1998-B4A5-4A44-8B96-CB0D3784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7FA6-35F1-4EEE-A94A-3C1AE4F6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6F74-F44C-46FE-A207-536F2C9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2E08-650D-42A1-A372-5937B3C2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5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22EE0-6CC5-48DB-AE1E-228ACFC2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B8FB-340F-4EBB-8E2B-F569804A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0A7C-CBC1-4D1D-9C1C-BEA5D2B62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A4E6-E98E-4328-8EEF-9971C479DA7E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D415-E50A-403C-9A7D-E344EBAB6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FB6A-A20C-40C2-A43F-3727E0C5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F83A-F90F-4FE2-9C16-6E625738AC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446D8-023F-4FC6-B699-AF4939733004}"/>
              </a:ext>
            </a:extLst>
          </p:cNvPr>
          <p:cNvSpPr txBox="1"/>
          <p:nvPr/>
        </p:nvSpPr>
        <p:spPr>
          <a:xfrm>
            <a:off x="1" y="423081"/>
            <a:ext cx="1219200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Nidhi Mehta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SPARKS FOUNDATION </a:t>
            </a:r>
          </a:p>
          <a:p>
            <a:pPr algn="ctr"/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GRIP (Graduate Rotational Internship Program)  JUNE 2021 BATCH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AND BUSINESS ANALYTICS</a:t>
            </a:r>
          </a:p>
          <a:p>
            <a:pPr algn="ctr"/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1 - PREDICT THE PERCENTAGE OF AN STUDENT BASED ON THE NUMBER OF STUDY HOURS, USING SUPERVISED ML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003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2EC06D-0E73-43D4-8EB8-F7EAC63CA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8561"/>
              </p:ext>
            </p:extLst>
          </p:nvPr>
        </p:nvGraphicFramePr>
        <p:xfrm>
          <a:off x="1345096" y="1237973"/>
          <a:ext cx="9501808" cy="54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52">
                  <a:extLst>
                    <a:ext uri="{9D8B030D-6E8A-4147-A177-3AD203B41FA5}">
                      <a16:colId xmlns:a16="http://schemas.microsoft.com/office/drawing/2014/main" val="2314792030"/>
                    </a:ext>
                  </a:extLst>
                </a:gridCol>
                <a:gridCol w="2375452">
                  <a:extLst>
                    <a:ext uri="{9D8B030D-6E8A-4147-A177-3AD203B41FA5}">
                      <a16:colId xmlns:a16="http://schemas.microsoft.com/office/drawing/2014/main" val="2040690623"/>
                    </a:ext>
                  </a:extLst>
                </a:gridCol>
                <a:gridCol w="2375452">
                  <a:extLst>
                    <a:ext uri="{9D8B030D-6E8A-4147-A177-3AD203B41FA5}">
                      <a16:colId xmlns:a16="http://schemas.microsoft.com/office/drawing/2014/main" val="2209722202"/>
                    </a:ext>
                  </a:extLst>
                </a:gridCol>
                <a:gridCol w="2375452">
                  <a:extLst>
                    <a:ext uri="{9D8B030D-6E8A-4147-A177-3AD203B41FA5}">
                      <a16:colId xmlns:a16="http://schemas.microsoft.com/office/drawing/2014/main" val="3729766305"/>
                    </a:ext>
                  </a:extLst>
                </a:gridCol>
              </a:tblGrid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7719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29991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02916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56522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11489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869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01858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1358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0541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68343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72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026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87983"/>
                  </a:ext>
                </a:extLst>
              </a:tr>
              <a:tr h="389993">
                <a:tc>
                  <a:txBody>
                    <a:bodyPr/>
                    <a:lstStyle/>
                    <a:p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906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C7F0D4-5BAE-4E32-B5F1-6CCC05B8B30A}"/>
              </a:ext>
            </a:extLst>
          </p:cNvPr>
          <p:cNvSpPr txBox="1"/>
          <p:nvPr/>
        </p:nvSpPr>
        <p:spPr>
          <a:xfrm>
            <a:off x="5168348" y="530087"/>
            <a:ext cx="282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8893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786D3-579A-4786-82B4-0ED8CB9E9DDF}"/>
              </a:ext>
            </a:extLst>
          </p:cNvPr>
          <p:cNvSpPr txBox="1"/>
          <p:nvPr/>
        </p:nvSpPr>
        <p:spPr>
          <a:xfrm>
            <a:off x="4685998" y="193262"/>
            <a:ext cx="282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5E8AF-06A2-455E-8CD4-8E0E2A3C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2" b="4905"/>
          <a:stretch/>
        </p:blipFill>
        <p:spPr>
          <a:xfrm>
            <a:off x="0" y="901148"/>
            <a:ext cx="1219200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mehta</dc:creator>
  <cp:lastModifiedBy>nidhi mehta</cp:lastModifiedBy>
  <cp:revision>2</cp:revision>
  <dcterms:created xsi:type="dcterms:W3CDTF">2021-06-12T10:31:04Z</dcterms:created>
  <dcterms:modified xsi:type="dcterms:W3CDTF">2021-06-12T10:45:50Z</dcterms:modified>
</cp:coreProperties>
</file>