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2" r:id="rId1"/>
    <p:sldMasterId id="2147483724" r:id="rId2"/>
    <p:sldMasterId id="2147483746" r:id="rId3"/>
  </p:sldMasterIdLst>
  <p:notesMasterIdLst>
    <p:notesMasterId r:id="rId7"/>
  </p:notesMasterIdLst>
  <p:handoutMasterIdLst>
    <p:handoutMasterId r:id="rId8"/>
  </p:handoutMasterIdLst>
  <p:sldIdLst>
    <p:sldId id="294" r:id="rId4"/>
    <p:sldId id="258" r:id="rId5"/>
    <p:sldId id="280" r:id="rId6"/>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578B"/>
    <a:srgbClr val="2774AE"/>
    <a:srgbClr val="DBE7F5"/>
    <a:srgbClr val="FFD100"/>
    <a:srgbClr val="898989"/>
    <a:srgbClr val="58595B"/>
    <a:srgbClr val="D2DDE8"/>
    <a:srgbClr val="2C75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4995" autoAdjust="0"/>
    <p:restoredTop sz="94663"/>
  </p:normalViewPr>
  <p:slideViewPr>
    <p:cSldViewPr snapToGrid="0" snapToObjects="1">
      <p:cViewPr varScale="1">
        <p:scale>
          <a:sx n="114" d="100"/>
          <a:sy n="114" d="100"/>
        </p:scale>
        <p:origin x="590" y="91"/>
      </p:cViewPr>
      <p:guideLst/>
    </p:cSldViewPr>
  </p:slideViewPr>
  <p:notesTextViewPr>
    <p:cViewPr>
      <p:scale>
        <a:sx n="1" d="1"/>
        <a:sy n="1" d="1"/>
      </p:scale>
      <p:origin x="0" y="0"/>
    </p:cViewPr>
  </p:notesTextViewPr>
  <p:notesViewPr>
    <p:cSldViewPr snapToGrid="0" snapToObjects="1" showGuides="1">
      <p:cViewPr varScale="1">
        <p:scale>
          <a:sx n="141" d="100"/>
          <a:sy n="141" d="100"/>
        </p:scale>
        <p:origin x="4512"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Master" Target="slideMasters/slideMaster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B19DFF-3DA7-494A-B9CA-E379C5E95C0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2B7B050-3277-594A-8B54-BFCDACD4BC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C1B0C7-8C7C-9B4B-A0AE-18A84AC299C3}" type="datetimeFigureOut">
              <a:rPr lang="en-US" smtClean="0"/>
              <a:t>4/5/2020</a:t>
            </a:fld>
            <a:endParaRPr lang="en-US"/>
          </a:p>
        </p:txBody>
      </p:sp>
      <p:sp>
        <p:nvSpPr>
          <p:cNvPr id="4" name="Footer Placeholder 3">
            <a:extLst>
              <a:ext uri="{FF2B5EF4-FFF2-40B4-BE49-F238E27FC236}">
                <a16:creationId xmlns:a16="http://schemas.microsoft.com/office/drawing/2014/main" id="{AB379A36-522B-064D-A598-55FC21A01E1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7467B93-28EF-074C-894E-BCFD2841EB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47298D-305E-5C45-8175-7CA456955D79}" type="slidenum">
              <a:rPr lang="en-US" smtClean="0"/>
              <a:t>‹#›</a:t>
            </a:fld>
            <a:endParaRPr lang="en-US"/>
          </a:p>
        </p:txBody>
      </p:sp>
    </p:spTree>
    <p:extLst>
      <p:ext uri="{BB962C8B-B14F-4D97-AF65-F5344CB8AC3E}">
        <p14:creationId xmlns:p14="http://schemas.microsoft.com/office/powerpoint/2010/main" val="34979013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9300ED-965C-BB42-AB66-E65F4D773755}" type="datetimeFigureOut">
              <a:rPr lang="en-US" smtClean="0"/>
              <a:t>4/5/2020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B8B67B-6986-4C4D-9BFF-F0FAE7240B0F}" type="slidenum">
              <a:rPr lang="en-US" smtClean="0"/>
              <a:t>‹#›</a:t>
            </a:fld>
            <a:endParaRPr lang="en-US"/>
          </a:p>
        </p:txBody>
      </p:sp>
    </p:spTree>
    <p:extLst>
      <p:ext uri="{BB962C8B-B14F-4D97-AF65-F5344CB8AC3E}">
        <p14:creationId xmlns:p14="http://schemas.microsoft.com/office/powerpoint/2010/main" val="1773080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Opener">
    <p:spTree>
      <p:nvGrpSpPr>
        <p:cNvPr id="1" name=""/>
        <p:cNvGrpSpPr/>
        <p:nvPr/>
      </p:nvGrpSpPr>
      <p:grpSpPr>
        <a:xfrm>
          <a:off x="0" y="0"/>
          <a:ext cx="0" cy="0"/>
          <a:chOff x="0" y="0"/>
          <a:chExt cx="0" cy="0"/>
        </a:xfrm>
      </p:grpSpPr>
      <p:sp>
        <p:nvSpPr>
          <p:cNvPr id="5" name="Header rule">
            <a:extLst>
              <a:ext uri="{FF2B5EF4-FFF2-40B4-BE49-F238E27FC236}">
                <a16:creationId xmlns:a16="http://schemas.microsoft.com/office/drawing/2014/main" id="{198C97F7-A4B7-A44F-8837-702C9EA03268}"/>
              </a:ext>
            </a:extLst>
          </p:cNvPr>
          <p:cNvSpPr/>
          <p:nvPr userDrawn="1"/>
        </p:nvSpPr>
        <p:spPr>
          <a:xfrm>
            <a:off x="640080" y="3017520"/>
            <a:ext cx="7772400" cy="36576"/>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6" name="Header rule">
            <a:extLst>
              <a:ext uri="{FF2B5EF4-FFF2-40B4-BE49-F238E27FC236}">
                <a16:creationId xmlns:a16="http://schemas.microsoft.com/office/drawing/2014/main" id="{597315B1-292E-3D41-AFF6-A072259E441C}"/>
              </a:ext>
            </a:extLst>
          </p:cNvPr>
          <p:cNvSpPr/>
          <p:nvPr userDrawn="1"/>
        </p:nvSpPr>
        <p:spPr>
          <a:xfrm>
            <a:off x="640080" y="1828800"/>
            <a:ext cx="7772400" cy="36576"/>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9" name="Content Placeholder 4">
            <a:extLst>
              <a:ext uri="{FF2B5EF4-FFF2-40B4-BE49-F238E27FC236}">
                <a16:creationId xmlns:a16="http://schemas.microsoft.com/office/drawing/2014/main" id="{51842526-596D-444C-831F-EDD586E710D2}"/>
              </a:ext>
            </a:extLst>
          </p:cNvPr>
          <p:cNvSpPr>
            <a:spLocks noGrp="1"/>
          </p:cNvSpPr>
          <p:nvPr>
            <p:ph sz="quarter" idx="23" hasCustomPrompt="1"/>
          </p:nvPr>
        </p:nvSpPr>
        <p:spPr>
          <a:xfrm>
            <a:off x="640078" y="4481458"/>
            <a:ext cx="2086725" cy="166199"/>
          </a:xfrm>
          <a:prstGeom prst="rect">
            <a:avLst/>
          </a:prstGeom>
        </p:spPr>
        <p:txBody>
          <a:bodyPr wrap="none" lIns="9144" tIns="0" rIns="0" bIns="0" anchor="b" anchorCtr="0">
            <a:spAutoFit/>
          </a:bodyPr>
          <a:lstStyle>
            <a:lvl1pPr marL="0" indent="0">
              <a:buNone/>
              <a:defRPr sz="1200">
                <a:solidFill>
                  <a:schemeClr val="bg1"/>
                </a:solidFill>
              </a:defRPr>
            </a:lvl1pPr>
          </a:lstStyle>
          <a:p>
            <a:r>
              <a:rPr lang="en-US" dirty="0" err="1"/>
              <a:t>Attiano</a:t>
            </a:r>
            <a:r>
              <a:rPr lang="en-US" dirty="0"/>
              <a:t> Purpura-</a:t>
            </a:r>
            <a:r>
              <a:rPr lang="en-US" dirty="0" err="1"/>
              <a:t>Pontoniere</a:t>
            </a:r>
            <a:r>
              <a:rPr lang="en-US" dirty="0"/>
              <a:t>	</a:t>
            </a:r>
          </a:p>
        </p:txBody>
      </p:sp>
      <p:sp>
        <p:nvSpPr>
          <p:cNvPr id="10" name="Content Placeholder 4">
            <a:extLst>
              <a:ext uri="{FF2B5EF4-FFF2-40B4-BE49-F238E27FC236}">
                <a16:creationId xmlns:a16="http://schemas.microsoft.com/office/drawing/2014/main" id="{7614E81D-36BE-0843-8E17-35D959F5ADC3}"/>
              </a:ext>
            </a:extLst>
          </p:cNvPr>
          <p:cNvSpPr>
            <a:spLocks noGrp="1"/>
          </p:cNvSpPr>
          <p:nvPr>
            <p:ph sz="quarter" idx="24" hasCustomPrompt="1"/>
          </p:nvPr>
        </p:nvSpPr>
        <p:spPr>
          <a:xfrm>
            <a:off x="640078" y="4664338"/>
            <a:ext cx="3301160" cy="166199"/>
          </a:xfrm>
          <a:prstGeom prst="rect">
            <a:avLst/>
          </a:prstGeom>
        </p:spPr>
        <p:txBody>
          <a:bodyPr wrap="none" lIns="9144" tIns="0" rIns="0" bIns="0" anchor="b" anchorCtr="0">
            <a:spAutoFit/>
          </a:bodyPr>
          <a:lstStyle>
            <a:lvl1pPr marL="0" indent="0">
              <a:buNone/>
              <a:defRPr sz="1200">
                <a:solidFill>
                  <a:schemeClr val="bg1"/>
                </a:solidFill>
              </a:defRPr>
            </a:lvl1pPr>
          </a:lstStyle>
          <a:p>
            <a:r>
              <a:rPr lang="en-US" dirty="0"/>
              <a:t>CS 33TA, UCLA Computer Science Department </a:t>
            </a:r>
          </a:p>
        </p:txBody>
      </p:sp>
      <p:sp>
        <p:nvSpPr>
          <p:cNvPr id="13" name="Text Placeholder 12">
            <a:extLst>
              <a:ext uri="{FF2B5EF4-FFF2-40B4-BE49-F238E27FC236}">
                <a16:creationId xmlns:a16="http://schemas.microsoft.com/office/drawing/2014/main" id="{4845E9B1-083C-B34E-AC7C-964685DBFAAB}"/>
              </a:ext>
            </a:extLst>
          </p:cNvPr>
          <p:cNvSpPr>
            <a:spLocks noGrp="1"/>
          </p:cNvSpPr>
          <p:nvPr>
            <p:ph type="body" sz="quarter" idx="32" hasCustomPrompt="1"/>
          </p:nvPr>
        </p:nvSpPr>
        <p:spPr>
          <a:xfrm>
            <a:off x="640080" y="2196720"/>
            <a:ext cx="7772400" cy="498598"/>
          </a:xfrm>
          <a:prstGeom prst="rect">
            <a:avLst/>
          </a:prstGeom>
        </p:spPr>
        <p:txBody>
          <a:bodyPr lIns="0" tIns="0" rIns="0" bIns="0" anchor="ctr" anchorCtr="0"/>
          <a:lstStyle>
            <a:lvl1pPr marL="0" indent="0">
              <a:buNone/>
              <a:defRPr sz="3600" b="1"/>
            </a:lvl1pPr>
            <a:lvl2pPr marL="342900" indent="0">
              <a:buNone/>
              <a:defRPr sz="3600" b="1"/>
            </a:lvl2pPr>
            <a:lvl3pPr marL="685800" indent="0">
              <a:buNone/>
              <a:defRPr sz="3600" b="1"/>
            </a:lvl3pPr>
            <a:lvl4pPr marL="1028700" indent="0">
              <a:buNone/>
              <a:defRPr sz="3600" b="1"/>
            </a:lvl4pPr>
            <a:lvl5pPr marL="1371600" indent="0">
              <a:buNone/>
              <a:defRPr sz="3600" b="1"/>
            </a:lvl5pPr>
          </a:lstStyle>
          <a:p>
            <a:pPr lvl="0"/>
            <a:r>
              <a:rPr lang="en-US" dirty="0"/>
              <a:t>CS 33 Discussion 1A Week 2</a:t>
            </a:r>
          </a:p>
        </p:txBody>
      </p:sp>
      <p:pic>
        <p:nvPicPr>
          <p:cNvPr id="8" name="Picture 7">
            <a:extLst>
              <a:ext uri="{FF2B5EF4-FFF2-40B4-BE49-F238E27FC236}">
                <a16:creationId xmlns:a16="http://schemas.microsoft.com/office/drawing/2014/main" id="{2A179D3A-5591-4A73-ACB3-9C104BF28A04}"/>
              </a:ext>
            </a:extLst>
          </p:cNvPr>
          <p:cNvPicPr>
            <a:picLocks noChangeAspect="1"/>
          </p:cNvPicPr>
          <p:nvPr userDrawn="1"/>
        </p:nvPicPr>
        <p:blipFill>
          <a:blip r:embed="rId2"/>
          <a:stretch>
            <a:fillRect/>
          </a:stretch>
        </p:blipFill>
        <p:spPr>
          <a:xfrm>
            <a:off x="640078" y="431189"/>
            <a:ext cx="1955204" cy="437964"/>
          </a:xfrm>
          <a:prstGeom prst="rect">
            <a:avLst/>
          </a:prstGeom>
        </p:spPr>
      </p:pic>
    </p:spTree>
    <p:extLst>
      <p:ext uri="{BB962C8B-B14F-4D97-AF65-F5344CB8AC3E}">
        <p14:creationId xmlns:p14="http://schemas.microsoft.com/office/powerpoint/2010/main" val="3577556916"/>
      </p:ext>
    </p:extLst>
  </p:cSld>
  <p:clrMapOvr>
    <a:masterClrMapping/>
  </p:clrMapOvr>
  <p:extLst>
    <p:ext uri="{DCECCB84-F9BA-43D5-87BE-67443E8EF086}">
      <p15:sldGuideLst xmlns:p15="http://schemas.microsoft.com/office/powerpoint/2012/main">
        <p15:guide id="1" orient="horz" pos="444" userDrawn="1">
          <p15:clr>
            <a:srgbClr val="FBAE40"/>
          </p15:clr>
        </p15:guide>
        <p15:guide id="2" orient="horz" pos="276" userDrawn="1">
          <p15:clr>
            <a:srgbClr val="FBAE40"/>
          </p15:clr>
        </p15:guide>
        <p15:guide id="3" pos="4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w/one image on Right">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C5558416-D4A5-2C4B-BFD9-97D61B9D22FA}" type="datetime4">
              <a:rPr lang="en-US" smtClean="0"/>
              <a:t>April 5,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80" y="1828800"/>
            <a:ext cx="3840480" cy="1205209"/>
          </a:xfrm>
          <a:prstGeom prst="rect">
            <a:avLst/>
          </a:prstGeom>
        </p:spPr>
        <p:txBody>
          <a:bodyPr lIns="0" rIns="36576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640080" y="1463040"/>
            <a:ext cx="3840479" cy="219456"/>
          </a:xfrm>
          <a:prstGeom prst="rect">
            <a:avLst/>
          </a:prstGeom>
        </p:spPr>
        <p:txBody>
          <a:bodyPr lIns="0" rIns="365760"/>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4480559" y="1463040"/>
            <a:ext cx="3931920" cy="310896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right</a:t>
            </a:r>
          </a:p>
        </p:txBody>
      </p:sp>
    </p:spTree>
    <p:extLst>
      <p:ext uri="{BB962C8B-B14F-4D97-AF65-F5344CB8AC3E}">
        <p14:creationId xmlns:p14="http://schemas.microsoft.com/office/powerpoint/2010/main" val="3842881282"/>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w/two images">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A44ACDD2-15F2-0B4C-A54B-A39030A6F076}" type="datetime4">
              <a:rPr lang="en-US" smtClean="0"/>
              <a:t>April 5,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2" y="1463040"/>
            <a:ext cx="3749039" cy="205740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0" y="3566160"/>
            <a:ext cx="3749039" cy="767454"/>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w/two images</a:t>
            </a:r>
          </a:p>
        </p:txBody>
      </p:sp>
      <p:sp>
        <p:nvSpPr>
          <p:cNvPr id="9" name="Picture Placeholder 2">
            <a:extLst>
              <a:ext uri="{FF2B5EF4-FFF2-40B4-BE49-F238E27FC236}">
                <a16:creationId xmlns:a16="http://schemas.microsoft.com/office/drawing/2014/main" id="{008D5794-D0A3-9A4A-8E55-31C816DBB18B}"/>
              </a:ext>
            </a:extLst>
          </p:cNvPr>
          <p:cNvSpPr>
            <a:spLocks noGrp="1"/>
          </p:cNvSpPr>
          <p:nvPr>
            <p:ph type="pic" sz="quarter" idx="29"/>
          </p:nvPr>
        </p:nvSpPr>
        <p:spPr>
          <a:xfrm>
            <a:off x="4666262" y="1466850"/>
            <a:ext cx="3749039" cy="205740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0" name="Text Placeholder 19">
            <a:extLst>
              <a:ext uri="{FF2B5EF4-FFF2-40B4-BE49-F238E27FC236}">
                <a16:creationId xmlns:a16="http://schemas.microsoft.com/office/drawing/2014/main" id="{ACEE43D6-E059-E04C-9FC3-7001F8E9216B}"/>
              </a:ext>
            </a:extLst>
          </p:cNvPr>
          <p:cNvSpPr>
            <a:spLocks noGrp="1"/>
          </p:cNvSpPr>
          <p:nvPr>
            <p:ph type="body" sz="quarter" idx="30" hasCustomPrompt="1"/>
          </p:nvPr>
        </p:nvSpPr>
        <p:spPr>
          <a:xfrm>
            <a:off x="4666390" y="3569970"/>
            <a:ext cx="3749039" cy="767454"/>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Tree>
    <p:extLst>
      <p:ext uri="{BB962C8B-B14F-4D97-AF65-F5344CB8AC3E}">
        <p14:creationId xmlns:p14="http://schemas.microsoft.com/office/powerpoint/2010/main" val="1095287017"/>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w/three images">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D74E759E-4D0E-9441-BADB-21737C39DC67}" type="datetime4">
              <a:rPr lang="en-US" smtClean="0"/>
              <a:t>April 5,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2" y="1463040"/>
            <a:ext cx="2468880" cy="205740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19">
            <a:extLst>
              <a:ext uri="{FF2B5EF4-FFF2-40B4-BE49-F238E27FC236}">
                <a16:creationId xmlns:a16="http://schemas.microsoft.com/office/drawing/2014/main" id="{D690DD6C-A294-D34A-8F02-8254600AA0CF}"/>
              </a:ext>
            </a:extLst>
          </p:cNvPr>
          <p:cNvSpPr>
            <a:spLocks noGrp="1"/>
          </p:cNvSpPr>
          <p:nvPr>
            <p:ph type="body" sz="quarter" idx="24" hasCustomPrompt="1"/>
          </p:nvPr>
        </p:nvSpPr>
        <p:spPr>
          <a:xfrm>
            <a:off x="5943600" y="356616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17" name="Picture Placeholder 2">
            <a:extLst>
              <a:ext uri="{FF2B5EF4-FFF2-40B4-BE49-F238E27FC236}">
                <a16:creationId xmlns:a16="http://schemas.microsoft.com/office/drawing/2014/main" id="{4893D48C-9A05-6D48-AEBE-B035AC90CB7B}"/>
              </a:ext>
            </a:extLst>
          </p:cNvPr>
          <p:cNvSpPr>
            <a:spLocks noGrp="1"/>
          </p:cNvSpPr>
          <p:nvPr>
            <p:ph type="pic" sz="quarter" idx="25"/>
          </p:nvPr>
        </p:nvSpPr>
        <p:spPr>
          <a:xfrm>
            <a:off x="5943600" y="1463040"/>
            <a:ext cx="2468880" cy="205740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8" name="Text Placeholder 19">
            <a:extLst>
              <a:ext uri="{FF2B5EF4-FFF2-40B4-BE49-F238E27FC236}">
                <a16:creationId xmlns:a16="http://schemas.microsoft.com/office/drawing/2014/main" id="{8415C831-E177-844F-9712-8A40A7EF2C79}"/>
              </a:ext>
            </a:extLst>
          </p:cNvPr>
          <p:cNvSpPr>
            <a:spLocks noGrp="1"/>
          </p:cNvSpPr>
          <p:nvPr>
            <p:ph type="body" sz="quarter" idx="26" hasCustomPrompt="1"/>
          </p:nvPr>
        </p:nvSpPr>
        <p:spPr>
          <a:xfrm>
            <a:off x="3291840" y="356616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19" name="Picture Placeholder 2">
            <a:extLst>
              <a:ext uri="{FF2B5EF4-FFF2-40B4-BE49-F238E27FC236}">
                <a16:creationId xmlns:a16="http://schemas.microsoft.com/office/drawing/2014/main" id="{2A52D487-6A99-CB44-ADDA-84E2583B5DE2}"/>
              </a:ext>
            </a:extLst>
          </p:cNvPr>
          <p:cNvSpPr>
            <a:spLocks noGrp="1"/>
          </p:cNvSpPr>
          <p:nvPr>
            <p:ph type="pic" sz="quarter" idx="27"/>
          </p:nvPr>
        </p:nvSpPr>
        <p:spPr>
          <a:xfrm>
            <a:off x="3291776" y="1463040"/>
            <a:ext cx="2468880" cy="205740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0" y="3566158"/>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w/three images</a:t>
            </a:r>
          </a:p>
        </p:txBody>
      </p:sp>
    </p:spTree>
    <p:extLst>
      <p:ext uri="{BB962C8B-B14F-4D97-AF65-F5344CB8AC3E}">
        <p14:creationId xmlns:p14="http://schemas.microsoft.com/office/powerpoint/2010/main" val="4033689449"/>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Header/wide image">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E17783BE-84C8-5042-BA6A-13AB4BD0036C}" type="datetime4">
              <a:rPr lang="en-US" smtClean="0"/>
              <a:t>April 5,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80" y="3931920"/>
            <a:ext cx="7772400" cy="640080"/>
          </a:xfrm>
          <a:prstGeom prst="rect">
            <a:avLst/>
          </a:prstGeom>
        </p:spPr>
        <p:txBody>
          <a:bodyPr lIns="0" tIns="18288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a:t>
            </a:r>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40080" y="1463040"/>
            <a:ext cx="7772400" cy="2423160"/>
          </a:xfrm>
          <a:prstGeom prst="rect">
            <a:avLst/>
          </a:prstGeom>
          <a:solidFill>
            <a:srgbClr val="DBE7F5"/>
          </a:solidFill>
        </p:spPr>
        <p:txBody>
          <a:bodyPr wrap="square" anchor="t" anchorCtr="1">
            <a:sp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w/wide image</a:t>
            </a:r>
          </a:p>
        </p:txBody>
      </p:sp>
    </p:spTree>
    <p:extLst>
      <p:ext uri="{BB962C8B-B14F-4D97-AF65-F5344CB8AC3E}">
        <p14:creationId xmlns:p14="http://schemas.microsoft.com/office/powerpoint/2010/main" val="1479086795"/>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w/video">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B7928292-3211-8341-A661-272FA150A3B9}" type="datetime4">
              <a:rPr lang="en-US" smtClean="0"/>
              <a:t>April 5,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Media Placeholder 3">
            <a:extLst>
              <a:ext uri="{FF2B5EF4-FFF2-40B4-BE49-F238E27FC236}">
                <a16:creationId xmlns:a16="http://schemas.microsoft.com/office/drawing/2014/main" id="{EDEC991D-2A90-BD44-8865-BCD7365AA034}"/>
              </a:ext>
            </a:extLst>
          </p:cNvPr>
          <p:cNvSpPr>
            <a:spLocks noGrp="1"/>
          </p:cNvSpPr>
          <p:nvPr>
            <p:ph type="media" sz="quarter" idx="23"/>
          </p:nvPr>
        </p:nvSpPr>
        <p:spPr>
          <a:xfrm>
            <a:off x="1828800" y="1463040"/>
            <a:ext cx="5486400" cy="310896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media</a:t>
            </a:r>
            <a:endParaRPr lang="en-US" dirty="0"/>
          </a:p>
        </p:txBody>
      </p:sp>
      <p:sp>
        <p:nvSpPr>
          <p:cNvPr id="2" name="Title 1">
            <a:extLst>
              <a:ext uri="{FF2B5EF4-FFF2-40B4-BE49-F238E27FC236}">
                <a16:creationId xmlns:a16="http://schemas.microsoft.com/office/drawing/2014/main" id="{B215D343-E871-2D4D-89DF-1CBE83C41245}"/>
              </a:ext>
            </a:extLst>
          </p:cNvPr>
          <p:cNvSpPr>
            <a:spLocks noGrp="1"/>
          </p:cNvSpPr>
          <p:nvPr>
            <p:ph type="title" hasCustomPrompt="1"/>
          </p:nvPr>
        </p:nvSpPr>
        <p:spPr/>
        <p:txBody>
          <a:bodyPr/>
          <a:lstStyle/>
          <a:p>
            <a:r>
              <a:rPr lang="en-US" dirty="0"/>
              <a:t>Header w/video</a:t>
            </a:r>
          </a:p>
        </p:txBody>
      </p:sp>
    </p:spTree>
    <p:extLst>
      <p:ext uri="{BB962C8B-B14F-4D97-AF65-F5344CB8AC3E}">
        <p14:creationId xmlns:p14="http://schemas.microsoft.com/office/powerpoint/2010/main" val="2621145831"/>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Header w/video and copy">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2E3DB65E-7C5A-1446-BA7B-47129C2A3344}" type="datetime4">
              <a:rPr lang="en-US" smtClean="0"/>
              <a:t>April 5,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669280" y="1828799"/>
            <a:ext cx="2743200" cy="1005840"/>
          </a:xfrm>
          <a:prstGeom prst="rect">
            <a:avLst/>
          </a:prstGeom>
        </p:spPr>
        <p:txBody>
          <a:bodyPr lIns="365760" r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669280" y="1463040"/>
            <a:ext cx="2743200" cy="219456"/>
          </a:xfrm>
          <a:prstGeom prst="rect">
            <a:avLst/>
          </a:prstGeom>
        </p:spPr>
        <p:txBody>
          <a:bodyPr lIns="365760" rIns="0"/>
          <a:lstStyle>
            <a:lvl1pPr marL="0" indent="0">
              <a:lnSpc>
                <a:spcPct val="100000"/>
              </a:lnSpc>
              <a:buFontTx/>
              <a:buNone/>
              <a:defRPr b="1" i="0" cap="all" baseline="0">
                <a:latin typeface="Helvetica" pitchFamily="2" charset="0"/>
              </a:defRPr>
            </a:lvl1pPr>
          </a:lstStyle>
          <a:p>
            <a:pPr lvl="0"/>
            <a:r>
              <a:rPr lang="en-US" dirty="0"/>
              <a:t>SUBHEAD</a:t>
            </a:r>
          </a:p>
        </p:txBody>
      </p:sp>
      <p:sp>
        <p:nvSpPr>
          <p:cNvPr id="4" name="Media Placeholder 3">
            <a:extLst>
              <a:ext uri="{FF2B5EF4-FFF2-40B4-BE49-F238E27FC236}">
                <a16:creationId xmlns:a16="http://schemas.microsoft.com/office/drawing/2014/main" id="{EDEC991D-2A90-BD44-8865-BCD7365AA034}"/>
              </a:ext>
            </a:extLst>
          </p:cNvPr>
          <p:cNvSpPr>
            <a:spLocks noGrp="1"/>
          </p:cNvSpPr>
          <p:nvPr>
            <p:ph type="media" sz="quarter" idx="23"/>
          </p:nvPr>
        </p:nvSpPr>
        <p:spPr>
          <a:xfrm>
            <a:off x="640080" y="1463040"/>
            <a:ext cx="5029200" cy="283464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media</a:t>
            </a:r>
            <a:endParaRPr lang="en-US" dirty="0"/>
          </a:p>
        </p:txBody>
      </p:sp>
      <p:sp>
        <p:nvSpPr>
          <p:cNvPr id="2" name="Title 1">
            <a:extLst>
              <a:ext uri="{FF2B5EF4-FFF2-40B4-BE49-F238E27FC236}">
                <a16:creationId xmlns:a16="http://schemas.microsoft.com/office/drawing/2014/main" id="{B215D343-E871-2D4D-89DF-1CBE83C41245}"/>
              </a:ext>
            </a:extLst>
          </p:cNvPr>
          <p:cNvSpPr>
            <a:spLocks noGrp="1"/>
          </p:cNvSpPr>
          <p:nvPr>
            <p:ph type="title" hasCustomPrompt="1"/>
          </p:nvPr>
        </p:nvSpPr>
        <p:spPr/>
        <p:txBody>
          <a:bodyPr/>
          <a:lstStyle/>
          <a:p>
            <a:r>
              <a:rPr lang="en-US" dirty="0"/>
              <a:t>Header w/copy and video</a:t>
            </a:r>
          </a:p>
        </p:txBody>
      </p:sp>
    </p:spTree>
    <p:extLst>
      <p:ext uri="{BB962C8B-B14F-4D97-AF65-F5344CB8AC3E}">
        <p14:creationId xmlns:p14="http://schemas.microsoft.com/office/powerpoint/2010/main" val="4214685523"/>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6D62F6-3250-0B4E-8B80-EB8A1F2E2910}"/>
              </a:ext>
            </a:extLst>
          </p:cNvPr>
          <p:cNvSpPr>
            <a:spLocks noGrp="1"/>
          </p:cNvSpPr>
          <p:nvPr>
            <p:ph type="dt" sz="half" idx="10"/>
          </p:nvPr>
        </p:nvSpPr>
        <p:spPr>
          <a:xfrm>
            <a:off x="4297680" y="4764024"/>
            <a:ext cx="2057400" cy="365760"/>
          </a:xfrm>
          <a:prstGeom prst="rect">
            <a:avLst/>
          </a:prstGeom>
        </p:spPr>
        <p:txBody>
          <a:bodyPr/>
          <a:lstStyle/>
          <a:p>
            <a:fld id="{5F005B25-F92E-F241-B3BB-D56013C8D83E}" type="datetime4">
              <a:rPr lang="en-US" smtClean="0"/>
              <a:t>April 5, 2020</a:t>
            </a:fld>
            <a:endParaRPr lang="en-US" dirty="0"/>
          </a:p>
        </p:txBody>
      </p:sp>
      <p:sp>
        <p:nvSpPr>
          <p:cNvPr id="4" name="Slide Number Placeholder 3">
            <a:extLst>
              <a:ext uri="{FF2B5EF4-FFF2-40B4-BE49-F238E27FC236}">
                <a16:creationId xmlns:a16="http://schemas.microsoft.com/office/drawing/2014/main" id="{88CDCE06-F426-2040-BA89-1305FE808600}"/>
              </a:ext>
            </a:extLst>
          </p:cNvPr>
          <p:cNvSpPr>
            <a:spLocks noGrp="1"/>
          </p:cNvSpPr>
          <p:nvPr>
            <p:ph type="sldNum" sz="quarter" idx="11"/>
          </p:nvPr>
        </p:nvSpPr>
        <p:spPr>
          <a:xfrm>
            <a:off x="8421624" y="4764024"/>
            <a:ext cx="457200" cy="365760"/>
          </a:xfrm>
          <a:prstGeom prst="rect">
            <a:avLst/>
          </a:prstGeom>
        </p:spPr>
        <p:txBody>
          <a:bodyPr wrap="square" anchor="t" anchorCtr="0"/>
          <a:lstStyle/>
          <a:p>
            <a:fld id="{B6238B5B-F19C-E947-A0BC-87BD7983F871}" type="slidenum">
              <a:rPr lang="en-US" smtClean="0"/>
              <a:pPr/>
              <a:t>‹#›</a:t>
            </a:fld>
            <a:endParaRPr lang="en-US" dirty="0"/>
          </a:p>
        </p:txBody>
      </p:sp>
      <p:sp>
        <p:nvSpPr>
          <p:cNvPr id="7" name="Text Placeholder 6">
            <a:extLst>
              <a:ext uri="{FF2B5EF4-FFF2-40B4-BE49-F238E27FC236}">
                <a16:creationId xmlns:a16="http://schemas.microsoft.com/office/drawing/2014/main" id="{DF103CBC-1586-8745-A34F-D741C41F2374}"/>
              </a:ext>
            </a:extLst>
          </p:cNvPr>
          <p:cNvSpPr>
            <a:spLocks noGrp="1"/>
          </p:cNvSpPr>
          <p:nvPr>
            <p:ph type="body" sz="quarter" idx="12" hasCustomPrompt="1"/>
          </p:nvPr>
        </p:nvSpPr>
        <p:spPr>
          <a:xfrm>
            <a:off x="1371600" y="1371600"/>
            <a:ext cx="6400800" cy="1665071"/>
          </a:xfrm>
          <a:prstGeom prst="rect">
            <a:avLst/>
          </a:prstGeom>
        </p:spPr>
        <p:txBody>
          <a:bodyPr lIns="0" tIns="0" rIns="0" bIns="0" anchor="ctr" anchorCtr="0">
            <a:spAutoFit/>
          </a:bodyPr>
          <a:lstStyle>
            <a:lvl1pPr marL="0" indent="0" algn="ctr">
              <a:buNone/>
              <a:defRPr sz="4000">
                <a:solidFill>
                  <a:schemeClr val="bg1"/>
                </a:solidFill>
              </a:defRPr>
            </a:lvl1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1491540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3" name="Header rule">
            <a:extLst>
              <a:ext uri="{FF2B5EF4-FFF2-40B4-BE49-F238E27FC236}">
                <a16:creationId xmlns:a16="http://schemas.microsoft.com/office/drawing/2014/main" id="{7A6017F5-68B7-D944-A014-D63BB33FFFAF}"/>
              </a:ext>
            </a:extLst>
          </p:cNvPr>
          <p:cNvSpPr/>
          <p:nvPr userDrawn="1"/>
        </p:nvSpPr>
        <p:spPr>
          <a:xfrm>
            <a:off x="640080" y="2468880"/>
            <a:ext cx="7772400" cy="36576"/>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4" name="TextBox 3">
            <a:extLst>
              <a:ext uri="{FF2B5EF4-FFF2-40B4-BE49-F238E27FC236}">
                <a16:creationId xmlns:a16="http://schemas.microsoft.com/office/drawing/2014/main" id="{95D8306F-5F87-7847-B58F-BCA4CBD4690B}"/>
              </a:ext>
            </a:extLst>
          </p:cNvPr>
          <p:cNvSpPr txBox="1"/>
          <p:nvPr userDrawn="1"/>
        </p:nvSpPr>
        <p:spPr>
          <a:xfrm>
            <a:off x="640080" y="1874520"/>
            <a:ext cx="7772400" cy="553998"/>
          </a:xfrm>
          <a:prstGeom prst="rect">
            <a:avLst/>
          </a:prstGeom>
          <a:noFill/>
        </p:spPr>
        <p:txBody>
          <a:bodyPr wrap="square" lIns="0" tIns="0" rIns="0" bIns="0" rtlCol="0" anchor="b" anchorCtr="0">
            <a:spAutoFit/>
          </a:bodyPr>
          <a:lstStyle/>
          <a:p>
            <a:r>
              <a:rPr lang="en-US" sz="3600" b="1" i="0" baseline="0" dirty="0">
                <a:solidFill>
                  <a:schemeClr val="bg1"/>
                </a:solidFill>
                <a:latin typeface="Helvetica" pitchFamily="2" charset="0"/>
              </a:rPr>
              <a:t>Section Divider</a:t>
            </a:r>
          </a:p>
        </p:txBody>
      </p:sp>
      <p:sp>
        <p:nvSpPr>
          <p:cNvPr id="5" name="Text Placeholder 3">
            <a:extLst>
              <a:ext uri="{FF2B5EF4-FFF2-40B4-BE49-F238E27FC236}">
                <a16:creationId xmlns:a16="http://schemas.microsoft.com/office/drawing/2014/main" id="{461EF51F-6AE7-6944-9BE5-D164F3B6239A}"/>
              </a:ext>
            </a:extLst>
          </p:cNvPr>
          <p:cNvSpPr>
            <a:spLocks noGrp="1"/>
          </p:cNvSpPr>
          <p:nvPr>
            <p:ph type="body" sz="quarter" idx="20" hasCustomPrompt="1"/>
          </p:nvPr>
        </p:nvSpPr>
        <p:spPr>
          <a:xfrm>
            <a:off x="640079" y="2651760"/>
            <a:ext cx="7772400" cy="222818"/>
          </a:xfrm>
          <a:prstGeom prst="rect">
            <a:avLst/>
          </a:prstGeom>
        </p:spPr>
        <p:txBody>
          <a:bodyPr lIns="0" tIns="0" rIns="0" bIns="0">
            <a:spAutoFit/>
          </a:bodyPr>
          <a:lstStyle>
            <a:lvl1pPr marL="0" indent="0">
              <a:buFontTx/>
              <a:buNone/>
              <a:defRPr sz="1600" b="1" i="0" cap="all" baseline="0">
                <a:solidFill>
                  <a:schemeClr val="bg1"/>
                </a:solidFill>
                <a:latin typeface="Helvetica" pitchFamily="2" charset="0"/>
              </a:defRPr>
            </a:lvl1pPr>
            <a:lvl2pPr>
              <a:buFontTx/>
              <a:buNone/>
              <a:defRPr b="1"/>
            </a:lvl2pPr>
            <a:lvl3pPr marL="685800" indent="0">
              <a:buFontTx/>
              <a:buNone/>
              <a:defRPr b="1"/>
            </a:lvl3pPr>
            <a:lvl4pPr marL="1028700" indent="0">
              <a:buFontTx/>
              <a:buNone/>
              <a:defRPr b="1"/>
            </a:lvl4pPr>
            <a:lvl5pPr marL="1371600" indent="0">
              <a:buFontTx/>
              <a:buNone/>
              <a:defRPr b="1"/>
            </a:lvl5pPr>
          </a:lstStyle>
          <a:p>
            <a:pPr lvl="0"/>
            <a:r>
              <a:rPr lang="en-US" dirty="0"/>
              <a:t>ADDITIONAL TEXT GOES HERE </a:t>
            </a:r>
          </a:p>
        </p:txBody>
      </p:sp>
      <p:sp>
        <p:nvSpPr>
          <p:cNvPr id="6" name="Date Placeholder 5">
            <a:extLst>
              <a:ext uri="{FF2B5EF4-FFF2-40B4-BE49-F238E27FC236}">
                <a16:creationId xmlns:a16="http://schemas.microsoft.com/office/drawing/2014/main" id="{72BD122B-0374-B849-861D-9F5D851E2E07}"/>
              </a:ext>
            </a:extLst>
          </p:cNvPr>
          <p:cNvSpPr>
            <a:spLocks noGrp="1"/>
          </p:cNvSpPr>
          <p:nvPr>
            <p:ph type="dt" sz="half" idx="21"/>
          </p:nvPr>
        </p:nvSpPr>
        <p:spPr>
          <a:xfrm>
            <a:off x="4297680" y="4754880"/>
            <a:ext cx="2117634" cy="381643"/>
          </a:xfrm>
          <a:prstGeom prst="rect">
            <a:avLst/>
          </a:prstGeom>
        </p:spPr>
        <p:txBody>
          <a:bodyPr/>
          <a:lstStyle/>
          <a:p>
            <a:fld id="{922CE373-5D4D-0A48-8A4C-7D6A6D8707A3}" type="datetime4">
              <a:rPr lang="en-US" smtClean="0"/>
              <a:t>April 5, 2020</a:t>
            </a:fld>
            <a:endParaRPr lang="en-US" dirty="0"/>
          </a:p>
        </p:txBody>
      </p:sp>
      <p:sp>
        <p:nvSpPr>
          <p:cNvPr id="7" name="Slide Number Placeholder 6">
            <a:extLst>
              <a:ext uri="{FF2B5EF4-FFF2-40B4-BE49-F238E27FC236}">
                <a16:creationId xmlns:a16="http://schemas.microsoft.com/office/drawing/2014/main" id="{DDC6E991-AFE5-8A47-BE30-B779E069309C}"/>
              </a:ext>
            </a:extLst>
          </p:cNvPr>
          <p:cNvSpPr>
            <a:spLocks noGrp="1"/>
          </p:cNvSpPr>
          <p:nvPr>
            <p:ph type="sldNum" sz="quarter" idx="22"/>
          </p:nvPr>
        </p:nvSpPr>
        <p:spPr>
          <a:xfrm>
            <a:off x="8421624" y="4754880"/>
            <a:ext cx="457200" cy="381643"/>
          </a:xfrm>
          <a:prstGeom prst="rect">
            <a:avLst/>
          </a:prstGeom>
        </p:spPr>
        <p:txBody>
          <a:bodyPr/>
          <a:lstStyle/>
          <a:p>
            <a:fld id="{BD59DAAA-0634-FC41-A826-8BC222AF9A3E}" type="slidenum">
              <a:rPr lang="en-US" smtClean="0"/>
              <a:pPr/>
              <a:t>‹#›</a:t>
            </a:fld>
            <a:endParaRPr lang="en-US" dirty="0"/>
          </a:p>
        </p:txBody>
      </p:sp>
    </p:spTree>
    <p:extLst>
      <p:ext uri="{BB962C8B-B14F-4D97-AF65-F5344CB8AC3E}">
        <p14:creationId xmlns:p14="http://schemas.microsoft.com/office/powerpoint/2010/main" val="6098214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tement w/dark backgroun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B10969-6186-0542-9A5B-DF719901B397}"/>
              </a:ext>
            </a:extLst>
          </p:cNvPr>
          <p:cNvSpPr>
            <a:spLocks noGrp="1"/>
          </p:cNvSpPr>
          <p:nvPr>
            <p:ph type="dt" sz="half" idx="21"/>
          </p:nvPr>
        </p:nvSpPr>
        <p:spPr>
          <a:xfrm>
            <a:off x="4297680" y="4754880"/>
            <a:ext cx="2117634" cy="381643"/>
          </a:xfrm>
          <a:prstGeom prst="rect">
            <a:avLst/>
          </a:prstGeom>
        </p:spPr>
        <p:txBody>
          <a:bodyPr/>
          <a:lstStyle/>
          <a:p>
            <a:fld id="{4005FD34-7D5E-6A4C-B563-FA008C4FF639}" type="datetime4">
              <a:rPr lang="en-US" smtClean="0"/>
              <a:t>April 5, 2020</a:t>
            </a:fld>
            <a:endParaRPr lang="en-US" dirty="0"/>
          </a:p>
        </p:txBody>
      </p:sp>
      <p:sp>
        <p:nvSpPr>
          <p:cNvPr id="3" name="Slide Number Placeholder 2">
            <a:extLst>
              <a:ext uri="{FF2B5EF4-FFF2-40B4-BE49-F238E27FC236}">
                <a16:creationId xmlns:a16="http://schemas.microsoft.com/office/drawing/2014/main" id="{955D5063-146A-044A-80F5-2156075E54D7}"/>
              </a:ext>
            </a:extLst>
          </p:cNvPr>
          <p:cNvSpPr>
            <a:spLocks noGrp="1"/>
          </p:cNvSpPr>
          <p:nvPr>
            <p:ph type="sldNum" sz="quarter" idx="22"/>
          </p:nvPr>
        </p:nvSpPr>
        <p:spPr>
          <a:xfrm>
            <a:off x="8421624" y="4754880"/>
            <a:ext cx="457200" cy="381643"/>
          </a:xfrm>
          <a:prstGeom prst="rect">
            <a:avLst/>
          </a:prstGeom>
        </p:spPr>
        <p:txBody>
          <a:bodyPr/>
          <a:lstStyle/>
          <a:p>
            <a:fld id="{BD59DAAA-0634-FC41-A826-8BC222AF9A3E}" type="slidenum">
              <a:rPr lang="en-US" smtClean="0"/>
              <a:pPr/>
              <a:t>‹#›</a:t>
            </a:fld>
            <a:endParaRPr lang="en-US" dirty="0"/>
          </a:p>
        </p:txBody>
      </p:sp>
      <p:sp>
        <p:nvSpPr>
          <p:cNvPr id="6" name="Text Placeholder 5">
            <a:extLst>
              <a:ext uri="{FF2B5EF4-FFF2-40B4-BE49-F238E27FC236}">
                <a16:creationId xmlns:a16="http://schemas.microsoft.com/office/drawing/2014/main" id="{3A64EE3B-0EE4-F14E-B999-7AA86E1012D2}"/>
              </a:ext>
            </a:extLst>
          </p:cNvPr>
          <p:cNvSpPr>
            <a:spLocks noGrp="1"/>
          </p:cNvSpPr>
          <p:nvPr>
            <p:ph type="body" sz="quarter" idx="23" hasCustomPrompt="1"/>
          </p:nvPr>
        </p:nvSpPr>
        <p:spPr>
          <a:xfrm>
            <a:off x="1371600" y="1408176"/>
            <a:ext cx="6400800" cy="1665071"/>
          </a:xfrm>
          <a:prstGeom prst="rect">
            <a:avLst/>
          </a:prstGeom>
        </p:spPr>
        <p:txBody>
          <a:bodyPr lIns="0" tIns="0" rIns="0" bIns="0" anchor="ctr" anchorCtr="0">
            <a:spAutoFit/>
          </a:bodyPr>
          <a:lstStyle>
            <a:lvl1pPr marL="0" indent="0" algn="ctr">
              <a:buNone/>
              <a:defRPr sz="4000"/>
            </a:lvl1pPr>
            <a:lvl2pPr marL="342900" indent="0" algn="ctr">
              <a:buNone/>
              <a:defRPr sz="4000"/>
            </a:lvl2pPr>
            <a:lvl3pPr marL="685800" indent="0" algn="ctr">
              <a:buNone/>
              <a:defRPr sz="4000"/>
            </a:lvl3pPr>
            <a:lvl4pPr marL="1028700" indent="0" algn="ctr">
              <a:buNone/>
              <a:defRPr sz="4000"/>
            </a:lvl4pPr>
            <a:lvl5pPr marL="1371600" indent="0" algn="ctr">
              <a:buNone/>
              <a:defRPr sz="4000"/>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3378397108"/>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Header rule">
            <a:extLst>
              <a:ext uri="{FF2B5EF4-FFF2-40B4-BE49-F238E27FC236}">
                <a16:creationId xmlns:a16="http://schemas.microsoft.com/office/drawing/2014/main" id="{7A6017F5-68B7-D944-A014-D63BB33FFFAF}"/>
              </a:ext>
            </a:extLst>
          </p:cNvPr>
          <p:cNvSpPr/>
          <p:nvPr userDrawn="1"/>
        </p:nvSpPr>
        <p:spPr>
          <a:xfrm>
            <a:off x="640080" y="2468880"/>
            <a:ext cx="7772400" cy="36576"/>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4" name="TextBox 3">
            <a:extLst>
              <a:ext uri="{FF2B5EF4-FFF2-40B4-BE49-F238E27FC236}">
                <a16:creationId xmlns:a16="http://schemas.microsoft.com/office/drawing/2014/main" id="{95D8306F-5F87-7847-B58F-BCA4CBD4690B}"/>
              </a:ext>
            </a:extLst>
          </p:cNvPr>
          <p:cNvSpPr txBox="1"/>
          <p:nvPr userDrawn="1"/>
        </p:nvSpPr>
        <p:spPr>
          <a:xfrm>
            <a:off x="640080" y="1874520"/>
            <a:ext cx="7772400" cy="553998"/>
          </a:xfrm>
          <a:prstGeom prst="rect">
            <a:avLst/>
          </a:prstGeom>
          <a:noFill/>
        </p:spPr>
        <p:txBody>
          <a:bodyPr wrap="square" lIns="0" tIns="0" rIns="0" bIns="0" rtlCol="0" anchor="b" anchorCtr="0">
            <a:spAutoFit/>
          </a:bodyPr>
          <a:lstStyle/>
          <a:p>
            <a:r>
              <a:rPr lang="en-US" sz="3600" b="1" i="0" baseline="0" dirty="0">
                <a:solidFill>
                  <a:schemeClr val="bg1"/>
                </a:solidFill>
                <a:latin typeface="Helvetica" pitchFamily="2" charset="0"/>
              </a:rPr>
              <a:t>Thank You</a:t>
            </a:r>
          </a:p>
        </p:txBody>
      </p:sp>
      <p:sp>
        <p:nvSpPr>
          <p:cNvPr id="2" name="Date Placeholder 1">
            <a:extLst>
              <a:ext uri="{FF2B5EF4-FFF2-40B4-BE49-F238E27FC236}">
                <a16:creationId xmlns:a16="http://schemas.microsoft.com/office/drawing/2014/main" id="{5B1B4906-5460-2F42-ABCF-26E33993A7F0}"/>
              </a:ext>
            </a:extLst>
          </p:cNvPr>
          <p:cNvSpPr>
            <a:spLocks noGrp="1"/>
          </p:cNvSpPr>
          <p:nvPr>
            <p:ph type="dt" sz="half" idx="10"/>
          </p:nvPr>
        </p:nvSpPr>
        <p:spPr>
          <a:xfrm>
            <a:off x="4297680" y="4754880"/>
            <a:ext cx="2117634" cy="381643"/>
          </a:xfrm>
          <a:prstGeom prst="rect">
            <a:avLst/>
          </a:prstGeom>
        </p:spPr>
        <p:txBody>
          <a:bodyPr/>
          <a:lstStyle/>
          <a:p>
            <a:fld id="{7C26199B-0742-C74E-AD37-ED8934177CB8}" type="datetime4">
              <a:rPr lang="en-US" smtClean="0"/>
              <a:t>April 5, 2020</a:t>
            </a:fld>
            <a:endParaRPr lang="en-US" dirty="0"/>
          </a:p>
        </p:txBody>
      </p:sp>
      <p:sp>
        <p:nvSpPr>
          <p:cNvPr id="5" name="Slide Number Placeholder 4">
            <a:extLst>
              <a:ext uri="{FF2B5EF4-FFF2-40B4-BE49-F238E27FC236}">
                <a16:creationId xmlns:a16="http://schemas.microsoft.com/office/drawing/2014/main" id="{E23D9880-B92E-0743-A2B3-53C6C562B25F}"/>
              </a:ext>
            </a:extLst>
          </p:cNvPr>
          <p:cNvSpPr>
            <a:spLocks noGrp="1"/>
          </p:cNvSpPr>
          <p:nvPr>
            <p:ph type="sldNum" sz="quarter" idx="11"/>
          </p:nvPr>
        </p:nvSpPr>
        <p:spPr>
          <a:xfrm>
            <a:off x="8421624" y="4754880"/>
            <a:ext cx="457200" cy="365760"/>
          </a:xfrm>
          <a:prstGeom prst="rect">
            <a:avLst/>
          </a:prstGeom>
        </p:spPr>
        <p:txBody>
          <a:bodyPr/>
          <a:lstStyle/>
          <a:p>
            <a:fld id="{BD59DAAA-0634-FC41-A826-8BC222AF9A3E}" type="slidenum">
              <a:rPr lang="en-US" smtClean="0"/>
              <a:pPr/>
              <a:t>‹#›</a:t>
            </a:fld>
            <a:endParaRPr lang="en-US" dirty="0"/>
          </a:p>
        </p:txBody>
      </p:sp>
    </p:spTree>
    <p:extLst>
      <p:ext uri="{BB962C8B-B14F-4D97-AF65-F5344CB8AC3E}">
        <p14:creationId xmlns:p14="http://schemas.microsoft.com/office/powerpoint/2010/main" val="215225969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er w/copy">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828800"/>
            <a:ext cx="6858000" cy="58278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46304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F397C7E5-D4D6-0C4C-99AF-822F7BE7D8B6}" type="datetime4">
              <a:rPr lang="en-US" smtClean="0"/>
              <a:t>April 5,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8B117F2E-F782-844A-A783-F9F40B77A93D}"/>
              </a:ext>
            </a:extLst>
          </p:cNvPr>
          <p:cNvSpPr>
            <a:spLocks noGrp="1"/>
          </p:cNvSpPr>
          <p:nvPr>
            <p:ph type="title" hasCustomPrompt="1"/>
          </p:nvPr>
        </p:nvSpPr>
        <p:spPr/>
        <p:txBody>
          <a:bodyPr/>
          <a:lstStyle/>
          <a:p>
            <a:r>
              <a:rPr lang="en-US" dirty="0"/>
              <a:t>Header w/copy</a:t>
            </a:r>
          </a:p>
        </p:txBody>
      </p:sp>
    </p:spTree>
    <p:extLst>
      <p:ext uri="{BB962C8B-B14F-4D97-AF65-F5344CB8AC3E}">
        <p14:creationId xmlns:p14="http://schemas.microsoft.com/office/powerpoint/2010/main" val="298216496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w/bullet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828801"/>
            <a:ext cx="6858000" cy="58278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46304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5BB146B1-0B88-5443-B37C-799D96157DB2}" type="datetime4">
              <a:rPr lang="en-US" smtClean="0"/>
              <a:t>April 5,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Title 3">
            <a:extLst>
              <a:ext uri="{FF2B5EF4-FFF2-40B4-BE49-F238E27FC236}">
                <a16:creationId xmlns:a16="http://schemas.microsoft.com/office/drawing/2014/main" id="{34576D38-1D07-4944-9AE7-710415891258}"/>
              </a:ext>
            </a:extLst>
          </p:cNvPr>
          <p:cNvSpPr>
            <a:spLocks noGrp="1"/>
          </p:cNvSpPr>
          <p:nvPr>
            <p:ph type="title" hasCustomPrompt="1"/>
          </p:nvPr>
        </p:nvSpPr>
        <p:spPr/>
        <p:txBody>
          <a:bodyPr/>
          <a:lstStyle/>
          <a:p>
            <a:r>
              <a:rPr lang="en-US" dirty="0"/>
              <a:t>Header w/copy and bullets</a:t>
            </a:r>
          </a:p>
        </p:txBody>
      </p:sp>
      <p:sp>
        <p:nvSpPr>
          <p:cNvPr id="5" name="Text Placeholder 4">
            <a:extLst>
              <a:ext uri="{FF2B5EF4-FFF2-40B4-BE49-F238E27FC236}">
                <a16:creationId xmlns:a16="http://schemas.microsoft.com/office/drawing/2014/main" id="{0FFD0577-5F1A-6D46-A761-EF474AB9FB11}"/>
              </a:ext>
            </a:extLst>
          </p:cNvPr>
          <p:cNvSpPr>
            <a:spLocks noGrp="1"/>
          </p:cNvSpPr>
          <p:nvPr>
            <p:ph type="body" sz="quarter" idx="20" hasCustomPrompt="1"/>
          </p:nvPr>
        </p:nvSpPr>
        <p:spPr>
          <a:xfrm>
            <a:off x="1097279" y="2560320"/>
            <a:ext cx="6858000" cy="388889"/>
          </a:xfrm>
        </p:spPr>
        <p:txBody>
          <a:bodyPr lIns="365760">
            <a:spAutoFit/>
          </a:bodyPr>
          <a:lstStyle>
            <a:lvl1pPr>
              <a:defRPr/>
            </a:lvl1pPr>
          </a:lstStyle>
          <a:p>
            <a:pPr lvl="0"/>
            <a:r>
              <a:rPr lang="en-US" dirty="0"/>
              <a:t>Most bulleted slides should have no more than 5 bullets with only about 5-6 words per bullet.</a:t>
            </a:r>
          </a:p>
        </p:txBody>
      </p:sp>
    </p:spTree>
    <p:extLst>
      <p:ext uri="{BB962C8B-B14F-4D97-AF65-F5344CB8AC3E}">
        <p14:creationId xmlns:p14="http://schemas.microsoft.com/office/powerpoint/2010/main" val="233925834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w/two column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828800"/>
            <a:ext cx="3383280" cy="1205209"/>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463040"/>
            <a:ext cx="338328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One Subhead</a:t>
            </a:r>
          </a:p>
        </p:txBody>
      </p:sp>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0208F493-AC88-434C-85C6-8D8B21A8305D}" type="datetime4">
              <a:rPr lang="en-US" smtClean="0"/>
              <a:t>April 5,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029200" y="1828800"/>
            <a:ext cx="3383280" cy="1205209"/>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029200" y="1463040"/>
            <a:ext cx="3383280" cy="219456"/>
          </a:xfrm>
          <a:prstGeom prst="rect">
            <a:avLst/>
          </a:prstGeom>
        </p:spPr>
        <p:txBody>
          <a:bodyPr/>
          <a:lstStyle>
            <a:lvl1pPr marL="0" indent="0">
              <a:lnSpc>
                <a:spcPct val="100000"/>
              </a:lnSpc>
              <a:buFontTx/>
              <a:buNone/>
              <a:defRPr b="1" i="0" cap="all" baseline="0">
                <a:latin typeface="Helvetica" pitchFamily="2" charset="0"/>
              </a:defRPr>
            </a:lvl1pPr>
          </a:lstStyle>
          <a:p>
            <a:pPr lvl="0"/>
            <a:r>
              <a:rPr lang="en-US" dirty="0"/>
              <a:t>Column Two Subhead</a:t>
            </a:r>
          </a:p>
        </p:txBody>
      </p:sp>
      <p:sp>
        <p:nvSpPr>
          <p:cNvPr id="2" name="Title 1">
            <a:extLst>
              <a:ext uri="{FF2B5EF4-FFF2-40B4-BE49-F238E27FC236}">
                <a16:creationId xmlns:a16="http://schemas.microsoft.com/office/drawing/2014/main" id="{B3E3FFDB-27DF-174A-9ED2-F20F22E29A5C}"/>
              </a:ext>
            </a:extLst>
          </p:cNvPr>
          <p:cNvSpPr>
            <a:spLocks noGrp="1"/>
          </p:cNvSpPr>
          <p:nvPr>
            <p:ph type="title" hasCustomPrompt="1"/>
          </p:nvPr>
        </p:nvSpPr>
        <p:spPr/>
        <p:txBody>
          <a:bodyPr/>
          <a:lstStyle/>
          <a:p>
            <a:r>
              <a:rPr lang="en-US" dirty="0"/>
              <a:t>Header w/two columns</a:t>
            </a:r>
          </a:p>
        </p:txBody>
      </p:sp>
    </p:spTree>
    <p:extLst>
      <p:ext uri="{BB962C8B-B14F-4D97-AF65-F5344CB8AC3E}">
        <p14:creationId xmlns:p14="http://schemas.microsoft.com/office/powerpoint/2010/main" val="316582681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ader w/table">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8C40A8F1-2A22-F44C-901D-E64020792B60}" type="datetime4">
              <a:rPr lang="en-US" smtClean="0"/>
              <a:t>April 5,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3BE623E0-A664-AE40-BA0B-DD28927DB98C}"/>
              </a:ext>
            </a:extLst>
          </p:cNvPr>
          <p:cNvSpPr>
            <a:spLocks noGrp="1"/>
          </p:cNvSpPr>
          <p:nvPr>
            <p:ph type="title" hasCustomPrompt="1"/>
          </p:nvPr>
        </p:nvSpPr>
        <p:spPr/>
        <p:txBody>
          <a:bodyPr/>
          <a:lstStyle/>
          <a:p>
            <a:r>
              <a:rPr lang="en-US" dirty="0"/>
              <a:t>Header w/table</a:t>
            </a:r>
          </a:p>
        </p:txBody>
      </p:sp>
      <p:sp>
        <p:nvSpPr>
          <p:cNvPr id="4" name="Table Placeholder 3">
            <a:extLst>
              <a:ext uri="{FF2B5EF4-FFF2-40B4-BE49-F238E27FC236}">
                <a16:creationId xmlns:a16="http://schemas.microsoft.com/office/drawing/2014/main" id="{DC239404-90E7-C24E-AFE4-2269257F0B4F}"/>
              </a:ext>
            </a:extLst>
          </p:cNvPr>
          <p:cNvSpPr>
            <a:spLocks noGrp="1"/>
          </p:cNvSpPr>
          <p:nvPr>
            <p:ph type="tbl" sz="quarter" idx="20"/>
          </p:nvPr>
        </p:nvSpPr>
        <p:spPr>
          <a:xfrm>
            <a:off x="1097280" y="1463040"/>
            <a:ext cx="6400800" cy="3108960"/>
          </a:xfrm>
          <a:prstGeom prst="rect">
            <a:avLst/>
          </a:prstGeom>
          <a:solidFill>
            <a:srgbClr val="DBE7F5"/>
          </a:solidFill>
        </p:spPr>
        <p:txBody>
          <a:bodyPr wrap="none" anchor="t" anchorCtr="1">
            <a:noAutofit/>
          </a:bodyPr>
          <a:lstStyle>
            <a:lvl1pPr marL="0" indent="0" algn="ctr">
              <a:buNone/>
              <a:defRPr>
                <a:solidFill>
                  <a:srgbClr val="898989"/>
                </a:solidFill>
              </a:defRPr>
            </a:lvl1pPr>
          </a:lstStyle>
          <a:p>
            <a:r>
              <a:rPr lang="en-US" dirty="0"/>
              <a:t>Click icon to add table</a:t>
            </a:r>
          </a:p>
        </p:txBody>
      </p:sp>
      <p:sp>
        <p:nvSpPr>
          <p:cNvPr id="7" name="Text Placeholder 3">
            <a:extLst>
              <a:ext uri="{FF2B5EF4-FFF2-40B4-BE49-F238E27FC236}">
                <a16:creationId xmlns:a16="http://schemas.microsoft.com/office/drawing/2014/main" id="{333AD3F6-9F07-D947-93D3-62C883A521CD}"/>
              </a:ext>
            </a:extLst>
          </p:cNvPr>
          <p:cNvSpPr>
            <a:spLocks noGrp="1"/>
          </p:cNvSpPr>
          <p:nvPr>
            <p:ph type="body" sz="quarter" idx="12" hasCustomPrompt="1"/>
          </p:nvPr>
        </p:nvSpPr>
        <p:spPr>
          <a:xfrm>
            <a:off x="7739808" y="1463040"/>
            <a:ext cx="1139015" cy="1231106"/>
          </a:xfrm>
          <a:prstGeom prst="rect">
            <a:avLst/>
          </a:prstGeom>
        </p:spPr>
        <p:txBody>
          <a:bodyPr wrap="square" lIns="0">
            <a:spAutoFit/>
          </a:bodyPr>
          <a:lstStyle>
            <a:lvl1pPr marL="0" indent="0" algn="l">
              <a:lnSpc>
                <a:spcPct val="100000"/>
              </a:lnSpc>
              <a:buNone/>
              <a:defRPr sz="800" b="0">
                <a:solidFill>
                  <a:srgbClr val="FF00FF"/>
                </a:solidFill>
              </a:defRPr>
            </a:lvl1pPr>
            <a:lvl2pPr marL="342900" indent="0">
              <a:buNone/>
              <a:defRPr>
                <a:solidFill>
                  <a:srgbClr val="FF0000"/>
                </a:solidFill>
              </a:defRPr>
            </a:lvl2pPr>
            <a:lvl3pPr marL="685800" indent="0">
              <a:buNone/>
              <a:defRPr>
                <a:solidFill>
                  <a:srgbClr val="FF0000"/>
                </a:solidFill>
              </a:defRPr>
            </a:lvl3pPr>
            <a:lvl4pPr marL="1028700" indent="0">
              <a:buNone/>
              <a:defRPr>
                <a:solidFill>
                  <a:srgbClr val="FF0000"/>
                </a:solidFill>
              </a:defRPr>
            </a:lvl4pPr>
            <a:lvl5pPr marL="1371600" indent="0">
              <a:buNone/>
              <a:defRPr>
                <a:solidFill>
                  <a:srgbClr val="FF0000"/>
                </a:solidFill>
              </a:defRPr>
            </a:lvl5pPr>
          </a:lstStyle>
          <a:p>
            <a:pPr lvl="0"/>
            <a:r>
              <a:rPr lang="en-US" dirty="0"/>
              <a:t>Input data using this custom table. If you’re not sure you’ll need this table, we recommend HIDING the slide temporarily instead of deleting it. If deleted, the custom table can be recovered from the master source file. </a:t>
            </a:r>
          </a:p>
        </p:txBody>
      </p:sp>
    </p:spTree>
    <p:extLst>
      <p:ext uri="{BB962C8B-B14F-4D97-AF65-F5344CB8AC3E}">
        <p14:creationId xmlns:p14="http://schemas.microsoft.com/office/powerpoint/2010/main" val="235864062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eader w/one image on Left">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AF4F0894-4C05-9C4E-B600-D9ECD898A4E1}" type="datetime4">
              <a:rPr lang="en-US" smtClean="0"/>
              <a:t>April 5,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4572000" y="1828800"/>
            <a:ext cx="3840478" cy="1205209"/>
          </a:xfrm>
          <a:prstGeom prst="rect">
            <a:avLst/>
          </a:prstGeom>
        </p:spPr>
        <p:txBody>
          <a:bodyPr lIns="36576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4571999" y="1463040"/>
            <a:ext cx="3840479" cy="219456"/>
          </a:xfrm>
          <a:prstGeom prst="rect">
            <a:avLst/>
          </a:prstGeom>
        </p:spPr>
        <p:txBody>
          <a:bodyPr lIns="365760" rIns="0"/>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640080" y="1463040"/>
            <a:ext cx="3931920" cy="310896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dirty="0"/>
              <a:t>Click icon to add picture</a:t>
            </a:r>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left</a:t>
            </a:r>
          </a:p>
        </p:txBody>
      </p:sp>
    </p:spTree>
    <p:extLst>
      <p:ext uri="{BB962C8B-B14F-4D97-AF65-F5344CB8AC3E}">
        <p14:creationId xmlns:p14="http://schemas.microsoft.com/office/powerpoint/2010/main" val="333340117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1.png"/><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image" Target="../media/image2.sv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3.xml"/><Relationship Id="rId1" Type="http://schemas.openxmlformats.org/officeDocument/2006/relationships/slideLayout" Target="../slideLayouts/slideLayout16.xml"/><Relationship Id="rId5" Type="http://schemas.openxmlformats.org/officeDocument/2006/relationships/image" Target="../media/image2.sv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0578B"/>
            </a:gs>
            <a:gs pos="100000">
              <a:srgbClr val="2774AE"/>
            </a:gs>
          </a:gsLst>
          <a:lin ang="0" scaled="0"/>
        </a:gradFill>
        <a:effectLst/>
      </p:bgPr>
    </p:bg>
    <p:spTree>
      <p:nvGrpSpPr>
        <p:cNvPr id="1" name=""/>
        <p:cNvGrpSpPr/>
        <p:nvPr/>
      </p:nvGrpSpPr>
      <p:grpSpPr>
        <a:xfrm>
          <a:off x="0" y="0"/>
          <a:ext cx="0" cy="0"/>
          <a:chOff x="0" y="0"/>
          <a:chExt cx="0" cy="0"/>
        </a:xfrm>
      </p:grpSpPr>
      <p:sp>
        <p:nvSpPr>
          <p:cNvPr id="13" name="Text Placeholder-left">
            <a:extLst>
              <a:ext uri="{FF2B5EF4-FFF2-40B4-BE49-F238E27FC236}">
                <a16:creationId xmlns:a16="http://schemas.microsoft.com/office/drawing/2014/main" id="{71380050-84F1-D143-BCF2-F067E310EFE8}"/>
              </a:ext>
            </a:extLst>
          </p:cNvPr>
          <p:cNvSpPr txBox="1">
            <a:spLocks/>
          </p:cNvSpPr>
          <p:nvPr userDrawn="1"/>
        </p:nvSpPr>
        <p:spPr>
          <a:xfrm>
            <a:off x="365760" y="4764024"/>
            <a:ext cx="3566160" cy="369332"/>
          </a:xfrm>
          <a:prstGeom prst="rect">
            <a:avLst/>
          </a:prstGeom>
        </p:spPr>
        <p:txBody>
          <a:bodyPr wrap="square" lIns="0" tIns="0" rIns="0" bIns="256032">
            <a:spAutoFit/>
          </a:bodyPr>
          <a:lstStyle>
            <a:lvl1pPr marL="0" indent="0" algn="ctr" defTabSz="685800" rtl="0" eaLnBrk="1" latinLnBrk="0" hangingPunct="1">
              <a:lnSpc>
                <a:spcPct val="90000"/>
              </a:lnSpc>
              <a:spcBef>
                <a:spcPts val="750"/>
              </a:spcBef>
              <a:buFontTx/>
              <a:buNone/>
              <a:defRPr sz="800" kern="1200">
                <a:solidFill>
                  <a:srgbClr val="898989"/>
                </a:solidFill>
                <a:latin typeface="Helvetica" pitchFamily="2" charset="0"/>
                <a:ea typeface="+mn-ea"/>
                <a:cs typeface="+mn-cs"/>
              </a:defRPr>
            </a:lvl1pPr>
            <a:lvl2pPr marL="342900" indent="0" algn="l" defTabSz="685800" rtl="0" eaLnBrk="1" latinLnBrk="0" hangingPunct="1">
              <a:lnSpc>
                <a:spcPct val="100000"/>
              </a:lnSpc>
              <a:spcBef>
                <a:spcPts val="375"/>
              </a:spcBef>
              <a:buFontTx/>
              <a:buNone/>
              <a:defRPr sz="800" kern="1200">
                <a:solidFill>
                  <a:srgbClr val="58595B"/>
                </a:solidFill>
                <a:latin typeface="Helvetica"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800" b="1" i="0" kern="1200">
                <a:solidFill>
                  <a:srgbClr val="58595B"/>
                </a:solidFill>
                <a:latin typeface="Helvetica"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b="0" i="0" dirty="0">
                <a:solidFill>
                  <a:schemeClr val="bg1"/>
                </a:solidFill>
                <a:latin typeface="Helvetica Regular" pitchFamily="2" charset="0"/>
              </a:rPr>
              <a:t>CS 33 Discussion 1A – Week 2</a:t>
            </a:r>
          </a:p>
        </p:txBody>
      </p:sp>
      <p:sp>
        <p:nvSpPr>
          <p:cNvPr id="14" name="Department name placeholder">
            <a:extLst>
              <a:ext uri="{FF2B5EF4-FFF2-40B4-BE49-F238E27FC236}">
                <a16:creationId xmlns:a16="http://schemas.microsoft.com/office/drawing/2014/main" id="{00604508-04C9-9E48-9D56-4DDA3BD4D375}"/>
              </a:ext>
            </a:extLst>
          </p:cNvPr>
          <p:cNvSpPr txBox="1"/>
          <p:nvPr userDrawn="1"/>
        </p:nvSpPr>
        <p:spPr>
          <a:xfrm>
            <a:off x="6581307" y="207926"/>
            <a:ext cx="2295993" cy="132344"/>
          </a:xfrm>
          <a:prstGeom prst="rect">
            <a:avLst/>
          </a:prstGeom>
          <a:noFill/>
        </p:spPr>
        <p:txBody>
          <a:bodyPr wrap="square" lIns="91440" tIns="4572" rIns="0" bIns="4572" rtlCol="0">
            <a:noAutofit/>
          </a:bodyPr>
          <a:lstStyle/>
          <a:p>
            <a:pPr algn="r"/>
            <a:r>
              <a:rPr lang="en-US" sz="800" dirty="0">
                <a:solidFill>
                  <a:srgbClr val="FFFFFF"/>
                </a:solidFill>
              </a:rPr>
              <a:t>Computer Science Department</a:t>
            </a:r>
          </a:p>
        </p:txBody>
      </p:sp>
      <p:pic>
        <p:nvPicPr>
          <p:cNvPr id="16" name="Logo">
            <a:extLst>
              <a:ext uri="{FF2B5EF4-FFF2-40B4-BE49-F238E27FC236}">
                <a16:creationId xmlns:a16="http://schemas.microsoft.com/office/drawing/2014/main" id="{0FCED579-A029-5C4C-9E1F-AE7C4BC1CA7A}"/>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365760" y="175759"/>
            <a:ext cx="423229" cy="136525"/>
          </a:xfrm>
          <a:prstGeom prst="rect">
            <a:avLst/>
          </a:prstGeom>
        </p:spPr>
      </p:pic>
      <p:sp>
        <p:nvSpPr>
          <p:cNvPr id="3" name="Date Placeholder 2">
            <a:extLst>
              <a:ext uri="{FF2B5EF4-FFF2-40B4-BE49-F238E27FC236}">
                <a16:creationId xmlns:a16="http://schemas.microsoft.com/office/drawing/2014/main" id="{C422141D-5EC8-CC45-B139-F8002F7FA5AC}"/>
              </a:ext>
            </a:extLst>
          </p:cNvPr>
          <p:cNvSpPr>
            <a:spLocks noGrp="1"/>
          </p:cNvSpPr>
          <p:nvPr>
            <p:ph type="dt" sz="half" idx="2"/>
          </p:nvPr>
        </p:nvSpPr>
        <p:spPr>
          <a:xfrm>
            <a:off x="4297680" y="4754880"/>
            <a:ext cx="2057400" cy="381643"/>
          </a:xfrm>
          <a:prstGeom prst="rect">
            <a:avLst/>
          </a:prstGeom>
        </p:spPr>
        <p:txBody>
          <a:bodyPr vert="horz" lIns="0" tIns="0" rIns="0" bIns="256032" rtlCol="0" anchor="t" anchorCtr="0">
            <a:spAutoFit/>
          </a:bodyPr>
          <a:lstStyle>
            <a:lvl1pPr algn="l">
              <a:defRPr sz="800">
                <a:solidFill>
                  <a:schemeClr val="bg1"/>
                </a:solidFill>
              </a:defRPr>
            </a:lvl1pPr>
          </a:lstStyle>
          <a:p>
            <a:r>
              <a:rPr lang="en-US" dirty="0"/>
              <a:t>April 10, 2020</a:t>
            </a:r>
          </a:p>
        </p:txBody>
      </p:sp>
      <p:sp>
        <p:nvSpPr>
          <p:cNvPr id="4" name="Title Placeholder 3">
            <a:extLst>
              <a:ext uri="{FF2B5EF4-FFF2-40B4-BE49-F238E27FC236}">
                <a16:creationId xmlns:a16="http://schemas.microsoft.com/office/drawing/2014/main" id="{B2B7E107-1541-7E40-A6FC-46A0AEFD495E}"/>
              </a:ext>
            </a:extLst>
          </p:cNvPr>
          <p:cNvSpPr>
            <a:spLocks noGrp="1"/>
          </p:cNvSpPr>
          <p:nvPr>
            <p:ph type="title"/>
          </p:nvPr>
        </p:nvSpPr>
        <p:spPr>
          <a:xfrm>
            <a:off x="640080" y="1933706"/>
            <a:ext cx="7780020" cy="498598"/>
          </a:xfrm>
          <a:prstGeom prst="rect">
            <a:avLst/>
          </a:prstGeom>
        </p:spPr>
        <p:txBody>
          <a:bodyPr vert="horz" wrap="square" lIns="0" tIns="0" rIns="0" bIns="0" rtlCol="0" anchor="b" anchorCtr="0">
            <a:spAutoFit/>
          </a:bodyPr>
          <a:lstStyle/>
          <a:p>
            <a:r>
              <a:rPr lang="en-US" dirty="0"/>
              <a:t>CS 33 Discussion 1A – Week 2</a:t>
            </a:r>
          </a:p>
        </p:txBody>
      </p:sp>
      <p:sp>
        <p:nvSpPr>
          <p:cNvPr id="5" name="Text Placeholder 4">
            <a:extLst>
              <a:ext uri="{FF2B5EF4-FFF2-40B4-BE49-F238E27FC236}">
                <a16:creationId xmlns:a16="http://schemas.microsoft.com/office/drawing/2014/main" id="{BCA93CE4-2BD0-C849-B5FE-F6137696E780}"/>
              </a:ext>
            </a:extLst>
          </p:cNvPr>
          <p:cNvSpPr>
            <a:spLocks noGrp="1"/>
          </p:cNvSpPr>
          <p:nvPr>
            <p:ph type="body" idx="1"/>
          </p:nvPr>
        </p:nvSpPr>
        <p:spPr>
          <a:xfrm>
            <a:off x="640080" y="2651760"/>
            <a:ext cx="7772400" cy="1268104"/>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7590430"/>
      </p:ext>
    </p:extLst>
  </p:cSld>
  <p:clrMap bg1="lt1" tx1="dk1" bg2="lt2" tx2="dk2" accent1="accent1" accent2="accent2" accent3="accent3" accent4="accent4" accent5="accent5" accent6="accent6" hlink="hlink" folHlink="folHlink"/>
  <p:sldLayoutIdLst>
    <p:sldLayoutId id="2147483745" r:id="rId1"/>
    <p:sldLayoutId id="2147483744" r:id="rId2"/>
    <p:sldLayoutId id="2147483723" r:id="rId3"/>
    <p:sldLayoutId id="2147483743" r:id="rId4"/>
  </p:sldLayoutIdLst>
  <p:hf hdr="0" ftr="0"/>
  <p:txStyles>
    <p:titleStyle>
      <a:lvl1pPr algn="l" defTabSz="685800" rtl="0" eaLnBrk="1" latinLnBrk="0" hangingPunct="1">
        <a:lnSpc>
          <a:spcPct val="90000"/>
        </a:lnSpc>
        <a:spcBef>
          <a:spcPct val="0"/>
        </a:spcBef>
        <a:buNone/>
        <a:defRPr sz="3600" b="1" i="0" kern="1200">
          <a:solidFill>
            <a:schemeClr val="bg1"/>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chemeClr val="bg1"/>
          </a:solidFill>
          <a:latin typeface="Helvetica" pitchFamily="2" charset="0"/>
          <a:ea typeface="+mn-ea"/>
          <a:cs typeface="+mn-cs"/>
        </a:defRPr>
      </a:lvl1pPr>
      <a:lvl2pPr marL="448056" indent="-173736" algn="l" defTabSz="685800" rtl="0" eaLnBrk="1" latinLnBrk="0" hangingPunct="1">
        <a:lnSpc>
          <a:spcPct val="90000"/>
        </a:lnSpc>
        <a:spcBef>
          <a:spcPts val="375"/>
        </a:spcBef>
        <a:buFont typeface="Arial" panose="020B0604020202020204" pitchFamily="34" charset="0"/>
        <a:buChar char="•"/>
        <a:defRPr sz="1400" b="0" kern="1200">
          <a:solidFill>
            <a:schemeClr val="bg1"/>
          </a:solidFill>
          <a:latin typeface="Helvetica" pitchFamily="2" charset="0"/>
          <a:ea typeface="+mn-ea"/>
          <a:cs typeface="+mn-cs"/>
        </a:defRPr>
      </a:lvl2pPr>
      <a:lvl3pPr marL="722376" indent="-171450" algn="l" defTabSz="685800" rtl="0" eaLnBrk="1" latinLnBrk="0" hangingPunct="1">
        <a:lnSpc>
          <a:spcPct val="90000"/>
        </a:lnSpc>
        <a:spcBef>
          <a:spcPts val="375"/>
        </a:spcBef>
        <a:buFont typeface="Arial" panose="020B0604020202020204" pitchFamily="34" charset="0"/>
        <a:buChar char="•"/>
        <a:defRPr sz="1400" b="0" kern="1200">
          <a:solidFill>
            <a:schemeClr val="bg1"/>
          </a:solidFill>
          <a:latin typeface="Helvetica" pitchFamily="2" charset="0"/>
          <a:ea typeface="+mn-ea"/>
          <a:cs typeface="+mn-cs"/>
        </a:defRPr>
      </a:lvl3pPr>
      <a:lvl4pPr marL="996696" indent="-171450" algn="l" defTabSz="685800" rtl="0" eaLnBrk="1" latinLnBrk="0" hangingPunct="1">
        <a:lnSpc>
          <a:spcPct val="90000"/>
        </a:lnSpc>
        <a:spcBef>
          <a:spcPts val="375"/>
        </a:spcBef>
        <a:buFont typeface="Arial" panose="020B0604020202020204" pitchFamily="34" charset="0"/>
        <a:buChar char="•"/>
        <a:defRPr sz="1400" b="0" i="0" kern="1200">
          <a:solidFill>
            <a:schemeClr val="bg1"/>
          </a:solidFill>
          <a:latin typeface="Helvetica" pitchFamily="2" charset="0"/>
          <a:ea typeface="+mn-ea"/>
          <a:cs typeface="+mn-cs"/>
        </a:defRPr>
      </a:lvl4pPr>
      <a:lvl5pPr marL="1271016" indent="-171450" algn="l" defTabSz="685800" rtl="0" eaLnBrk="1" latinLnBrk="0" hangingPunct="1">
        <a:lnSpc>
          <a:spcPct val="90000"/>
        </a:lnSpc>
        <a:spcBef>
          <a:spcPts val="375"/>
        </a:spcBef>
        <a:buFont typeface="Arial" panose="020B0604020202020204" pitchFamily="34" charset="0"/>
        <a:buChar char="•"/>
        <a:defRPr sz="1400" b="0" kern="1200">
          <a:solidFill>
            <a:schemeClr val="bg1"/>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 name="Header rule">
            <a:extLst>
              <a:ext uri="{FF2B5EF4-FFF2-40B4-BE49-F238E27FC236}">
                <a16:creationId xmlns:a16="http://schemas.microsoft.com/office/drawing/2014/main" id="{98E6E0B5-9270-574F-A10E-09DA8982DB02}"/>
              </a:ext>
            </a:extLst>
          </p:cNvPr>
          <p:cNvSpPr/>
          <p:nvPr/>
        </p:nvSpPr>
        <p:spPr>
          <a:xfrm>
            <a:off x="640080" y="1103074"/>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22" name="Title Placeholder">
            <a:extLst>
              <a:ext uri="{FF2B5EF4-FFF2-40B4-BE49-F238E27FC236}">
                <a16:creationId xmlns:a16="http://schemas.microsoft.com/office/drawing/2014/main" id="{7143B24C-1C3A-8E4C-BD32-A8A3EF401E90}"/>
              </a:ext>
            </a:extLst>
          </p:cNvPr>
          <p:cNvSpPr>
            <a:spLocks noGrp="1"/>
          </p:cNvSpPr>
          <p:nvPr>
            <p:ph type="title"/>
          </p:nvPr>
        </p:nvSpPr>
        <p:spPr>
          <a:xfrm>
            <a:off x="640079" y="640080"/>
            <a:ext cx="7772400" cy="393192"/>
          </a:xfrm>
          <a:prstGeom prst="rect">
            <a:avLst/>
          </a:prstGeom>
        </p:spPr>
        <p:txBody>
          <a:bodyPr vert="horz" wrap="square" lIns="0" tIns="0" rIns="0" bIns="0" rtlCol="0" anchor="b" anchorCtr="0">
            <a:spAutoFit/>
          </a:bodyPr>
          <a:lstStyle/>
          <a:p>
            <a:r>
              <a:rPr lang="en-US" dirty="0"/>
              <a:t>Click to edit Master title</a:t>
            </a:r>
          </a:p>
        </p:txBody>
      </p:sp>
      <p:sp>
        <p:nvSpPr>
          <p:cNvPr id="26" name="Date Placeholder">
            <a:extLst>
              <a:ext uri="{FF2B5EF4-FFF2-40B4-BE49-F238E27FC236}">
                <a16:creationId xmlns:a16="http://schemas.microsoft.com/office/drawing/2014/main" id="{8221B8DE-CEF2-934A-AC4E-99A13E490B7A}"/>
              </a:ext>
            </a:extLst>
          </p:cNvPr>
          <p:cNvSpPr>
            <a:spLocks noGrp="1"/>
          </p:cNvSpPr>
          <p:nvPr>
            <p:ph type="dt" sz="half" idx="2"/>
          </p:nvPr>
        </p:nvSpPr>
        <p:spPr>
          <a:xfrm>
            <a:off x="4297680" y="4754880"/>
            <a:ext cx="2057400" cy="365760"/>
          </a:xfrm>
          <a:prstGeom prst="rect">
            <a:avLst/>
          </a:prstGeom>
        </p:spPr>
        <p:txBody>
          <a:bodyPr vert="horz" wrap="square" lIns="0" tIns="0" rIns="0" bIns="256032" rtlCol="0" anchor="t" anchorCtr="0">
            <a:spAutoFit/>
          </a:bodyPr>
          <a:lstStyle>
            <a:lvl1pPr algn="l">
              <a:lnSpc>
                <a:spcPct val="100000"/>
              </a:lnSpc>
              <a:defRPr sz="800" b="0" i="0">
                <a:solidFill>
                  <a:srgbClr val="898989"/>
                </a:solidFill>
                <a:latin typeface="Helvetica Regular" pitchFamily="2" charset="0"/>
              </a:defRPr>
            </a:lvl1pPr>
          </a:lstStyle>
          <a:p>
            <a:fld id="{9F05C223-F9F2-7341-AC81-9A6F2CBE1079}" type="datetime4">
              <a:rPr lang="en-US" smtClean="0"/>
              <a:t>April 5, 2020</a:t>
            </a:fld>
            <a:endParaRPr lang="en-US" dirty="0"/>
          </a:p>
        </p:txBody>
      </p:sp>
      <p:sp>
        <p:nvSpPr>
          <p:cNvPr id="27" name="Slide Number Placeholder">
            <a:extLst>
              <a:ext uri="{FF2B5EF4-FFF2-40B4-BE49-F238E27FC236}">
                <a16:creationId xmlns:a16="http://schemas.microsoft.com/office/drawing/2014/main" id="{BB99265C-2058-D148-A5A5-70540F68B968}"/>
              </a:ext>
            </a:extLst>
          </p:cNvPr>
          <p:cNvSpPr>
            <a:spLocks noGrp="1"/>
          </p:cNvSpPr>
          <p:nvPr>
            <p:ph type="sldNum" sz="quarter" idx="4"/>
          </p:nvPr>
        </p:nvSpPr>
        <p:spPr>
          <a:xfrm>
            <a:off x="8421624" y="4754880"/>
            <a:ext cx="457200" cy="365760"/>
          </a:xfrm>
          <a:prstGeom prst="rect">
            <a:avLst/>
          </a:prstGeom>
        </p:spPr>
        <p:txBody>
          <a:bodyPr vert="horz" wrap="square" lIns="0" tIns="0" rIns="0" bIns="256032" rtlCol="0" anchor="t" anchorCtr="0">
            <a:noAutofit/>
          </a:bodyPr>
          <a:lstStyle>
            <a:lvl1pPr algn="r">
              <a:lnSpc>
                <a:spcPct val="100000"/>
              </a:lnSpc>
              <a:defRPr sz="800" b="0" i="0">
                <a:solidFill>
                  <a:srgbClr val="898989"/>
                </a:solidFill>
                <a:latin typeface="Helvetica Regular" pitchFamily="2" charset="0"/>
              </a:defRPr>
            </a:lvl1pPr>
          </a:lstStyle>
          <a:p>
            <a:fld id="{B6238B5B-F19C-E947-A0BC-87BD7983F871}" type="slidenum">
              <a:rPr lang="en-US" smtClean="0"/>
              <a:pPr/>
              <a:t>‹#›</a:t>
            </a:fld>
            <a:endParaRPr lang="en-US" dirty="0"/>
          </a:p>
        </p:txBody>
      </p:sp>
      <p:sp>
        <p:nvSpPr>
          <p:cNvPr id="2" name="Rectangle 1">
            <a:extLst>
              <a:ext uri="{FF2B5EF4-FFF2-40B4-BE49-F238E27FC236}">
                <a16:creationId xmlns:a16="http://schemas.microsoft.com/office/drawing/2014/main" id="{3F4D58D5-A817-8C46-AB00-9E4F26EA159C}"/>
              </a:ext>
            </a:extLst>
          </p:cNvPr>
          <p:cNvSpPr/>
          <p:nvPr userDrawn="1"/>
        </p:nvSpPr>
        <p:spPr>
          <a:xfrm>
            <a:off x="0" y="0"/>
            <a:ext cx="9144000" cy="457200"/>
          </a:xfrm>
          <a:prstGeom prst="rect">
            <a:avLst/>
          </a:prstGeom>
          <a:gradFill>
            <a:gsLst>
              <a:gs pos="0">
                <a:srgbClr val="00578B"/>
              </a:gs>
              <a:gs pos="100000">
                <a:srgbClr val="2774AE"/>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epartment name placeholder">
            <a:extLst>
              <a:ext uri="{FF2B5EF4-FFF2-40B4-BE49-F238E27FC236}">
                <a16:creationId xmlns:a16="http://schemas.microsoft.com/office/drawing/2014/main" id="{41828359-8F80-E846-BC68-9046475E0D05}"/>
              </a:ext>
            </a:extLst>
          </p:cNvPr>
          <p:cNvSpPr txBox="1"/>
          <p:nvPr userDrawn="1"/>
        </p:nvSpPr>
        <p:spPr>
          <a:xfrm>
            <a:off x="6583680" y="210312"/>
            <a:ext cx="2295144" cy="132344"/>
          </a:xfrm>
          <a:prstGeom prst="rect">
            <a:avLst/>
          </a:prstGeom>
          <a:noFill/>
        </p:spPr>
        <p:txBody>
          <a:bodyPr wrap="square" lIns="91440" tIns="4572" rIns="0" bIns="4572" rtlCol="0">
            <a:noAutofit/>
          </a:bodyPr>
          <a:lstStyle/>
          <a:p>
            <a:pPr algn="r"/>
            <a:r>
              <a:rPr lang="en-US" sz="800" dirty="0">
                <a:solidFill>
                  <a:srgbClr val="FFFFFF"/>
                </a:solidFill>
              </a:rPr>
              <a:t>Department Name (edit in Slide Master)</a:t>
            </a:r>
          </a:p>
        </p:txBody>
      </p:sp>
      <p:pic>
        <p:nvPicPr>
          <p:cNvPr id="12" name="Logo">
            <a:extLst>
              <a:ext uri="{FF2B5EF4-FFF2-40B4-BE49-F238E27FC236}">
                <a16:creationId xmlns:a16="http://schemas.microsoft.com/office/drawing/2014/main" id="{6E1D559F-4EF1-6E45-B5D7-15C84F808AAA}"/>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365760" y="175759"/>
            <a:ext cx="423229" cy="136525"/>
          </a:xfrm>
          <a:prstGeom prst="rect">
            <a:avLst/>
          </a:prstGeom>
        </p:spPr>
      </p:pic>
      <p:sp>
        <p:nvSpPr>
          <p:cNvPr id="16" name="Text Placeholder-left">
            <a:extLst>
              <a:ext uri="{FF2B5EF4-FFF2-40B4-BE49-F238E27FC236}">
                <a16:creationId xmlns:a16="http://schemas.microsoft.com/office/drawing/2014/main" id="{7AC9189D-0EEA-1842-9A84-2D9C40375164}"/>
              </a:ext>
            </a:extLst>
          </p:cNvPr>
          <p:cNvSpPr txBox="1">
            <a:spLocks/>
          </p:cNvSpPr>
          <p:nvPr userDrawn="1"/>
        </p:nvSpPr>
        <p:spPr>
          <a:xfrm>
            <a:off x="365760" y="4762024"/>
            <a:ext cx="3566160" cy="369973"/>
          </a:xfrm>
          <a:prstGeom prst="rect">
            <a:avLst/>
          </a:prstGeom>
        </p:spPr>
        <p:txBody>
          <a:bodyPr wrap="square" lIns="0" tIns="0" rIns="0" bIns="256032">
            <a:spAutoFit/>
          </a:bodyPr>
          <a:lstStyle>
            <a:lvl1pPr marL="0" indent="0" algn="ctr" defTabSz="685800" rtl="0" eaLnBrk="1" latinLnBrk="0" hangingPunct="1">
              <a:lnSpc>
                <a:spcPct val="90000"/>
              </a:lnSpc>
              <a:spcBef>
                <a:spcPts val="750"/>
              </a:spcBef>
              <a:buFontTx/>
              <a:buNone/>
              <a:defRPr sz="800" kern="1200">
                <a:solidFill>
                  <a:srgbClr val="898989"/>
                </a:solidFill>
                <a:latin typeface="Helvetica" pitchFamily="2" charset="0"/>
                <a:ea typeface="+mn-ea"/>
                <a:cs typeface="+mn-cs"/>
              </a:defRPr>
            </a:lvl1pPr>
            <a:lvl2pPr marL="342900" indent="0" algn="l" defTabSz="685800" rtl="0" eaLnBrk="1" latinLnBrk="0" hangingPunct="1">
              <a:lnSpc>
                <a:spcPct val="100000"/>
              </a:lnSpc>
              <a:spcBef>
                <a:spcPts val="375"/>
              </a:spcBef>
              <a:buFontTx/>
              <a:buNone/>
              <a:defRPr sz="800" kern="1200">
                <a:solidFill>
                  <a:srgbClr val="58595B"/>
                </a:solidFill>
                <a:latin typeface="Helvetica"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800" b="1" i="0" kern="1200">
                <a:solidFill>
                  <a:srgbClr val="58595B"/>
                </a:solidFill>
                <a:latin typeface="Helvetica"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b="0" i="0" dirty="0">
                <a:solidFill>
                  <a:srgbClr val="898989"/>
                </a:solidFill>
                <a:latin typeface="Helvetica Regular" pitchFamily="2" charset="0"/>
              </a:rPr>
              <a:t>Presentation Title (edit in Slide Master)</a:t>
            </a:r>
          </a:p>
        </p:txBody>
      </p:sp>
      <p:sp>
        <p:nvSpPr>
          <p:cNvPr id="4" name="Text Placeholder 3">
            <a:extLst>
              <a:ext uri="{FF2B5EF4-FFF2-40B4-BE49-F238E27FC236}">
                <a16:creationId xmlns:a16="http://schemas.microsoft.com/office/drawing/2014/main" id="{C5A38CAE-CC53-A346-9993-73CC87395D49}"/>
              </a:ext>
            </a:extLst>
          </p:cNvPr>
          <p:cNvSpPr>
            <a:spLocks noGrp="1"/>
          </p:cNvSpPr>
          <p:nvPr>
            <p:ph type="body" idx="1"/>
          </p:nvPr>
        </p:nvSpPr>
        <p:spPr>
          <a:xfrm>
            <a:off x="1097280" y="1463040"/>
            <a:ext cx="7315200" cy="1175771"/>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7599185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41" r:id="rId10"/>
    <p:sldLayoutId id="2147483738" r:id="rId11"/>
  </p:sldLayoutIdLst>
  <p:hf hdr="0" ftr="0"/>
  <p:txStyles>
    <p:title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Helvetica" pitchFamily="2" charset="0"/>
          <a:ea typeface="+mn-ea"/>
          <a:cs typeface="+mn-cs"/>
        </a:defRPr>
      </a:lvl1pPr>
      <a:lvl2pPr marL="448056" indent="-173736" algn="l" defTabSz="685800" rtl="0" eaLnBrk="1" latinLnBrk="0" hangingPunct="1">
        <a:lnSpc>
          <a:spcPct val="90000"/>
        </a:lnSpc>
        <a:spcBef>
          <a:spcPts val="375"/>
        </a:spcBef>
        <a:buFont typeface="Arial" panose="020B0604020202020204" pitchFamily="34" charset="0"/>
        <a:buChar char="•"/>
        <a:defRPr sz="1400" b="0" i="0" kern="1200" baseline="0">
          <a:solidFill>
            <a:srgbClr val="58595B"/>
          </a:solidFill>
          <a:latin typeface="Helvetica Regular" pitchFamily="2" charset="0"/>
          <a:ea typeface="+mn-ea"/>
          <a:cs typeface="+mn-cs"/>
        </a:defRPr>
      </a:lvl2pPr>
      <a:lvl3pPr marL="722376" indent="-171450" algn="l" defTabSz="685800" rtl="0" eaLnBrk="1" latinLnBrk="0" hangingPunct="1">
        <a:lnSpc>
          <a:spcPct val="90000"/>
        </a:lnSpc>
        <a:spcBef>
          <a:spcPts val="375"/>
        </a:spcBef>
        <a:buFont typeface="Arial" panose="020B0604020202020204" pitchFamily="34" charset="0"/>
        <a:buChar char="•"/>
        <a:defRPr sz="1400" b="0" kern="1200">
          <a:solidFill>
            <a:srgbClr val="58595B"/>
          </a:solidFill>
          <a:latin typeface="Helvetica" pitchFamily="2" charset="0"/>
          <a:ea typeface="+mn-ea"/>
          <a:cs typeface="+mn-cs"/>
        </a:defRPr>
      </a:lvl3pPr>
      <a:lvl4pPr marL="996696" indent="-171450" algn="l" defTabSz="685800" rtl="0" eaLnBrk="1" latinLnBrk="0" hangingPunct="1">
        <a:lnSpc>
          <a:spcPct val="90000"/>
        </a:lnSpc>
        <a:spcBef>
          <a:spcPts val="375"/>
        </a:spcBef>
        <a:buFont typeface="Arial" panose="020B0604020202020204" pitchFamily="34" charset="0"/>
        <a:buChar char="•"/>
        <a:defRPr sz="1400" b="0" i="0" kern="1200">
          <a:solidFill>
            <a:srgbClr val="58595B"/>
          </a:solidFill>
          <a:latin typeface="Helvetica" pitchFamily="2" charset="0"/>
          <a:ea typeface="+mn-ea"/>
          <a:cs typeface="+mn-cs"/>
        </a:defRPr>
      </a:lvl4pPr>
      <a:lvl5pPr marL="1271016" indent="-171450" algn="l" defTabSz="685800" rtl="0" eaLnBrk="1" latinLnBrk="0" hangingPunct="1">
        <a:lnSpc>
          <a:spcPct val="90000"/>
        </a:lnSpc>
        <a:spcBef>
          <a:spcPts val="375"/>
        </a:spcBef>
        <a:buFont typeface="Arial" panose="020B0604020202020204" pitchFamily="34" charset="0"/>
        <a:buChar char="•"/>
        <a:defRPr sz="1400" b="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image">
            <a:extLst>
              <a:ext uri="{FF2B5EF4-FFF2-40B4-BE49-F238E27FC236}">
                <a16:creationId xmlns:a16="http://schemas.microsoft.com/office/drawing/2014/main" id="{3F4D58D5-A817-8C46-AB00-9E4F26EA159C}"/>
              </a:ext>
            </a:extLst>
          </p:cNvPr>
          <p:cNvSpPr/>
          <p:nvPr userDrawn="1"/>
        </p:nvSpPr>
        <p:spPr>
          <a:xfrm>
            <a:off x="0" y="0"/>
            <a:ext cx="9144000" cy="51435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4" name="gradient">
            <a:extLst>
              <a:ext uri="{FF2B5EF4-FFF2-40B4-BE49-F238E27FC236}">
                <a16:creationId xmlns:a16="http://schemas.microsoft.com/office/drawing/2014/main" id="{7C5494A1-EAF6-FE40-8442-13FDACD4A804}"/>
              </a:ext>
            </a:extLst>
          </p:cNvPr>
          <p:cNvSpPr/>
          <p:nvPr userDrawn="1"/>
        </p:nvSpPr>
        <p:spPr>
          <a:xfrm>
            <a:off x="0" y="0"/>
            <a:ext cx="9144000" cy="5148072"/>
          </a:xfrm>
          <a:prstGeom prst="rect">
            <a:avLst/>
          </a:prstGeom>
          <a:solidFill>
            <a:srgbClr val="00578B">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Text Placeholder-left">
            <a:extLst>
              <a:ext uri="{FF2B5EF4-FFF2-40B4-BE49-F238E27FC236}">
                <a16:creationId xmlns:a16="http://schemas.microsoft.com/office/drawing/2014/main" id="{7AC9189D-0EEA-1842-9A84-2D9C40375164}"/>
              </a:ext>
            </a:extLst>
          </p:cNvPr>
          <p:cNvSpPr txBox="1">
            <a:spLocks/>
          </p:cNvSpPr>
          <p:nvPr userDrawn="1"/>
        </p:nvSpPr>
        <p:spPr>
          <a:xfrm>
            <a:off x="365760" y="4764024"/>
            <a:ext cx="3566160" cy="369973"/>
          </a:xfrm>
          <a:prstGeom prst="rect">
            <a:avLst/>
          </a:prstGeom>
        </p:spPr>
        <p:txBody>
          <a:bodyPr wrap="square" lIns="0" tIns="0" rIns="0" bIns="256032">
            <a:spAutoFit/>
          </a:bodyPr>
          <a:lstStyle>
            <a:lvl1pPr marL="0" indent="0" algn="ctr" defTabSz="685800" rtl="0" eaLnBrk="1" latinLnBrk="0" hangingPunct="1">
              <a:lnSpc>
                <a:spcPct val="90000"/>
              </a:lnSpc>
              <a:spcBef>
                <a:spcPts val="750"/>
              </a:spcBef>
              <a:buFontTx/>
              <a:buNone/>
              <a:defRPr sz="800" kern="1200">
                <a:solidFill>
                  <a:srgbClr val="898989"/>
                </a:solidFill>
                <a:latin typeface="Helvetica" pitchFamily="2" charset="0"/>
                <a:ea typeface="+mn-ea"/>
                <a:cs typeface="+mn-cs"/>
              </a:defRPr>
            </a:lvl1pPr>
            <a:lvl2pPr marL="342900" indent="0" algn="l" defTabSz="685800" rtl="0" eaLnBrk="1" latinLnBrk="0" hangingPunct="1">
              <a:lnSpc>
                <a:spcPct val="100000"/>
              </a:lnSpc>
              <a:spcBef>
                <a:spcPts val="375"/>
              </a:spcBef>
              <a:buFontTx/>
              <a:buNone/>
              <a:defRPr sz="800" kern="1200">
                <a:solidFill>
                  <a:srgbClr val="58595B"/>
                </a:solidFill>
                <a:latin typeface="Helvetica"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800" b="1" i="0" kern="1200">
                <a:solidFill>
                  <a:srgbClr val="58595B"/>
                </a:solidFill>
                <a:latin typeface="Helvetica"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b="0" i="0" dirty="0">
                <a:solidFill>
                  <a:schemeClr val="bg1"/>
                </a:solidFill>
                <a:latin typeface="Helvetica Regular" pitchFamily="2" charset="0"/>
              </a:rPr>
              <a:t>Presentation Title (edit in Slide Master)</a:t>
            </a:r>
          </a:p>
        </p:txBody>
      </p:sp>
      <p:sp>
        <p:nvSpPr>
          <p:cNvPr id="15" name="Department name placeholder">
            <a:extLst>
              <a:ext uri="{FF2B5EF4-FFF2-40B4-BE49-F238E27FC236}">
                <a16:creationId xmlns:a16="http://schemas.microsoft.com/office/drawing/2014/main" id="{1F7F76C6-7E2A-5149-B69D-8B0273641DA8}"/>
              </a:ext>
            </a:extLst>
          </p:cNvPr>
          <p:cNvSpPr txBox="1"/>
          <p:nvPr userDrawn="1"/>
        </p:nvSpPr>
        <p:spPr>
          <a:xfrm>
            <a:off x="6583680" y="207926"/>
            <a:ext cx="2295144" cy="132344"/>
          </a:xfrm>
          <a:prstGeom prst="rect">
            <a:avLst/>
          </a:prstGeom>
          <a:noFill/>
        </p:spPr>
        <p:txBody>
          <a:bodyPr wrap="square" lIns="91440" tIns="4572" rIns="0" bIns="4572" rtlCol="0">
            <a:spAutoFit/>
          </a:bodyPr>
          <a:lstStyle/>
          <a:p>
            <a:pPr algn="r"/>
            <a:r>
              <a:rPr lang="en-US" sz="800" dirty="0">
                <a:solidFill>
                  <a:srgbClr val="FFFFFF"/>
                </a:solidFill>
              </a:rPr>
              <a:t>Department Name (edit in Slide Master)</a:t>
            </a:r>
          </a:p>
        </p:txBody>
      </p:sp>
      <p:pic>
        <p:nvPicPr>
          <p:cNvPr id="18" name="Logo">
            <a:extLst>
              <a:ext uri="{FF2B5EF4-FFF2-40B4-BE49-F238E27FC236}">
                <a16:creationId xmlns:a16="http://schemas.microsoft.com/office/drawing/2014/main" id="{A818A722-854C-4B41-BBFB-C5D9429A16F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65760" y="175759"/>
            <a:ext cx="423229" cy="136525"/>
          </a:xfrm>
          <a:prstGeom prst="rect">
            <a:avLst/>
          </a:prstGeom>
        </p:spPr>
      </p:pic>
      <p:sp>
        <p:nvSpPr>
          <p:cNvPr id="3" name="Slide Number Placeholder 2">
            <a:extLst>
              <a:ext uri="{FF2B5EF4-FFF2-40B4-BE49-F238E27FC236}">
                <a16:creationId xmlns:a16="http://schemas.microsoft.com/office/drawing/2014/main" id="{980CCF0D-E503-6141-BE87-62E762B23910}"/>
              </a:ext>
            </a:extLst>
          </p:cNvPr>
          <p:cNvSpPr>
            <a:spLocks noGrp="1"/>
          </p:cNvSpPr>
          <p:nvPr>
            <p:ph type="sldNum" sz="quarter" idx="4"/>
          </p:nvPr>
        </p:nvSpPr>
        <p:spPr>
          <a:xfrm>
            <a:off x="8421624" y="4754880"/>
            <a:ext cx="457200" cy="365760"/>
          </a:xfrm>
          <a:prstGeom prst="rect">
            <a:avLst/>
          </a:prstGeom>
        </p:spPr>
        <p:txBody>
          <a:bodyPr vert="horz" wrap="none" lIns="0" tIns="0" rIns="0" bIns="256032" rtlCol="0" anchor="t" anchorCtr="0">
            <a:noAutofit/>
          </a:bodyPr>
          <a:lstStyle>
            <a:lvl1pPr algn="r">
              <a:defRPr sz="800">
                <a:solidFill>
                  <a:schemeClr val="bg1"/>
                </a:solidFill>
              </a:defRPr>
            </a:lvl1pPr>
          </a:lstStyle>
          <a:p>
            <a:fld id="{06775D5B-78AF-3A4A-8588-791173DFA68C}" type="slidenum">
              <a:rPr lang="en-US" smtClean="0"/>
              <a:pPr/>
              <a:t>‹#›</a:t>
            </a:fld>
            <a:endParaRPr lang="en-US"/>
          </a:p>
        </p:txBody>
      </p:sp>
      <p:sp>
        <p:nvSpPr>
          <p:cNvPr id="6" name="Date Placeholder 5">
            <a:extLst>
              <a:ext uri="{FF2B5EF4-FFF2-40B4-BE49-F238E27FC236}">
                <a16:creationId xmlns:a16="http://schemas.microsoft.com/office/drawing/2014/main" id="{EFF1F436-5B4B-5447-84BC-4469ACBA6CC9}"/>
              </a:ext>
            </a:extLst>
          </p:cNvPr>
          <p:cNvSpPr>
            <a:spLocks noGrp="1"/>
          </p:cNvSpPr>
          <p:nvPr>
            <p:ph type="dt" sz="half" idx="2"/>
          </p:nvPr>
        </p:nvSpPr>
        <p:spPr>
          <a:xfrm>
            <a:off x="4297680" y="4759093"/>
            <a:ext cx="2057400" cy="365760"/>
          </a:xfrm>
          <a:prstGeom prst="rect">
            <a:avLst/>
          </a:prstGeom>
        </p:spPr>
        <p:txBody>
          <a:bodyPr vert="horz" lIns="0" tIns="0" rIns="0" bIns="256032" rtlCol="0" anchor="t" anchorCtr="0">
            <a:spAutoFit/>
          </a:bodyPr>
          <a:lstStyle>
            <a:lvl1pPr algn="l">
              <a:defRPr sz="800">
                <a:solidFill>
                  <a:schemeClr val="bg1"/>
                </a:solidFill>
              </a:defRPr>
            </a:lvl1pPr>
          </a:lstStyle>
          <a:p>
            <a:fld id="{3E537502-922D-9147-8E70-41A9CF08F3D0}" type="datetime4">
              <a:rPr lang="en-US" smtClean="0"/>
              <a:pPr/>
              <a:t>April 5, 2020</a:t>
            </a:fld>
            <a:endParaRPr lang="en-US" dirty="0"/>
          </a:p>
        </p:txBody>
      </p:sp>
    </p:spTree>
    <p:extLst>
      <p:ext uri="{BB962C8B-B14F-4D97-AF65-F5344CB8AC3E}">
        <p14:creationId xmlns:p14="http://schemas.microsoft.com/office/powerpoint/2010/main" val="3275588001"/>
      </p:ext>
    </p:extLst>
  </p:cSld>
  <p:clrMap bg1="lt1" tx1="dk1" bg2="lt2" tx2="dk2" accent1="accent1" accent2="accent2" accent3="accent3" accent4="accent4" accent5="accent5" accent6="accent6" hlink="hlink" folHlink="folHlink"/>
  <p:sldLayoutIdLst>
    <p:sldLayoutId id="2147483748" r:id="rId1"/>
  </p:sldLayoutIdLst>
  <p:hf hdr="0" ftr="0"/>
  <p:txStyles>
    <p:titleStyle>
      <a:lvl1pPr algn="ctr" defTabSz="685800" rtl="0" eaLnBrk="1" latinLnBrk="0" hangingPunct="1">
        <a:lnSpc>
          <a:spcPct val="90000"/>
        </a:lnSpc>
        <a:spcBef>
          <a:spcPct val="0"/>
        </a:spcBef>
        <a:buNone/>
        <a:defRPr sz="3600" b="0" i="0" kern="1200" baseline="0">
          <a:solidFill>
            <a:schemeClr val="bg1"/>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chemeClr val="bg1"/>
          </a:solidFill>
          <a:latin typeface="+mn-lt"/>
          <a:ea typeface="+mn-ea"/>
          <a:cs typeface="+mn-cs"/>
        </a:defRPr>
      </a:lvl1pPr>
      <a:lvl2pPr marL="448056" indent="-173736" algn="l" defTabSz="685800" rtl="0" eaLnBrk="1" latinLnBrk="0" hangingPunct="1">
        <a:lnSpc>
          <a:spcPct val="90000"/>
        </a:lnSpc>
        <a:spcBef>
          <a:spcPts val="375"/>
        </a:spcBef>
        <a:buFont typeface="Arial" panose="020B0604020202020204" pitchFamily="34" charset="0"/>
        <a:buChar char="•"/>
        <a:defRPr sz="1400" b="0" i="0" kern="1200" baseline="0">
          <a:solidFill>
            <a:schemeClr val="bg1"/>
          </a:solidFill>
          <a:latin typeface="+mn-lt"/>
          <a:ea typeface="+mn-ea"/>
          <a:cs typeface="+mn-cs"/>
        </a:defRPr>
      </a:lvl2pPr>
      <a:lvl3pPr marL="722376" indent="-171450" algn="l" defTabSz="685800" rtl="0" eaLnBrk="1" latinLnBrk="0" hangingPunct="1">
        <a:lnSpc>
          <a:spcPct val="90000"/>
        </a:lnSpc>
        <a:spcBef>
          <a:spcPts val="375"/>
        </a:spcBef>
        <a:buFont typeface="Arial" panose="020B0604020202020204" pitchFamily="34" charset="0"/>
        <a:buChar char="•"/>
        <a:defRPr sz="1400" b="0" kern="1200">
          <a:solidFill>
            <a:schemeClr val="bg1"/>
          </a:solidFill>
          <a:latin typeface="+mn-lt"/>
          <a:ea typeface="+mn-ea"/>
          <a:cs typeface="+mn-cs"/>
        </a:defRPr>
      </a:lvl3pPr>
      <a:lvl4pPr marL="996696" indent="-171450" algn="l" defTabSz="685800" rtl="0" eaLnBrk="1" latinLnBrk="0" hangingPunct="1">
        <a:lnSpc>
          <a:spcPct val="90000"/>
        </a:lnSpc>
        <a:spcBef>
          <a:spcPts val="375"/>
        </a:spcBef>
        <a:buFont typeface="Arial" panose="020B0604020202020204" pitchFamily="34" charset="0"/>
        <a:buChar char="•"/>
        <a:defRPr sz="1400" b="0" i="0" kern="1200">
          <a:solidFill>
            <a:schemeClr val="bg1"/>
          </a:solidFill>
          <a:latin typeface="+mn-lt"/>
          <a:ea typeface="+mn-ea"/>
          <a:cs typeface="+mn-cs"/>
        </a:defRPr>
      </a:lvl4pPr>
      <a:lvl5pPr marL="1271016" indent="-171450" algn="l" defTabSz="685800" rtl="0" eaLnBrk="1" latinLnBrk="0" hangingPunct="1">
        <a:lnSpc>
          <a:spcPct val="90000"/>
        </a:lnSpc>
        <a:spcBef>
          <a:spcPts val="375"/>
        </a:spcBef>
        <a:buFont typeface="Arial" panose="020B0604020202020204" pitchFamily="34" charset="0"/>
        <a:buChar char="•"/>
        <a:defRPr sz="1400" b="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B97A07E6-066A-414A-8916-AC2240ADCEE3}"/>
              </a:ext>
            </a:extLst>
          </p:cNvPr>
          <p:cNvSpPr>
            <a:spLocks noGrp="1"/>
          </p:cNvSpPr>
          <p:nvPr>
            <p:ph sz="quarter" idx="23"/>
          </p:nvPr>
        </p:nvSpPr>
        <p:spPr/>
        <p:txBody>
          <a:bodyPr/>
          <a:lstStyle/>
          <a:p>
            <a:endParaRPr lang="en-US"/>
          </a:p>
        </p:txBody>
      </p:sp>
      <p:sp>
        <p:nvSpPr>
          <p:cNvPr id="19" name="Content Placeholder 18">
            <a:extLst>
              <a:ext uri="{FF2B5EF4-FFF2-40B4-BE49-F238E27FC236}">
                <a16:creationId xmlns:a16="http://schemas.microsoft.com/office/drawing/2014/main" id="{DC4062D4-5986-9F41-AD24-134D18D87DC8}"/>
              </a:ext>
            </a:extLst>
          </p:cNvPr>
          <p:cNvSpPr>
            <a:spLocks noGrp="1"/>
          </p:cNvSpPr>
          <p:nvPr>
            <p:ph sz="quarter" idx="24"/>
          </p:nvPr>
        </p:nvSpPr>
        <p:spPr/>
        <p:txBody>
          <a:bodyPr/>
          <a:lstStyle/>
          <a:p>
            <a:endParaRPr lang="en-US"/>
          </a:p>
        </p:txBody>
      </p:sp>
      <p:sp>
        <p:nvSpPr>
          <p:cNvPr id="20" name="Text Placeholder 19">
            <a:extLst>
              <a:ext uri="{FF2B5EF4-FFF2-40B4-BE49-F238E27FC236}">
                <a16:creationId xmlns:a16="http://schemas.microsoft.com/office/drawing/2014/main" id="{DB047F4E-E09B-A24F-9C2D-F0C2A3D1D185}"/>
              </a:ext>
            </a:extLst>
          </p:cNvPr>
          <p:cNvSpPr>
            <a:spLocks noGrp="1"/>
          </p:cNvSpPr>
          <p:nvPr>
            <p:ph type="body" sz="quarter" idx="4294967295"/>
          </p:nvPr>
        </p:nvSpPr>
        <p:spPr>
          <a:xfrm>
            <a:off x="640080" y="1645920"/>
            <a:ext cx="3285387" cy="110800"/>
          </a:xfrm>
        </p:spPr>
        <p:txBody>
          <a:bodyPr/>
          <a:lstStyle/>
          <a:p>
            <a:endParaRPr lang="en-US"/>
          </a:p>
        </p:txBody>
      </p:sp>
      <p:sp>
        <p:nvSpPr>
          <p:cNvPr id="21" name="Picture Placeholder 20">
            <a:extLst>
              <a:ext uri="{FF2B5EF4-FFF2-40B4-BE49-F238E27FC236}">
                <a16:creationId xmlns:a16="http://schemas.microsoft.com/office/drawing/2014/main" id="{760C5D1F-E581-B04C-82CD-91D5D0979546}"/>
              </a:ext>
            </a:extLst>
          </p:cNvPr>
          <p:cNvSpPr>
            <a:spLocks noGrp="1"/>
          </p:cNvSpPr>
          <p:nvPr>
            <p:ph type="pic" sz="quarter" idx="4294967295"/>
          </p:nvPr>
        </p:nvSpPr>
        <p:spPr>
          <a:xfrm>
            <a:off x="640079" y="442002"/>
            <a:ext cx="5759450" cy="370101"/>
          </a:xfrm>
        </p:spPr>
      </p:sp>
      <p:sp>
        <p:nvSpPr>
          <p:cNvPr id="22" name="Text Placeholder 21">
            <a:extLst>
              <a:ext uri="{FF2B5EF4-FFF2-40B4-BE49-F238E27FC236}">
                <a16:creationId xmlns:a16="http://schemas.microsoft.com/office/drawing/2014/main" id="{6F84DFED-7D26-234E-ACCD-279A5F881B3E}"/>
              </a:ext>
            </a:extLst>
          </p:cNvPr>
          <p:cNvSpPr>
            <a:spLocks noGrp="1"/>
          </p:cNvSpPr>
          <p:nvPr>
            <p:ph type="body" sz="quarter" idx="4294967295"/>
          </p:nvPr>
        </p:nvSpPr>
        <p:spPr>
          <a:xfrm>
            <a:off x="3110248" y="3239110"/>
            <a:ext cx="5867974" cy="230832"/>
          </a:xfrm>
        </p:spPr>
        <p:txBody>
          <a:bodyPr/>
          <a:lstStyle/>
          <a:p>
            <a:endParaRPr lang="en-US"/>
          </a:p>
        </p:txBody>
      </p:sp>
      <p:sp>
        <p:nvSpPr>
          <p:cNvPr id="23" name="Text Placeholder 22">
            <a:extLst>
              <a:ext uri="{FF2B5EF4-FFF2-40B4-BE49-F238E27FC236}">
                <a16:creationId xmlns:a16="http://schemas.microsoft.com/office/drawing/2014/main" id="{4E267835-B9D0-F146-AB36-BA3B0CF88753}"/>
              </a:ext>
            </a:extLst>
          </p:cNvPr>
          <p:cNvSpPr>
            <a:spLocks noGrp="1"/>
          </p:cNvSpPr>
          <p:nvPr>
            <p:ph type="body" sz="quarter" idx="4294967295"/>
          </p:nvPr>
        </p:nvSpPr>
        <p:spPr>
          <a:xfrm>
            <a:off x="3509494" y="3642860"/>
            <a:ext cx="5468728" cy="369332"/>
          </a:xfrm>
        </p:spPr>
        <p:txBody>
          <a:bodyPr/>
          <a:lstStyle/>
          <a:p>
            <a:endParaRPr lang="en-US"/>
          </a:p>
        </p:txBody>
      </p:sp>
      <p:sp>
        <p:nvSpPr>
          <p:cNvPr id="24" name="Text Placeholder 23">
            <a:extLst>
              <a:ext uri="{FF2B5EF4-FFF2-40B4-BE49-F238E27FC236}">
                <a16:creationId xmlns:a16="http://schemas.microsoft.com/office/drawing/2014/main" id="{28247E66-595D-2844-A915-6ACC71BDCDF9}"/>
              </a:ext>
            </a:extLst>
          </p:cNvPr>
          <p:cNvSpPr>
            <a:spLocks noGrp="1"/>
          </p:cNvSpPr>
          <p:nvPr>
            <p:ph type="body" sz="quarter" idx="4294967295"/>
          </p:nvPr>
        </p:nvSpPr>
        <p:spPr>
          <a:xfrm>
            <a:off x="3509494" y="4050407"/>
            <a:ext cx="5468728" cy="735906"/>
          </a:xfrm>
        </p:spPr>
        <p:txBody>
          <a:bodyPr/>
          <a:lstStyle/>
          <a:p>
            <a:endParaRPr lang="en-US"/>
          </a:p>
        </p:txBody>
      </p:sp>
      <p:sp>
        <p:nvSpPr>
          <p:cNvPr id="25" name="Text Placeholder 24">
            <a:extLst>
              <a:ext uri="{FF2B5EF4-FFF2-40B4-BE49-F238E27FC236}">
                <a16:creationId xmlns:a16="http://schemas.microsoft.com/office/drawing/2014/main" id="{BD6AF491-36C7-4C4C-8C12-ABF34A374E89}"/>
              </a:ext>
            </a:extLst>
          </p:cNvPr>
          <p:cNvSpPr>
            <a:spLocks noGrp="1"/>
          </p:cNvSpPr>
          <p:nvPr>
            <p:ph type="body" sz="quarter" idx="4294967295"/>
          </p:nvPr>
        </p:nvSpPr>
        <p:spPr>
          <a:xfrm>
            <a:off x="3509494" y="4842153"/>
            <a:ext cx="5468728" cy="228205"/>
          </a:xfrm>
        </p:spPr>
        <p:txBody>
          <a:bodyPr/>
          <a:lstStyle/>
          <a:p>
            <a:endParaRPr lang="en-US"/>
          </a:p>
        </p:txBody>
      </p:sp>
      <p:sp>
        <p:nvSpPr>
          <p:cNvPr id="46" name="Text Placeholder 45">
            <a:extLst>
              <a:ext uri="{FF2B5EF4-FFF2-40B4-BE49-F238E27FC236}">
                <a16:creationId xmlns:a16="http://schemas.microsoft.com/office/drawing/2014/main" id="{298DBC73-D254-7743-90B1-2EFD263248B8}"/>
              </a:ext>
            </a:extLst>
          </p:cNvPr>
          <p:cNvSpPr>
            <a:spLocks noGrp="1"/>
          </p:cNvSpPr>
          <p:nvPr>
            <p:ph type="body" sz="quarter" idx="32"/>
          </p:nvPr>
        </p:nvSpPr>
        <p:spPr/>
        <p:txBody>
          <a:bodyPr/>
          <a:lstStyle/>
          <a:p>
            <a:r>
              <a:rPr lang="en-US" dirty="0"/>
              <a:t>Theme 02 Presentation Opener </a:t>
            </a:r>
            <a:r>
              <a:rPr lang="en-US" dirty="0" err="1"/>
              <a:t>TitleGoes</a:t>
            </a:r>
            <a:r>
              <a:rPr lang="en-US" dirty="0"/>
              <a:t> Here</a:t>
            </a:r>
          </a:p>
        </p:txBody>
      </p:sp>
    </p:spTree>
    <p:extLst>
      <p:ext uri="{BB962C8B-B14F-4D97-AF65-F5344CB8AC3E}">
        <p14:creationId xmlns:p14="http://schemas.microsoft.com/office/powerpoint/2010/main" val="5603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B3592D7-8B38-C74E-A321-3DA24DF19CAC}"/>
              </a:ext>
            </a:extLst>
          </p:cNvPr>
          <p:cNvSpPr>
            <a:spLocks noGrp="1"/>
          </p:cNvSpPr>
          <p:nvPr>
            <p:ph type="dt" sz="half" idx="18"/>
          </p:nvPr>
        </p:nvSpPr>
        <p:spPr/>
        <p:txBody>
          <a:bodyPr/>
          <a:lstStyle/>
          <a:p>
            <a:fld id="{9F5E19CD-6453-1F4E-BFEC-8263B9888B40}" type="datetime4">
              <a:rPr lang="en-US" smtClean="0"/>
              <a:t>April 5, 2020</a:t>
            </a:fld>
            <a:endParaRPr lang="en-US" dirty="0"/>
          </a:p>
        </p:txBody>
      </p:sp>
      <p:sp>
        <p:nvSpPr>
          <p:cNvPr id="4" name="Slide Number Placeholder 3">
            <a:extLst>
              <a:ext uri="{FF2B5EF4-FFF2-40B4-BE49-F238E27FC236}">
                <a16:creationId xmlns:a16="http://schemas.microsoft.com/office/drawing/2014/main" id="{B94092A4-DCF1-1348-9960-323D083968EE}"/>
              </a:ext>
            </a:extLst>
          </p:cNvPr>
          <p:cNvSpPr>
            <a:spLocks noGrp="1"/>
          </p:cNvSpPr>
          <p:nvPr>
            <p:ph type="sldNum" sz="quarter" idx="19"/>
          </p:nvPr>
        </p:nvSpPr>
        <p:spPr/>
        <p:txBody>
          <a:bodyPr/>
          <a:lstStyle/>
          <a:p>
            <a:fld id="{B6238B5B-F19C-E947-A0BC-87BD7983F871}" type="slidenum">
              <a:rPr lang="en-US" smtClean="0"/>
              <a:pPr/>
              <a:t>2</a:t>
            </a:fld>
            <a:endParaRPr lang="en-US" dirty="0"/>
          </a:p>
        </p:txBody>
      </p:sp>
      <p:sp>
        <p:nvSpPr>
          <p:cNvPr id="2" name="Title 1">
            <a:extLst>
              <a:ext uri="{FF2B5EF4-FFF2-40B4-BE49-F238E27FC236}">
                <a16:creationId xmlns:a16="http://schemas.microsoft.com/office/drawing/2014/main" id="{9999A3A3-B77B-9A49-9A57-95F35B12E1A1}"/>
              </a:ext>
            </a:extLst>
          </p:cNvPr>
          <p:cNvSpPr>
            <a:spLocks noGrp="1"/>
          </p:cNvSpPr>
          <p:nvPr>
            <p:ph type="title"/>
          </p:nvPr>
        </p:nvSpPr>
        <p:spPr/>
        <p:txBody>
          <a:bodyPr/>
          <a:lstStyle/>
          <a:p>
            <a:r>
              <a:rPr lang="en-US" dirty="0"/>
              <a:t>Header w/editable table (optional slide)</a:t>
            </a:r>
          </a:p>
        </p:txBody>
      </p:sp>
      <p:sp>
        <p:nvSpPr>
          <p:cNvPr id="11" name="Table Placeholder 10">
            <a:extLst>
              <a:ext uri="{FF2B5EF4-FFF2-40B4-BE49-F238E27FC236}">
                <a16:creationId xmlns:a16="http://schemas.microsoft.com/office/drawing/2014/main" id="{98ED1EE7-18E9-4C40-9038-32F8D1AD0C06}"/>
              </a:ext>
            </a:extLst>
          </p:cNvPr>
          <p:cNvSpPr>
            <a:spLocks noGrp="1"/>
          </p:cNvSpPr>
          <p:nvPr>
            <p:ph type="tbl" sz="quarter" idx="20"/>
          </p:nvPr>
        </p:nvSpPr>
        <p:spPr/>
      </p:sp>
      <p:sp>
        <p:nvSpPr>
          <p:cNvPr id="10" name="Text Placeholder 9">
            <a:extLst>
              <a:ext uri="{FF2B5EF4-FFF2-40B4-BE49-F238E27FC236}">
                <a16:creationId xmlns:a16="http://schemas.microsoft.com/office/drawing/2014/main" id="{C3176CD9-69A0-F24D-A25D-2B29B72E274C}"/>
              </a:ext>
            </a:extLst>
          </p:cNvPr>
          <p:cNvSpPr>
            <a:spLocks noGrp="1"/>
          </p:cNvSpPr>
          <p:nvPr>
            <p:ph type="body" sz="quarter" idx="12"/>
          </p:nvPr>
        </p:nvSpPr>
        <p:spPr/>
        <p:txBody>
          <a:bodyPr/>
          <a:lstStyle/>
          <a:p>
            <a:endParaRPr lang="en-US"/>
          </a:p>
        </p:txBody>
      </p:sp>
      <p:graphicFrame>
        <p:nvGraphicFramePr>
          <p:cNvPr id="8" name="Table 7">
            <a:extLst>
              <a:ext uri="{FF2B5EF4-FFF2-40B4-BE49-F238E27FC236}">
                <a16:creationId xmlns:a16="http://schemas.microsoft.com/office/drawing/2014/main" id="{D09A853D-0469-694E-8DBB-33BC741187CA}"/>
              </a:ext>
            </a:extLst>
          </p:cNvPr>
          <p:cNvGraphicFramePr>
            <a:graphicFrameLocks noGrp="1"/>
          </p:cNvGraphicFramePr>
          <p:nvPr>
            <p:extLst>
              <p:ext uri="{D42A27DB-BD31-4B8C-83A1-F6EECF244321}">
                <p14:modId xmlns:p14="http://schemas.microsoft.com/office/powerpoint/2010/main" val="3001715338"/>
              </p:ext>
            </p:extLst>
          </p:nvPr>
        </p:nvGraphicFramePr>
        <p:xfrm>
          <a:off x="1098268" y="1462561"/>
          <a:ext cx="6399812" cy="3105252"/>
        </p:xfrm>
        <a:graphic>
          <a:graphicData uri="http://schemas.openxmlformats.org/drawingml/2006/table">
            <a:tbl>
              <a:tblPr firstRow="1">
                <a:tableStyleId>{5C22544A-7EE6-4342-B048-85BDC9FD1C3A}</a:tableStyleId>
              </a:tblPr>
              <a:tblGrid>
                <a:gridCol w="2567156">
                  <a:extLst>
                    <a:ext uri="{9D8B030D-6E8A-4147-A177-3AD203B41FA5}">
                      <a16:colId xmlns:a16="http://schemas.microsoft.com/office/drawing/2014/main" val="3764042023"/>
                    </a:ext>
                  </a:extLst>
                </a:gridCol>
                <a:gridCol w="1916328">
                  <a:extLst>
                    <a:ext uri="{9D8B030D-6E8A-4147-A177-3AD203B41FA5}">
                      <a16:colId xmlns:a16="http://schemas.microsoft.com/office/drawing/2014/main" val="3707701944"/>
                    </a:ext>
                  </a:extLst>
                </a:gridCol>
                <a:gridCol w="1916328">
                  <a:extLst>
                    <a:ext uri="{9D8B030D-6E8A-4147-A177-3AD203B41FA5}">
                      <a16:colId xmlns:a16="http://schemas.microsoft.com/office/drawing/2014/main" val="3006092247"/>
                    </a:ext>
                  </a:extLst>
                </a:gridCol>
              </a:tblGrid>
              <a:tr h="345028">
                <a:tc>
                  <a:txBody>
                    <a:bodyPr/>
                    <a:lstStyle/>
                    <a:p>
                      <a:pPr algn="l"/>
                      <a:r>
                        <a:rPr lang="en-US" sz="1400" b="1" i="0" dirty="0">
                          <a:latin typeface="Helvetica Regular" pitchFamily="2" charset="0"/>
                        </a:rPr>
                        <a:t>Title</a:t>
                      </a:r>
                    </a:p>
                  </a:txBody>
                  <a:tcPr marL="365760" marR="0" marT="0" marB="0"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774AE"/>
                    </a:solidFill>
                  </a:tcPr>
                </a:tc>
                <a:tc>
                  <a:txBody>
                    <a:bodyPr/>
                    <a:lstStyle/>
                    <a:p>
                      <a:pPr algn="ctr"/>
                      <a:r>
                        <a:rPr lang="en-US" sz="1400" b="1" i="0" dirty="0">
                          <a:latin typeface="Helvetica Regular" pitchFamily="2" charset="0"/>
                        </a:rPr>
                        <a:t>Title</a:t>
                      </a:r>
                    </a:p>
                  </a:txBody>
                  <a:tcPr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2774AE"/>
                    </a:solidFill>
                  </a:tcPr>
                </a:tc>
                <a:tc>
                  <a:txBody>
                    <a:bodyPr/>
                    <a:lstStyle/>
                    <a:p>
                      <a:pPr algn="ctr"/>
                      <a:r>
                        <a:rPr lang="en-US" sz="1400" b="1" i="0" dirty="0">
                          <a:latin typeface="Helvetica Regular" pitchFamily="2" charset="0"/>
                        </a:rPr>
                        <a:t>Title</a:t>
                      </a:r>
                    </a:p>
                  </a:txBody>
                  <a:tcPr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2774AE"/>
                    </a:solidFill>
                  </a:tcPr>
                </a:tc>
                <a:extLst>
                  <a:ext uri="{0D108BD9-81ED-4DB2-BD59-A6C34878D82A}">
                    <a16:rowId xmlns:a16="http://schemas.microsoft.com/office/drawing/2014/main" val="1160960130"/>
                  </a:ext>
                </a:extLst>
              </a:tr>
              <a:tr h="345028">
                <a:tc>
                  <a:txBody>
                    <a:bodyPr/>
                    <a:lstStyle/>
                    <a:p>
                      <a:pPr algn="l"/>
                      <a:r>
                        <a:rPr lang="en-US" sz="1400" b="0" i="0" dirty="0">
                          <a:solidFill>
                            <a:srgbClr val="2774AE"/>
                          </a:solidFill>
                          <a:latin typeface="Helvetica Regular" pitchFamily="2" charset="0"/>
                        </a:rPr>
                        <a:t>Title</a:t>
                      </a:r>
                    </a:p>
                  </a:txBody>
                  <a:tcPr marL="365760"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i="0" dirty="0">
                          <a:solidFill>
                            <a:srgbClr val="2774AE"/>
                          </a:solidFill>
                          <a:latin typeface="Helvetica Regular" pitchFamily="2" charset="0"/>
                        </a:rPr>
                        <a:t>00%</a:t>
                      </a:r>
                    </a:p>
                  </a:txBody>
                  <a:tcPr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38100" cmpd="sng">
                      <a:noFill/>
                    </a:lnT>
                    <a:lnB w="6350" cap="flat" cmpd="sng" algn="ctr">
                      <a:solidFill>
                        <a:schemeClr val="tx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i="0" dirty="0">
                          <a:solidFill>
                            <a:srgbClr val="2774AE"/>
                          </a:solidFill>
                          <a:latin typeface="Helvetica Regular" pitchFamily="2" charset="0"/>
                        </a:rPr>
                        <a:t>00%</a:t>
                      </a:r>
                    </a:p>
                  </a:txBody>
                  <a:tcPr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38100" cmpd="sng">
                      <a:noFill/>
                    </a:lnT>
                    <a:lnB w="6350" cap="flat" cmpd="sng" algn="ctr">
                      <a:solidFill>
                        <a:schemeClr val="tx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891641"/>
                  </a:ext>
                </a:extLst>
              </a:tr>
              <a:tr h="345028">
                <a:tc>
                  <a:txBody>
                    <a:bodyPr/>
                    <a:lstStyle/>
                    <a:p>
                      <a:pPr algn="l"/>
                      <a:r>
                        <a:rPr lang="en-US" sz="1400" b="0" i="0" dirty="0">
                          <a:solidFill>
                            <a:srgbClr val="2774AE"/>
                          </a:solidFill>
                          <a:latin typeface="Helvetica Regular" pitchFamily="2" charset="0"/>
                        </a:rPr>
                        <a:t>Title</a:t>
                      </a:r>
                    </a:p>
                  </a:txBody>
                  <a:tcPr marL="365760"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i="0" dirty="0">
                          <a:solidFill>
                            <a:srgbClr val="2774AE"/>
                          </a:solidFill>
                          <a:latin typeface="Helvetica Regular" pitchFamily="2" charset="0"/>
                        </a:rPr>
                        <a:t>00%</a:t>
                      </a:r>
                    </a:p>
                  </a:txBody>
                  <a:tcPr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i="0" dirty="0">
                          <a:solidFill>
                            <a:srgbClr val="2774AE"/>
                          </a:solidFill>
                          <a:latin typeface="Helvetica Regular" pitchFamily="2" charset="0"/>
                        </a:rPr>
                        <a:t>00%</a:t>
                      </a:r>
                    </a:p>
                  </a:txBody>
                  <a:tcPr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23736052"/>
                  </a:ext>
                </a:extLst>
              </a:tr>
              <a:tr h="345028">
                <a:tc>
                  <a:txBody>
                    <a:bodyPr/>
                    <a:lstStyle/>
                    <a:p>
                      <a:pPr algn="l"/>
                      <a:r>
                        <a:rPr lang="en-US" sz="1400" b="0" i="0" dirty="0">
                          <a:solidFill>
                            <a:srgbClr val="2774AE"/>
                          </a:solidFill>
                          <a:latin typeface="Helvetica Regular" pitchFamily="2" charset="0"/>
                        </a:rPr>
                        <a:t>Title</a:t>
                      </a:r>
                    </a:p>
                  </a:txBody>
                  <a:tcPr marL="365760"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i="0" dirty="0">
                          <a:solidFill>
                            <a:srgbClr val="2774AE"/>
                          </a:solidFill>
                          <a:latin typeface="Helvetica Regular" pitchFamily="2" charset="0"/>
                        </a:rPr>
                        <a:t>00% </a:t>
                      </a:r>
                    </a:p>
                  </a:txBody>
                  <a:tcPr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i="0" dirty="0">
                          <a:solidFill>
                            <a:srgbClr val="2774AE"/>
                          </a:solidFill>
                          <a:latin typeface="Helvetica Regular" pitchFamily="2" charset="0"/>
                        </a:rPr>
                        <a:t>00%</a:t>
                      </a:r>
                    </a:p>
                  </a:txBody>
                  <a:tcPr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71655040"/>
                  </a:ext>
                </a:extLst>
              </a:tr>
              <a:tr h="345028">
                <a:tc>
                  <a:txBody>
                    <a:bodyPr/>
                    <a:lstStyle/>
                    <a:p>
                      <a:pPr algn="l"/>
                      <a:r>
                        <a:rPr lang="en-US" sz="1400" b="0" i="0" dirty="0">
                          <a:solidFill>
                            <a:srgbClr val="2774AE"/>
                          </a:solidFill>
                          <a:latin typeface="Helvetica Regular" pitchFamily="2" charset="0"/>
                        </a:rPr>
                        <a:t>Title</a:t>
                      </a:r>
                    </a:p>
                  </a:txBody>
                  <a:tcPr marL="365760"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i="0" dirty="0">
                          <a:solidFill>
                            <a:srgbClr val="2774AE"/>
                          </a:solidFill>
                          <a:latin typeface="Helvetica Regular" pitchFamily="2" charset="0"/>
                        </a:rPr>
                        <a:t>00%</a:t>
                      </a:r>
                    </a:p>
                  </a:txBody>
                  <a:tcPr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i="0" dirty="0">
                          <a:solidFill>
                            <a:srgbClr val="2774AE"/>
                          </a:solidFill>
                          <a:latin typeface="Helvetica Regular" pitchFamily="2" charset="0"/>
                        </a:rPr>
                        <a:t>00%</a:t>
                      </a:r>
                    </a:p>
                  </a:txBody>
                  <a:tcPr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83728444"/>
                  </a:ext>
                </a:extLst>
              </a:tr>
              <a:tr h="345028">
                <a:tc>
                  <a:txBody>
                    <a:bodyPr/>
                    <a:lstStyle/>
                    <a:p>
                      <a:pPr algn="l"/>
                      <a:r>
                        <a:rPr lang="en-US" sz="1400" b="0" i="0" dirty="0">
                          <a:solidFill>
                            <a:srgbClr val="2774AE"/>
                          </a:solidFill>
                          <a:latin typeface="Helvetica Regular" pitchFamily="2" charset="0"/>
                        </a:rPr>
                        <a:t>Title</a:t>
                      </a:r>
                    </a:p>
                  </a:txBody>
                  <a:tcPr marL="365760"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i="0" dirty="0">
                          <a:solidFill>
                            <a:srgbClr val="2774AE"/>
                          </a:solidFill>
                          <a:latin typeface="Helvetica Regular" pitchFamily="2" charset="0"/>
                        </a:rPr>
                        <a:t>00%</a:t>
                      </a:r>
                    </a:p>
                  </a:txBody>
                  <a:tcPr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i="0" dirty="0">
                          <a:solidFill>
                            <a:srgbClr val="2774AE"/>
                          </a:solidFill>
                          <a:latin typeface="Helvetica Regular" pitchFamily="2" charset="0"/>
                        </a:rPr>
                        <a:t>00%</a:t>
                      </a:r>
                    </a:p>
                  </a:txBody>
                  <a:tcPr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86275943"/>
                  </a:ext>
                </a:extLst>
              </a:tr>
              <a:tr h="345028">
                <a:tc>
                  <a:txBody>
                    <a:bodyPr/>
                    <a:lstStyle/>
                    <a:p>
                      <a:pPr algn="l"/>
                      <a:r>
                        <a:rPr lang="en-US" sz="1400" b="0" i="0" dirty="0">
                          <a:solidFill>
                            <a:srgbClr val="2774AE"/>
                          </a:solidFill>
                          <a:latin typeface="Helvetica Regular" pitchFamily="2" charset="0"/>
                        </a:rPr>
                        <a:t>Title</a:t>
                      </a:r>
                    </a:p>
                  </a:txBody>
                  <a:tcPr marL="365760"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i="0" dirty="0">
                          <a:solidFill>
                            <a:srgbClr val="2774AE"/>
                          </a:solidFill>
                          <a:latin typeface="Helvetica Regular" pitchFamily="2" charset="0"/>
                        </a:rPr>
                        <a:t>00%</a:t>
                      </a:r>
                    </a:p>
                  </a:txBody>
                  <a:tcPr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i="0" dirty="0">
                          <a:solidFill>
                            <a:srgbClr val="2774AE"/>
                          </a:solidFill>
                          <a:latin typeface="Helvetica Regular" pitchFamily="2" charset="0"/>
                        </a:rPr>
                        <a:t>00%</a:t>
                      </a:r>
                    </a:p>
                  </a:txBody>
                  <a:tcPr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44329784"/>
                  </a:ext>
                </a:extLst>
              </a:tr>
              <a:tr h="345028">
                <a:tc>
                  <a:txBody>
                    <a:bodyPr/>
                    <a:lstStyle/>
                    <a:p>
                      <a:pPr algn="l"/>
                      <a:r>
                        <a:rPr lang="en-US" sz="1400" b="0" i="0" dirty="0">
                          <a:solidFill>
                            <a:srgbClr val="2774AE"/>
                          </a:solidFill>
                          <a:latin typeface="Helvetica Regular" pitchFamily="2" charset="0"/>
                        </a:rPr>
                        <a:t>Title</a:t>
                      </a:r>
                    </a:p>
                  </a:txBody>
                  <a:tcPr marL="365760"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1400" b="0" i="0" dirty="0">
                          <a:solidFill>
                            <a:srgbClr val="2774AE"/>
                          </a:solidFill>
                          <a:latin typeface="Helvetica Regular" pitchFamily="2" charset="0"/>
                        </a:rPr>
                        <a:t>00%</a:t>
                      </a:r>
                    </a:p>
                  </a:txBody>
                  <a:tcPr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1400" b="0" i="0" dirty="0">
                          <a:solidFill>
                            <a:srgbClr val="2774AE"/>
                          </a:solidFill>
                          <a:latin typeface="Helvetica Regular" pitchFamily="2" charset="0"/>
                        </a:rPr>
                        <a:t>00%</a:t>
                      </a:r>
                    </a:p>
                  </a:txBody>
                  <a:tcPr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16537638"/>
                  </a:ext>
                </a:extLst>
              </a:tr>
              <a:tr h="345028">
                <a:tc>
                  <a:txBody>
                    <a:bodyPr/>
                    <a:lstStyle/>
                    <a:p>
                      <a:pPr algn="l"/>
                      <a:r>
                        <a:rPr lang="en-US" sz="1400" b="1" i="0" dirty="0">
                          <a:solidFill>
                            <a:srgbClr val="2774AE"/>
                          </a:solidFill>
                          <a:latin typeface="Helvetica Regular" pitchFamily="2" charset="0"/>
                        </a:rPr>
                        <a:t>Title</a:t>
                      </a:r>
                    </a:p>
                  </a:txBody>
                  <a:tcPr marL="365760"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12700" cmpd="sng">
                      <a:noFill/>
                    </a:lnT>
                    <a:lnB w="6350" cap="flat" cmpd="sng" algn="ctr">
                      <a:solidFill>
                        <a:schemeClr val="tx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US" sz="1400" b="1" i="0" dirty="0">
                          <a:solidFill>
                            <a:srgbClr val="2774AE"/>
                          </a:solidFill>
                          <a:latin typeface="Helvetica Regular" pitchFamily="2" charset="0"/>
                        </a:rPr>
                        <a:t>00%</a:t>
                      </a:r>
                    </a:p>
                  </a:txBody>
                  <a:tcPr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12700" cmpd="sng">
                      <a:noFill/>
                    </a:lnT>
                    <a:lnB w="6350" cap="flat" cmpd="sng" algn="ctr">
                      <a:solidFill>
                        <a:schemeClr val="tx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US" sz="1400" b="1" i="0" dirty="0">
                          <a:solidFill>
                            <a:srgbClr val="2774AE"/>
                          </a:solidFill>
                          <a:latin typeface="Helvetica Regular" pitchFamily="2" charset="0"/>
                        </a:rPr>
                        <a:t>00%</a:t>
                      </a:r>
                    </a:p>
                  </a:txBody>
                  <a:tcPr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12700" cmpd="sng">
                      <a:noFill/>
                    </a:lnT>
                    <a:lnB w="6350" cap="flat" cmpd="sng" algn="ctr">
                      <a:solidFill>
                        <a:schemeClr val="tx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4190882480"/>
                  </a:ext>
                </a:extLst>
              </a:tr>
            </a:tbl>
          </a:graphicData>
        </a:graphic>
      </p:graphicFrame>
    </p:spTree>
    <p:extLst>
      <p:ext uri="{BB962C8B-B14F-4D97-AF65-F5344CB8AC3E}">
        <p14:creationId xmlns:p14="http://schemas.microsoft.com/office/powerpoint/2010/main" val="1180434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590AF1-51CA-D64A-8B8B-0406BE491E0F}"/>
              </a:ext>
            </a:extLst>
          </p:cNvPr>
          <p:cNvSpPr>
            <a:spLocks noGrp="1"/>
          </p:cNvSpPr>
          <p:nvPr>
            <p:ph type="dt" sz="half" idx="10"/>
          </p:nvPr>
        </p:nvSpPr>
        <p:spPr/>
        <p:txBody>
          <a:bodyPr/>
          <a:lstStyle/>
          <a:p>
            <a:fld id="{BDBB1A2B-BE4B-5D42-BC9B-83F20388A4AA}" type="datetime4">
              <a:rPr lang="en-US" smtClean="0"/>
              <a:t>April 5, 2020</a:t>
            </a:fld>
            <a:endParaRPr lang="en-US" dirty="0"/>
          </a:p>
        </p:txBody>
      </p:sp>
      <p:sp>
        <p:nvSpPr>
          <p:cNvPr id="3" name="Slide Number Placeholder 2">
            <a:extLst>
              <a:ext uri="{FF2B5EF4-FFF2-40B4-BE49-F238E27FC236}">
                <a16:creationId xmlns:a16="http://schemas.microsoft.com/office/drawing/2014/main" id="{12D6D6A2-A849-0745-AEAE-5C26CFE33A38}"/>
              </a:ext>
            </a:extLst>
          </p:cNvPr>
          <p:cNvSpPr>
            <a:spLocks noGrp="1"/>
          </p:cNvSpPr>
          <p:nvPr>
            <p:ph type="sldNum" sz="quarter" idx="11"/>
          </p:nvPr>
        </p:nvSpPr>
        <p:spPr/>
        <p:txBody>
          <a:bodyPr/>
          <a:lstStyle/>
          <a:p>
            <a:fld id="{BD59DAAA-0634-FC41-A826-8BC222AF9A3E}" type="slidenum">
              <a:rPr lang="en-US" smtClean="0"/>
              <a:pPr/>
              <a:t>3</a:t>
            </a:fld>
            <a:endParaRPr lang="en-US" dirty="0"/>
          </a:p>
        </p:txBody>
      </p:sp>
    </p:spTree>
    <p:extLst>
      <p:ext uri="{BB962C8B-B14F-4D97-AF65-F5344CB8AC3E}">
        <p14:creationId xmlns:p14="http://schemas.microsoft.com/office/powerpoint/2010/main" val="1568085906"/>
      </p:ext>
    </p:extLst>
  </p:cSld>
  <p:clrMapOvr>
    <a:masterClrMapping/>
  </p:clrMapOvr>
</p:sld>
</file>

<file path=ppt/theme/theme1.xml><?xml version="1.0" encoding="utf-8"?>
<a:theme xmlns:a="http://schemas.openxmlformats.org/drawingml/2006/main" name="presentation-01-dark">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DAEC3A6-4E4F-0549-9C7A-CD4BCDA02B71}" vid="{ECA1B53D-748F-A448-962E-6EF0706C861D}"/>
    </a:ext>
  </a:extLst>
</a:theme>
</file>

<file path=ppt/theme/theme2.xml><?xml version="1.0" encoding="utf-8"?>
<a:theme xmlns:a="http://schemas.openxmlformats.org/drawingml/2006/main" name="presentation-02">
  <a:themeElements>
    <a:clrScheme name="brand-presentation2">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DAEC3A6-4E4F-0549-9C7A-CD4BCDA02B71}" vid="{97CA2B89-6648-5643-8039-802698DBA24D}"/>
    </a:ext>
  </a:extLst>
</a:theme>
</file>

<file path=ppt/theme/theme3.xml><?xml version="1.0" encoding="utf-8"?>
<a:theme xmlns:a="http://schemas.openxmlformats.org/drawingml/2006/main" name="presentation-02-aerial">
  <a:themeElements>
    <a:clrScheme name="brand-presentation2">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DAEC3A6-4E4F-0549-9C7A-CD4BCDA02B71}" vid="{AF57A50E-17EB-9E43-98CE-ED4F345E4C2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Presentation-02-master</Template>
  <TotalTime>3</TotalTime>
  <Words>62</Words>
  <Application>Microsoft Office PowerPoint</Application>
  <PresentationFormat>On-screen Show (16:9)</PresentationFormat>
  <Paragraphs>33</Paragraphs>
  <Slides>3</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vt:i4>
      </vt:variant>
    </vt:vector>
  </HeadingPairs>
  <TitlesOfParts>
    <vt:vector size="10" baseType="lpstr">
      <vt:lpstr>Arial</vt:lpstr>
      <vt:lpstr>Calibri</vt:lpstr>
      <vt:lpstr>Helvetica</vt:lpstr>
      <vt:lpstr>Helvetica Regular</vt:lpstr>
      <vt:lpstr>presentation-01-dark</vt:lpstr>
      <vt:lpstr>presentation-02</vt:lpstr>
      <vt:lpstr>presentation-02-aerial</vt:lpstr>
      <vt:lpstr>PowerPoint Presentation</vt:lpstr>
      <vt:lpstr>Header w/editable table (optional slide)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Atzi PP</dc:creator>
  <cp:lastModifiedBy>Atzi PP</cp:lastModifiedBy>
  <cp:revision>1</cp:revision>
  <dcterms:created xsi:type="dcterms:W3CDTF">2020-04-06T03:56:32Z</dcterms:created>
  <dcterms:modified xsi:type="dcterms:W3CDTF">2020-04-06T04:00:08Z</dcterms:modified>
</cp:coreProperties>
</file>