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slideLayouts/slideLayout3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8" r:id="rId3"/>
    <p:sldMasterId id="2147483680" r:id="rId4"/>
    <p:sldMasterId id="2147483686" r:id="rId5"/>
    <p:sldMasterId id="2147483698" r:id="rId6"/>
  </p:sldMasterIdLst>
  <p:notesMasterIdLst>
    <p:notesMasterId r:id="rId21"/>
  </p:notesMasterIdLst>
  <p:handoutMasterIdLst>
    <p:handoutMasterId r:id="rId22"/>
  </p:handoutMasterIdLst>
  <p:sldIdLst>
    <p:sldId id="256" r:id="rId7"/>
    <p:sldId id="271" r:id="rId8"/>
    <p:sldId id="257" r:id="rId9"/>
    <p:sldId id="258" r:id="rId10"/>
    <p:sldId id="260" r:id="rId11"/>
    <p:sldId id="274" r:id="rId12"/>
    <p:sldId id="273" r:id="rId13"/>
    <p:sldId id="276" r:id="rId14"/>
    <p:sldId id="275" r:id="rId15"/>
    <p:sldId id="277" r:id="rId16"/>
    <p:sldId id="278" r:id="rId17"/>
    <p:sldId id="279" r:id="rId18"/>
    <p:sldId id="272" r:id="rId19"/>
    <p:sldId id="259" r:id="rId20"/>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205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06F1A6-F167-4ED9-9ED8-830F64BEA0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846CA0-F864-420C-946A-0DAF6456B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FC13E5-109F-4CEF-B586-178E8C518CA5}" type="datetimeFigureOut">
              <a:rPr lang="en-US" smtClean="0"/>
              <a:t>5/15/2020</a:t>
            </a:fld>
            <a:endParaRPr lang="en-US"/>
          </a:p>
        </p:txBody>
      </p:sp>
      <p:sp>
        <p:nvSpPr>
          <p:cNvPr id="4" name="Footer Placeholder 3">
            <a:extLst>
              <a:ext uri="{FF2B5EF4-FFF2-40B4-BE49-F238E27FC236}">
                <a16:creationId xmlns:a16="http://schemas.microsoft.com/office/drawing/2014/main" id="{C4B37B86-A2D9-4F68-BA16-6B332DD0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AB8815-697E-4849-BB4C-76623146D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C24B5C-7D56-4DFC-864F-337514DE25DD}" type="slidenum">
              <a:rPr lang="en-US" smtClean="0"/>
              <a:t>‹#›</a:t>
            </a:fld>
            <a:endParaRPr lang="en-US"/>
          </a:p>
        </p:txBody>
      </p:sp>
    </p:spTree>
    <p:extLst>
      <p:ext uri="{BB962C8B-B14F-4D97-AF65-F5344CB8AC3E}">
        <p14:creationId xmlns:p14="http://schemas.microsoft.com/office/powerpoint/2010/main" val="684993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C1A71-F594-419A-AF9C-7FC656D5861B}" type="datetimeFigureOut">
              <a:rPr lang="en-US" smtClean="0"/>
              <a:t>5/15/2020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CA331-CFC3-47CE-9456-9AE09C1D2DB8}" type="slidenum">
              <a:rPr lang="en-US" smtClean="0"/>
              <a:t>‹#›</a:t>
            </a:fld>
            <a:endParaRPr lang="en-US"/>
          </a:p>
        </p:txBody>
      </p:sp>
    </p:spTree>
    <p:extLst>
      <p:ext uri="{BB962C8B-B14F-4D97-AF65-F5344CB8AC3E}">
        <p14:creationId xmlns:p14="http://schemas.microsoft.com/office/powerpoint/2010/main" val="3768014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Opener">
    <p:spTree>
      <p:nvGrpSpPr>
        <p:cNvPr id="1" name=""/>
        <p:cNvGrpSpPr/>
        <p:nvPr/>
      </p:nvGrpSpPr>
      <p:grpSpPr>
        <a:xfrm>
          <a:off x="0" y="0"/>
          <a:ext cx="0" cy="0"/>
          <a:chOff x="0" y="0"/>
          <a:chExt cx="0" cy="0"/>
        </a:xfrm>
      </p:grpSpPr>
      <p:sp>
        <p:nvSpPr>
          <p:cNvPr id="5" name="Header rule">
            <a:extLst>
              <a:ext uri="{FF2B5EF4-FFF2-40B4-BE49-F238E27FC236}">
                <a16:creationId xmlns:a16="http://schemas.microsoft.com/office/drawing/2014/main" id="{198C97F7-A4B7-A44F-8837-702C9EA03268}"/>
              </a:ext>
            </a:extLst>
          </p:cNvPr>
          <p:cNvSpPr/>
          <p:nvPr/>
        </p:nvSpPr>
        <p:spPr>
          <a:xfrm>
            <a:off x="640080" y="402336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00" b="0" i="0" dirty="0">
              <a:latin typeface="Helvetica Regular" pitchFamily="2" charset="0"/>
            </a:endParaRPr>
          </a:p>
        </p:txBody>
      </p:sp>
      <p:sp>
        <p:nvSpPr>
          <p:cNvPr id="6" name="Header rule">
            <a:extLst>
              <a:ext uri="{FF2B5EF4-FFF2-40B4-BE49-F238E27FC236}">
                <a16:creationId xmlns:a16="http://schemas.microsoft.com/office/drawing/2014/main" id="{597315B1-292E-3D41-AFF6-A072259E441C}"/>
              </a:ext>
            </a:extLst>
          </p:cNvPr>
          <p:cNvSpPr/>
          <p:nvPr/>
        </p:nvSpPr>
        <p:spPr>
          <a:xfrm>
            <a:off x="640080" y="243840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00" b="0" i="0" dirty="0">
              <a:latin typeface="Helvetica Regular" pitchFamily="2" charset="0"/>
            </a:endParaRPr>
          </a:p>
        </p:txBody>
      </p:sp>
      <p:sp>
        <p:nvSpPr>
          <p:cNvPr id="9" name="Content Placeholder 4">
            <a:extLst>
              <a:ext uri="{FF2B5EF4-FFF2-40B4-BE49-F238E27FC236}">
                <a16:creationId xmlns:a16="http://schemas.microsoft.com/office/drawing/2014/main" id="{51842526-596D-444C-831F-EDD586E710D2}"/>
              </a:ext>
            </a:extLst>
          </p:cNvPr>
          <p:cNvSpPr>
            <a:spLocks noGrp="1"/>
          </p:cNvSpPr>
          <p:nvPr>
            <p:ph sz="quarter" idx="23" hasCustomPrompt="1"/>
          </p:nvPr>
        </p:nvSpPr>
        <p:spPr>
          <a:xfrm>
            <a:off x="640078" y="6030678"/>
            <a:ext cx="1126527" cy="166199"/>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a:t>Presenter Name</a:t>
            </a:r>
          </a:p>
        </p:txBody>
      </p:sp>
      <p:sp>
        <p:nvSpPr>
          <p:cNvPr id="10" name="Content Placeholder 4">
            <a:extLst>
              <a:ext uri="{FF2B5EF4-FFF2-40B4-BE49-F238E27FC236}">
                <a16:creationId xmlns:a16="http://schemas.microsoft.com/office/drawing/2014/main" id="{7614E81D-36BE-0843-8E17-35D959F5ADC3}"/>
              </a:ext>
            </a:extLst>
          </p:cNvPr>
          <p:cNvSpPr>
            <a:spLocks noGrp="1"/>
          </p:cNvSpPr>
          <p:nvPr>
            <p:ph sz="quarter" idx="24" hasCustomPrompt="1"/>
          </p:nvPr>
        </p:nvSpPr>
        <p:spPr>
          <a:xfrm>
            <a:off x="640078" y="6274518"/>
            <a:ext cx="1633781" cy="166199"/>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a:t>Title, Department Name</a:t>
            </a:r>
          </a:p>
        </p:txBody>
      </p:sp>
      <p:sp>
        <p:nvSpPr>
          <p:cNvPr id="11" name="Text Placeholder 5">
            <a:extLst>
              <a:ext uri="{FF2B5EF4-FFF2-40B4-BE49-F238E27FC236}">
                <a16:creationId xmlns:a16="http://schemas.microsoft.com/office/drawing/2014/main" id="{F1570365-4D0D-EC45-BEDD-AB605BCD2DE9}"/>
              </a:ext>
            </a:extLst>
          </p:cNvPr>
          <p:cNvSpPr>
            <a:spLocks noGrp="1"/>
          </p:cNvSpPr>
          <p:nvPr>
            <p:ph type="body" sz="quarter" idx="25" hasCustomPrompt="1"/>
          </p:nvPr>
        </p:nvSpPr>
        <p:spPr>
          <a:xfrm>
            <a:off x="640080" y="2194560"/>
            <a:ext cx="3365537" cy="110800"/>
          </a:xfrm>
          <a:prstGeom prst="rect">
            <a:avLst/>
          </a:prstGeom>
        </p:spPr>
        <p:txBody>
          <a:bodyPr wrap="none" lIns="18288" tIns="0" rIns="0" bIns="0">
            <a:spAutoFit/>
          </a:bodyPr>
          <a:lstStyle>
            <a:lvl1pPr marL="0" indent="0">
              <a:buNone/>
              <a:defRPr sz="800" cap="all" baseline="0">
                <a:latin typeface="+mn-lt"/>
              </a:defRPr>
            </a:lvl1pPr>
            <a:lvl2pPr marL="0" indent="0">
              <a:buFont typeface="Arial" panose="020B0604020202020204" pitchFamily="34" charset="0"/>
              <a:buNone/>
              <a:defRPr sz="800">
                <a:latin typeface="+mn-lt"/>
              </a:defRPr>
            </a:lvl2pPr>
            <a:lvl3pPr marL="363474" indent="0">
              <a:buNone/>
              <a:defRPr sz="800">
                <a:latin typeface="+mn-lt"/>
              </a:defRPr>
            </a:lvl3pPr>
            <a:lvl4pPr marL="0" indent="0">
              <a:buNone/>
              <a:defRPr sz="800">
                <a:latin typeface="+mn-lt"/>
              </a:defRPr>
            </a:lvl4pPr>
            <a:lvl5pPr marL="0" indent="0">
              <a:buNone/>
              <a:defRPr sz="800">
                <a:latin typeface="+mn-lt"/>
              </a:defRPr>
            </a:lvl5pPr>
          </a:lstStyle>
          <a:p>
            <a:pPr lvl="0"/>
            <a:r>
              <a:rPr lang="en-US" dirty="0"/>
              <a:t>JOB # GOES HERE [REMOVE FOR LIVE AUDIENCE PRESENTATION]</a:t>
            </a:r>
          </a:p>
        </p:txBody>
      </p:sp>
      <p:sp>
        <p:nvSpPr>
          <p:cNvPr id="3" name="Picture Placeholder 2">
            <a:extLst>
              <a:ext uri="{FF2B5EF4-FFF2-40B4-BE49-F238E27FC236}">
                <a16:creationId xmlns:a16="http://schemas.microsoft.com/office/drawing/2014/main" id="{7AAAB01A-F2BD-C546-A22D-F1FB2E43F306}"/>
              </a:ext>
            </a:extLst>
          </p:cNvPr>
          <p:cNvSpPr>
            <a:spLocks noGrp="1"/>
          </p:cNvSpPr>
          <p:nvPr>
            <p:ph type="pic" sz="quarter" idx="27" hasCustomPrompt="1"/>
          </p:nvPr>
        </p:nvSpPr>
        <p:spPr>
          <a:xfrm>
            <a:off x="640079" y="589337"/>
            <a:ext cx="5759450" cy="369332"/>
          </a:xfrm>
          <a:prstGeom prst="rect">
            <a:avLst/>
          </a:prstGeom>
        </p:spPr>
        <p:txBody>
          <a:bodyPr/>
          <a:lstStyle>
            <a:lvl1pPr marL="0" indent="0">
              <a:buNone/>
              <a:defRPr sz="1000"/>
            </a:lvl1pPr>
          </a:lstStyle>
          <a:p>
            <a:r>
              <a:rPr lang="en-US" dirty="0"/>
              <a:t>Click the icon to insert the </a:t>
            </a:r>
            <a:r>
              <a:rPr lang="en-US" dirty="0" err="1"/>
              <a:t>Uxd-Wht</a:t>
            </a:r>
            <a:r>
              <a:rPr lang="en-US" dirty="0"/>
              <a:t> or Unboxed-</a:t>
            </a:r>
            <a:r>
              <a:rPr lang="en-US" dirty="0" err="1"/>
              <a:t>WhiteType</a:t>
            </a:r>
            <a:r>
              <a:rPr lang="en-US" dirty="0"/>
              <a:t>, </a:t>
            </a:r>
            <a:r>
              <a:rPr lang="en-US" dirty="0" err="1"/>
              <a:t>svg</a:t>
            </a:r>
            <a:r>
              <a:rPr lang="en-US" dirty="0"/>
              <a:t> or </a:t>
            </a:r>
            <a:r>
              <a:rPr lang="en-US" dirty="0" err="1"/>
              <a:t>png</a:t>
            </a:r>
            <a:r>
              <a:rPr lang="en-US" dirty="0"/>
              <a:t> format version of your department logo. Follow yellow instructions.</a:t>
            </a:r>
          </a:p>
        </p:txBody>
      </p:sp>
      <p:sp>
        <p:nvSpPr>
          <p:cNvPr id="12" name="Text Placeholder 11">
            <a:extLst>
              <a:ext uri="{FF2B5EF4-FFF2-40B4-BE49-F238E27FC236}">
                <a16:creationId xmlns:a16="http://schemas.microsoft.com/office/drawing/2014/main" id="{3A81CB59-8C90-4649-A0B9-F64FBDA65623}"/>
              </a:ext>
            </a:extLst>
          </p:cNvPr>
          <p:cNvSpPr>
            <a:spLocks noGrp="1"/>
          </p:cNvSpPr>
          <p:nvPr>
            <p:ph type="body" sz="quarter" idx="28" hasCustomPrompt="1"/>
          </p:nvPr>
        </p:nvSpPr>
        <p:spPr>
          <a:xfrm>
            <a:off x="3110248" y="4318813"/>
            <a:ext cx="5867974" cy="369332"/>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1. GUIDES – To make sure guides are visible, inside the View ribbon, click the Guides checkbox. </a:t>
            </a:r>
            <a:r>
              <a:rPr lang="en-US"/>
              <a:t>Then click the icon inside the picture frame to add your logo.</a:t>
            </a:r>
            <a:endParaRPr lang="en-US" dirty="0"/>
          </a:p>
        </p:txBody>
      </p:sp>
      <p:sp>
        <p:nvSpPr>
          <p:cNvPr id="16" name="Text Placeholder 11">
            <a:extLst>
              <a:ext uri="{FF2B5EF4-FFF2-40B4-BE49-F238E27FC236}">
                <a16:creationId xmlns:a16="http://schemas.microsoft.com/office/drawing/2014/main" id="{27040403-9017-284E-A963-BB40D99A6B1B}"/>
              </a:ext>
            </a:extLst>
          </p:cNvPr>
          <p:cNvSpPr>
            <a:spLocks noGrp="1"/>
          </p:cNvSpPr>
          <p:nvPr>
            <p:ph type="body" sz="quarter" idx="29" hasCustomPrompt="1"/>
          </p:nvPr>
        </p:nvSpPr>
        <p:spPr>
          <a:xfrm>
            <a:off x="3509494" y="4857147"/>
            <a:ext cx="5468728" cy="369332"/>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2. QUALITY – For the sharpest image, we recommend selecting your logo from the </a:t>
            </a:r>
            <a:r>
              <a:rPr lang="en-US" dirty="0" err="1"/>
              <a:t>svg</a:t>
            </a:r>
            <a:r>
              <a:rPr lang="en-US" dirty="0"/>
              <a:t> folder. Insert the </a:t>
            </a:r>
            <a:r>
              <a:rPr lang="en-US" dirty="0" err="1"/>
              <a:t>Uxd-Wht</a:t>
            </a:r>
            <a:r>
              <a:rPr lang="en-US" dirty="0"/>
              <a:t> or Unboxed-</a:t>
            </a:r>
            <a:r>
              <a:rPr lang="en-US" dirty="0" err="1"/>
              <a:t>WhiteType</a:t>
            </a:r>
            <a:r>
              <a:rPr lang="en-US" dirty="0"/>
              <a:t> version. Your logo will appear in the picture frame. </a:t>
            </a:r>
          </a:p>
        </p:txBody>
      </p:sp>
      <p:sp>
        <p:nvSpPr>
          <p:cNvPr id="18" name="Text Placeholder 11">
            <a:extLst>
              <a:ext uri="{FF2B5EF4-FFF2-40B4-BE49-F238E27FC236}">
                <a16:creationId xmlns:a16="http://schemas.microsoft.com/office/drawing/2014/main" id="{4B946D04-E796-4B4C-BA49-32A74CF316D8}"/>
              </a:ext>
            </a:extLst>
          </p:cNvPr>
          <p:cNvSpPr>
            <a:spLocks noGrp="1"/>
          </p:cNvSpPr>
          <p:nvPr>
            <p:ph type="body" sz="quarter" idx="30" hasCustomPrompt="1"/>
          </p:nvPr>
        </p:nvSpPr>
        <p:spPr>
          <a:xfrm>
            <a:off x="3509494" y="5400543"/>
            <a:ext cx="5468728" cy="784830"/>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lvl="0"/>
            <a:r>
              <a:rPr lang="en-US" dirty="0"/>
              <a:t>3. SCALE – With the picture frame selected, inside the Graphic Format ribbon, click the Format Pane. Click the Size and Properties icon and open the Size section. Make sure the boxes for Lock aspect ratio and Relative to original picture size are checked. Click the RESET button to resize the logo in the frame. Continue resizing using the scaling arrows if necessary. The UCLA logo letters should match up with the top and bottom guides.</a:t>
            </a:r>
          </a:p>
        </p:txBody>
      </p:sp>
      <p:sp>
        <p:nvSpPr>
          <p:cNvPr id="19" name="Text Placeholder 11">
            <a:extLst>
              <a:ext uri="{FF2B5EF4-FFF2-40B4-BE49-F238E27FC236}">
                <a16:creationId xmlns:a16="http://schemas.microsoft.com/office/drawing/2014/main" id="{68E45B7A-8408-374F-A2DC-0F4F9C754E45}"/>
              </a:ext>
            </a:extLst>
          </p:cNvPr>
          <p:cNvSpPr>
            <a:spLocks noGrp="1"/>
          </p:cNvSpPr>
          <p:nvPr>
            <p:ph type="body" sz="quarter" idx="31" hasCustomPrompt="1"/>
          </p:nvPr>
        </p:nvSpPr>
        <p:spPr>
          <a:xfrm>
            <a:off x="3509494" y="6456205"/>
            <a:ext cx="5468728" cy="230832"/>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lvl="0"/>
            <a:r>
              <a:rPr lang="en-US" dirty="0"/>
              <a:t>4. POSITION – Align the UCLA logo letters to meet the left guide. </a:t>
            </a:r>
          </a:p>
        </p:txBody>
      </p:sp>
      <p:sp>
        <p:nvSpPr>
          <p:cNvPr id="13" name="Text Placeholder 12">
            <a:extLst>
              <a:ext uri="{FF2B5EF4-FFF2-40B4-BE49-F238E27FC236}">
                <a16:creationId xmlns:a16="http://schemas.microsoft.com/office/drawing/2014/main" id="{4845E9B1-083C-B34E-AC7C-964685DBFAAB}"/>
              </a:ext>
            </a:extLst>
          </p:cNvPr>
          <p:cNvSpPr>
            <a:spLocks noGrp="1"/>
          </p:cNvSpPr>
          <p:nvPr>
            <p:ph type="body" sz="quarter" idx="32" hasCustomPrompt="1"/>
          </p:nvPr>
        </p:nvSpPr>
        <p:spPr>
          <a:xfrm>
            <a:off x="640080" y="2711465"/>
            <a:ext cx="7772400" cy="1099788"/>
          </a:xfrm>
          <a:prstGeom prst="rect">
            <a:avLst/>
          </a:prstGeom>
        </p:spPr>
        <p:txBody>
          <a:bodyPr lIns="0" tIns="0" rIns="0" bIns="0" anchor="ctr" anchorCtr="0"/>
          <a:lstStyle>
            <a:lvl1pPr marL="0" indent="0">
              <a:buNone/>
              <a:defRPr sz="3600" b="1"/>
            </a:lvl1pPr>
            <a:lvl2pPr marL="342900" indent="0">
              <a:buNone/>
              <a:defRPr sz="3600" b="1"/>
            </a:lvl2pPr>
            <a:lvl3pPr marL="685800" indent="0">
              <a:buNone/>
              <a:defRPr sz="3600" b="1"/>
            </a:lvl3pPr>
            <a:lvl4pPr marL="1028700" indent="0">
              <a:buNone/>
              <a:defRPr sz="3600" b="1"/>
            </a:lvl4pPr>
            <a:lvl5pPr marL="1371600" indent="0">
              <a:buNone/>
              <a:defRPr sz="3600" b="1"/>
            </a:lvl5pPr>
          </a:lstStyle>
          <a:p>
            <a:pPr lvl="0"/>
            <a:r>
              <a:rPr lang="en-US" dirty="0"/>
              <a:t>Presentation Opener</a:t>
            </a:r>
          </a:p>
          <a:p>
            <a:pPr lvl="0"/>
            <a:r>
              <a:rPr lang="en-US" dirty="0"/>
              <a:t>Title Goes Here</a:t>
            </a:r>
          </a:p>
        </p:txBody>
      </p:sp>
    </p:spTree>
    <p:extLst>
      <p:ext uri="{BB962C8B-B14F-4D97-AF65-F5344CB8AC3E}">
        <p14:creationId xmlns:p14="http://schemas.microsoft.com/office/powerpoint/2010/main" val="1814038101"/>
      </p:ext>
    </p:extLst>
  </p:cSld>
  <p:clrMapOvr>
    <a:masterClrMapping/>
  </p:clrMapOvr>
  <p:extLst>
    <p:ext uri="{DCECCB84-F9BA-43D5-87BE-67443E8EF086}">
      <p15:sldGuideLst xmlns:p15="http://schemas.microsoft.com/office/powerpoint/2012/main">
        <p15:guide id="1" orient="horz" pos="444">
          <p15:clr>
            <a:srgbClr val="FBAE40"/>
          </p15:clr>
        </p15:guide>
        <p15:guide id="2" orient="horz" pos="276">
          <p15:clr>
            <a:srgbClr val="FBAE40"/>
          </p15:clr>
        </p15:guide>
        <p15:guide id="3"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AF4F0894-4C05-9C4E-B600-D9ECD898A4E1}"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2438401"/>
            <a:ext cx="3840478" cy="1163395"/>
          </a:xfrm>
          <a:prstGeom prst="rect">
            <a:avLst/>
          </a:prstGeom>
        </p:spPr>
        <p:txBody>
          <a:bodyPr lIns="36576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2000" y="1950720"/>
            <a:ext cx="3840479"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950720"/>
            <a:ext cx="3931920" cy="414528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258225636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C5558416-D4A5-2C4B-BFD9-97D61B9D22FA}"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2438401"/>
            <a:ext cx="3840480" cy="1163395"/>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1" y="1950720"/>
            <a:ext cx="3840479" cy="215444"/>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950720"/>
            <a:ext cx="3931920" cy="414528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753400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w/two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A44ACDD2-15F2-0B4C-A54B-A39030A6F076}"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3" y="1950720"/>
            <a:ext cx="3749039"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1" y="4754880"/>
            <a:ext cx="3749039" cy="76636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9" name="Picture Placeholder 2">
            <a:extLst>
              <a:ext uri="{FF2B5EF4-FFF2-40B4-BE49-F238E27FC236}">
                <a16:creationId xmlns:a16="http://schemas.microsoft.com/office/drawing/2014/main" id="{008D5794-D0A3-9A4A-8E55-31C816DBB18B}"/>
              </a:ext>
            </a:extLst>
          </p:cNvPr>
          <p:cNvSpPr>
            <a:spLocks noGrp="1"/>
          </p:cNvSpPr>
          <p:nvPr>
            <p:ph type="pic" sz="quarter" idx="29"/>
          </p:nvPr>
        </p:nvSpPr>
        <p:spPr>
          <a:xfrm>
            <a:off x="4666263" y="1955800"/>
            <a:ext cx="3749039"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0" name="Text Placeholder 19">
            <a:extLst>
              <a:ext uri="{FF2B5EF4-FFF2-40B4-BE49-F238E27FC236}">
                <a16:creationId xmlns:a16="http://schemas.microsoft.com/office/drawing/2014/main" id="{ACEE43D6-E059-E04C-9FC3-7001F8E9216B}"/>
              </a:ext>
            </a:extLst>
          </p:cNvPr>
          <p:cNvSpPr>
            <a:spLocks noGrp="1"/>
          </p:cNvSpPr>
          <p:nvPr>
            <p:ph type="body" sz="quarter" idx="30" hasCustomPrompt="1"/>
          </p:nvPr>
        </p:nvSpPr>
        <p:spPr>
          <a:xfrm>
            <a:off x="4666391" y="4759960"/>
            <a:ext cx="3749039" cy="76636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376583603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D74E759E-4D0E-9441-BADB-21737C39DC67}"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950720"/>
            <a:ext cx="2468880"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4754881"/>
            <a:ext cx="2468880" cy="960263"/>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950720"/>
            <a:ext cx="2468880"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4754881"/>
            <a:ext cx="2468880" cy="960263"/>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950720"/>
            <a:ext cx="2468880"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4754878"/>
            <a:ext cx="2468880" cy="960263"/>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125901491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E17783BE-84C8-5042-BA6A-13AB4BD0036C}"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5242560"/>
            <a:ext cx="7772400" cy="572464"/>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950720"/>
            <a:ext cx="7772400" cy="193899"/>
          </a:xfrm>
          <a:prstGeom prst="rect">
            <a:avLst/>
          </a:prstGeom>
          <a:solidFill>
            <a:srgbClr val="DBE7F5"/>
          </a:solidFill>
        </p:spPr>
        <p:txBody>
          <a:bodyPr wrap="square" anchor="t" anchorCtr="1">
            <a:sp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18185855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w/video">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B7928292-3211-8341-A661-272FA150A3B9}"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1828800" y="1950720"/>
            <a:ext cx="5486400" cy="414528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307237022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E3DB65E-7C5A-1446-BA7B-47129C2A3344}"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2438399"/>
            <a:ext cx="2743200" cy="969496"/>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950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950720"/>
            <a:ext cx="5029200" cy="377952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w/copy and video</a:t>
            </a:r>
          </a:p>
        </p:txBody>
      </p:sp>
    </p:spTree>
    <p:extLst>
      <p:ext uri="{BB962C8B-B14F-4D97-AF65-F5344CB8AC3E}">
        <p14:creationId xmlns:p14="http://schemas.microsoft.com/office/powerpoint/2010/main" val="107662526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6D62F6-3250-0B4E-8B80-EB8A1F2E2910}"/>
              </a:ext>
            </a:extLst>
          </p:cNvPr>
          <p:cNvSpPr>
            <a:spLocks noGrp="1"/>
          </p:cNvSpPr>
          <p:nvPr>
            <p:ph type="dt" sz="half" idx="10"/>
          </p:nvPr>
        </p:nvSpPr>
        <p:spPr>
          <a:xfrm>
            <a:off x="4297680" y="6352032"/>
            <a:ext cx="2057400" cy="381643"/>
          </a:xfrm>
          <a:prstGeom prst="rect">
            <a:avLst/>
          </a:prstGeom>
        </p:spPr>
        <p:txBody>
          <a:bodyPr/>
          <a:lstStyle/>
          <a:p>
            <a:fld id="{5F005B25-F92E-F241-B3BB-D56013C8D83E}" type="datetime4">
              <a:rPr lang="en-US" smtClean="0"/>
              <a:t>May 15, 2020</a:t>
            </a:fld>
            <a:endParaRPr lang="en-US" dirty="0"/>
          </a:p>
        </p:txBody>
      </p:sp>
      <p:sp>
        <p:nvSpPr>
          <p:cNvPr id="4" name="Slide Number Placeholder 3">
            <a:extLst>
              <a:ext uri="{FF2B5EF4-FFF2-40B4-BE49-F238E27FC236}">
                <a16:creationId xmlns:a16="http://schemas.microsoft.com/office/drawing/2014/main" id="{88CDCE06-F426-2040-BA89-1305FE808600}"/>
              </a:ext>
            </a:extLst>
          </p:cNvPr>
          <p:cNvSpPr>
            <a:spLocks noGrp="1"/>
          </p:cNvSpPr>
          <p:nvPr>
            <p:ph type="sldNum" sz="quarter" idx="11"/>
          </p:nvPr>
        </p:nvSpPr>
        <p:spPr>
          <a:xfrm>
            <a:off x="8421624" y="6352032"/>
            <a:ext cx="457200" cy="487680"/>
          </a:xfrm>
          <a:prstGeom prst="rect">
            <a:avLst/>
          </a:prstGeom>
        </p:spPr>
        <p:txBody>
          <a:bodyPr wrap="square" anchor="t" anchorCtr="0"/>
          <a:lstStyle/>
          <a:p>
            <a:fld id="{B6238B5B-F19C-E947-A0BC-87BD7983F871}" type="slidenum">
              <a:rPr lang="en-US" smtClean="0"/>
              <a:pPr/>
              <a:t>‹#›</a:t>
            </a:fld>
            <a:endParaRPr lang="en-US" dirty="0"/>
          </a:p>
        </p:txBody>
      </p:sp>
      <p:sp>
        <p:nvSpPr>
          <p:cNvPr id="7" name="Text Placeholder 6">
            <a:extLst>
              <a:ext uri="{FF2B5EF4-FFF2-40B4-BE49-F238E27FC236}">
                <a16:creationId xmlns:a16="http://schemas.microsoft.com/office/drawing/2014/main" id="{DF103CBC-1586-8745-A34F-D741C41F2374}"/>
              </a:ext>
            </a:extLst>
          </p:cNvPr>
          <p:cNvSpPr>
            <a:spLocks noGrp="1"/>
          </p:cNvSpPr>
          <p:nvPr>
            <p:ph type="body" sz="quarter" idx="12" hasCustomPrompt="1"/>
          </p:nvPr>
        </p:nvSpPr>
        <p:spPr>
          <a:xfrm>
            <a:off x="1371600" y="2107852"/>
            <a:ext cx="6400800" cy="1661993"/>
          </a:xfrm>
          <a:prstGeom prst="rect">
            <a:avLst/>
          </a:prstGeom>
        </p:spPr>
        <p:txBody>
          <a:bodyPr lIns="0" tIns="0" rIns="0" bIns="0" anchor="ctr" anchorCtr="0">
            <a:spAutoFit/>
          </a:bodyPr>
          <a:lstStyle>
            <a:lvl1pPr marL="0" indent="0" algn="ctr">
              <a:buNone/>
              <a:defRPr sz="4000">
                <a:solidFill>
                  <a:schemeClr val="bg1"/>
                </a:solidFill>
              </a:defRPr>
            </a:lvl1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302061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Opener">
    <p:spTree>
      <p:nvGrpSpPr>
        <p:cNvPr id="1" name=""/>
        <p:cNvGrpSpPr/>
        <p:nvPr/>
      </p:nvGrpSpPr>
      <p:grpSpPr>
        <a:xfrm>
          <a:off x="0" y="0"/>
          <a:ext cx="0" cy="0"/>
          <a:chOff x="0" y="0"/>
          <a:chExt cx="0" cy="0"/>
        </a:xfrm>
      </p:grpSpPr>
      <p:sp>
        <p:nvSpPr>
          <p:cNvPr id="5" name="Header rule">
            <a:extLst>
              <a:ext uri="{FF2B5EF4-FFF2-40B4-BE49-F238E27FC236}">
                <a16:creationId xmlns:a16="http://schemas.microsoft.com/office/drawing/2014/main" id="{198C97F7-A4B7-A44F-8837-702C9EA03268}"/>
              </a:ext>
            </a:extLst>
          </p:cNvPr>
          <p:cNvSpPr/>
          <p:nvPr/>
        </p:nvSpPr>
        <p:spPr>
          <a:xfrm>
            <a:off x="640080" y="402336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350" b="0" i="0" dirty="0">
              <a:latin typeface="Helvetica Regular" pitchFamily="2" charset="0"/>
            </a:endParaRPr>
          </a:p>
        </p:txBody>
      </p:sp>
      <p:sp>
        <p:nvSpPr>
          <p:cNvPr id="6" name="Header rule">
            <a:extLst>
              <a:ext uri="{FF2B5EF4-FFF2-40B4-BE49-F238E27FC236}">
                <a16:creationId xmlns:a16="http://schemas.microsoft.com/office/drawing/2014/main" id="{597315B1-292E-3D41-AFF6-A072259E441C}"/>
              </a:ext>
            </a:extLst>
          </p:cNvPr>
          <p:cNvSpPr/>
          <p:nvPr/>
        </p:nvSpPr>
        <p:spPr>
          <a:xfrm>
            <a:off x="640080" y="243840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350" b="0" i="0" dirty="0">
              <a:latin typeface="Helvetica Regular" pitchFamily="2" charset="0"/>
            </a:endParaRPr>
          </a:p>
        </p:txBody>
      </p:sp>
      <p:sp>
        <p:nvSpPr>
          <p:cNvPr id="9" name="Content Placeholder 4">
            <a:extLst>
              <a:ext uri="{FF2B5EF4-FFF2-40B4-BE49-F238E27FC236}">
                <a16:creationId xmlns:a16="http://schemas.microsoft.com/office/drawing/2014/main" id="{51842526-596D-444C-831F-EDD586E710D2}"/>
              </a:ext>
            </a:extLst>
          </p:cNvPr>
          <p:cNvSpPr>
            <a:spLocks noGrp="1"/>
          </p:cNvSpPr>
          <p:nvPr>
            <p:ph sz="quarter" idx="23" hasCustomPrompt="1"/>
          </p:nvPr>
        </p:nvSpPr>
        <p:spPr>
          <a:xfrm>
            <a:off x="640079" y="6030678"/>
            <a:ext cx="2086725" cy="166199"/>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err="1"/>
              <a:t>Attiano</a:t>
            </a:r>
            <a:r>
              <a:rPr lang="en-US" dirty="0"/>
              <a:t> Purpura-</a:t>
            </a:r>
            <a:r>
              <a:rPr lang="en-US" dirty="0" err="1"/>
              <a:t>Pontoniere</a:t>
            </a:r>
            <a:r>
              <a:rPr lang="en-US" dirty="0"/>
              <a:t>	</a:t>
            </a:r>
          </a:p>
        </p:txBody>
      </p:sp>
      <p:sp>
        <p:nvSpPr>
          <p:cNvPr id="10" name="Content Placeholder 4">
            <a:extLst>
              <a:ext uri="{FF2B5EF4-FFF2-40B4-BE49-F238E27FC236}">
                <a16:creationId xmlns:a16="http://schemas.microsoft.com/office/drawing/2014/main" id="{7614E81D-36BE-0843-8E17-35D959F5ADC3}"/>
              </a:ext>
            </a:extLst>
          </p:cNvPr>
          <p:cNvSpPr>
            <a:spLocks noGrp="1"/>
          </p:cNvSpPr>
          <p:nvPr>
            <p:ph sz="quarter" idx="24" hasCustomPrompt="1"/>
          </p:nvPr>
        </p:nvSpPr>
        <p:spPr>
          <a:xfrm>
            <a:off x="640078" y="6274518"/>
            <a:ext cx="3301160" cy="166199"/>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a:t>CS 33TA, UCLA Computer Science Department </a:t>
            </a:r>
          </a:p>
        </p:txBody>
      </p:sp>
      <p:sp>
        <p:nvSpPr>
          <p:cNvPr id="13" name="Text Placeholder 12">
            <a:extLst>
              <a:ext uri="{FF2B5EF4-FFF2-40B4-BE49-F238E27FC236}">
                <a16:creationId xmlns:a16="http://schemas.microsoft.com/office/drawing/2014/main" id="{4845E9B1-083C-B34E-AC7C-964685DBFAAB}"/>
              </a:ext>
            </a:extLst>
          </p:cNvPr>
          <p:cNvSpPr>
            <a:spLocks noGrp="1"/>
          </p:cNvSpPr>
          <p:nvPr>
            <p:ph type="body" sz="quarter" idx="32" hasCustomPrompt="1"/>
          </p:nvPr>
        </p:nvSpPr>
        <p:spPr>
          <a:xfrm>
            <a:off x="640080" y="3012059"/>
            <a:ext cx="7772400" cy="498598"/>
          </a:xfrm>
          <a:prstGeom prst="rect">
            <a:avLst/>
          </a:prstGeom>
        </p:spPr>
        <p:txBody>
          <a:bodyPr lIns="0" tIns="0" rIns="0" bIns="0" anchor="ctr" anchorCtr="0"/>
          <a:lstStyle>
            <a:lvl1pPr marL="0" indent="0">
              <a:buNone/>
              <a:defRPr sz="3600" b="1"/>
            </a:lvl1pPr>
            <a:lvl2pPr marL="342900" indent="0">
              <a:buNone/>
              <a:defRPr sz="3600" b="1"/>
            </a:lvl2pPr>
            <a:lvl3pPr marL="685800" indent="0">
              <a:buNone/>
              <a:defRPr sz="3600" b="1"/>
            </a:lvl3pPr>
            <a:lvl4pPr marL="1028700" indent="0">
              <a:buNone/>
              <a:defRPr sz="3600" b="1"/>
            </a:lvl4pPr>
            <a:lvl5pPr marL="1371600" indent="0">
              <a:buNone/>
              <a:defRPr sz="3600" b="1"/>
            </a:lvl5pPr>
          </a:lstStyle>
          <a:p>
            <a:pPr lvl="0"/>
            <a:r>
              <a:rPr lang="en-US" dirty="0"/>
              <a:t>CS 33 Discussion 1A Week 5</a:t>
            </a:r>
          </a:p>
        </p:txBody>
      </p:sp>
      <p:pic>
        <p:nvPicPr>
          <p:cNvPr id="8" name="Picture 7">
            <a:extLst>
              <a:ext uri="{FF2B5EF4-FFF2-40B4-BE49-F238E27FC236}">
                <a16:creationId xmlns:a16="http://schemas.microsoft.com/office/drawing/2014/main" id="{2A179D3A-5591-4A73-ACB3-9C104BF28A04}"/>
              </a:ext>
            </a:extLst>
          </p:cNvPr>
          <p:cNvPicPr>
            <a:picLocks noChangeAspect="1"/>
          </p:cNvPicPr>
          <p:nvPr/>
        </p:nvPicPr>
        <p:blipFill>
          <a:blip r:embed="rId2"/>
          <a:stretch>
            <a:fillRect/>
          </a:stretch>
        </p:blipFill>
        <p:spPr>
          <a:xfrm>
            <a:off x="640078" y="574919"/>
            <a:ext cx="1955204" cy="583952"/>
          </a:xfrm>
          <a:prstGeom prst="rect">
            <a:avLst/>
          </a:prstGeom>
        </p:spPr>
      </p:pic>
    </p:spTree>
    <p:extLst>
      <p:ext uri="{BB962C8B-B14F-4D97-AF65-F5344CB8AC3E}">
        <p14:creationId xmlns:p14="http://schemas.microsoft.com/office/powerpoint/2010/main" val="3456878138"/>
      </p:ext>
    </p:extLst>
  </p:cSld>
  <p:clrMapOvr>
    <a:masterClrMapping/>
  </p:clrMapOvr>
  <p:extLst>
    <p:ext uri="{DCECCB84-F9BA-43D5-87BE-67443E8EF086}">
      <p15:sldGuideLst xmlns:p15="http://schemas.microsoft.com/office/powerpoint/2012/main">
        <p15:guide id="1" orient="horz" pos="444">
          <p15:clr>
            <a:srgbClr val="FBAE40"/>
          </p15:clr>
        </p15:guide>
        <p15:guide id="2" orient="horz" pos="276">
          <p15:clr>
            <a:srgbClr val="FBAE40"/>
          </p15:clr>
        </p15:guide>
        <p15:guide id="3" pos="40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p:nvSpPr>
        <p:spPr>
          <a:xfrm>
            <a:off x="640080" y="329184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350"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p:nvSpPr>
        <p:spPr>
          <a:xfrm>
            <a:off x="640080" y="2684026"/>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Section Divider</a:t>
            </a:r>
          </a:p>
        </p:txBody>
      </p:sp>
      <p:sp>
        <p:nvSpPr>
          <p:cNvPr id="5" name="Text Placeholder 3">
            <a:extLst>
              <a:ext uri="{FF2B5EF4-FFF2-40B4-BE49-F238E27FC236}">
                <a16:creationId xmlns:a16="http://schemas.microsoft.com/office/drawing/2014/main" id="{461EF51F-6AE7-6944-9BE5-D164F3B6239A}"/>
              </a:ext>
            </a:extLst>
          </p:cNvPr>
          <p:cNvSpPr>
            <a:spLocks noGrp="1"/>
          </p:cNvSpPr>
          <p:nvPr>
            <p:ph type="body" sz="quarter" idx="20" hasCustomPrompt="1"/>
          </p:nvPr>
        </p:nvSpPr>
        <p:spPr>
          <a:xfrm>
            <a:off x="640079" y="3535680"/>
            <a:ext cx="7772400" cy="221599"/>
          </a:xfrm>
          <a:prstGeom prst="rect">
            <a:avLst/>
          </a:prstGeom>
        </p:spPr>
        <p:txBody>
          <a:bodyPr lIns="0" tIns="0" rIns="0" bIns="0">
            <a:spAutoFit/>
          </a:bodyPr>
          <a:lstStyle>
            <a:lvl1pPr marL="0" indent="0">
              <a:buFontTx/>
              <a:buNone/>
              <a:defRPr sz="1600" b="1" i="0" cap="all" baseline="0">
                <a:solidFill>
                  <a:schemeClr val="bg1"/>
                </a:solidFill>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6" name="Date Placeholder 5">
            <a:extLst>
              <a:ext uri="{FF2B5EF4-FFF2-40B4-BE49-F238E27FC236}">
                <a16:creationId xmlns:a16="http://schemas.microsoft.com/office/drawing/2014/main" id="{72BD122B-0374-B849-861D-9F5D851E2E07}"/>
              </a:ext>
            </a:extLst>
          </p:cNvPr>
          <p:cNvSpPr>
            <a:spLocks noGrp="1"/>
          </p:cNvSpPr>
          <p:nvPr>
            <p:ph type="dt" sz="half" idx="21"/>
          </p:nvPr>
        </p:nvSpPr>
        <p:spPr>
          <a:xfrm>
            <a:off x="4297680" y="6339841"/>
            <a:ext cx="2117634" cy="381643"/>
          </a:xfrm>
          <a:prstGeom prst="rect">
            <a:avLst/>
          </a:prstGeom>
        </p:spPr>
        <p:txBody>
          <a:bodyPr/>
          <a:lstStyle/>
          <a:p>
            <a:fld id="{1D8BD707-D9CF-40AE-B4C6-C98DA3205C09}" type="datetimeFigureOut">
              <a:rPr lang="en-US" smtClean="0"/>
              <a:pPr/>
              <a:t>5/15/2020</a:t>
            </a:fld>
            <a:endParaRPr lang="en-US"/>
          </a:p>
        </p:txBody>
      </p:sp>
      <p:sp>
        <p:nvSpPr>
          <p:cNvPr id="7" name="Slide Number Placeholder 6">
            <a:extLst>
              <a:ext uri="{FF2B5EF4-FFF2-40B4-BE49-F238E27FC236}">
                <a16:creationId xmlns:a16="http://schemas.microsoft.com/office/drawing/2014/main" id="{DDC6E991-AFE5-8A47-BE30-B779E069309C}"/>
              </a:ext>
            </a:extLst>
          </p:cNvPr>
          <p:cNvSpPr>
            <a:spLocks noGrp="1"/>
          </p:cNvSpPr>
          <p:nvPr>
            <p:ph type="sldNum" sz="quarter" idx="22"/>
          </p:nvPr>
        </p:nvSpPr>
        <p:spPr>
          <a:xfrm>
            <a:off x="8421624" y="6339841"/>
            <a:ext cx="457200" cy="508857"/>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097557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p:nvSpPr>
        <p:spPr>
          <a:xfrm>
            <a:off x="640080" y="329184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00"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p:nvSpPr>
        <p:spPr>
          <a:xfrm>
            <a:off x="640080" y="2684026"/>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Section Divider</a:t>
            </a:r>
          </a:p>
        </p:txBody>
      </p:sp>
      <p:sp>
        <p:nvSpPr>
          <p:cNvPr id="5" name="Text Placeholder 3">
            <a:extLst>
              <a:ext uri="{FF2B5EF4-FFF2-40B4-BE49-F238E27FC236}">
                <a16:creationId xmlns:a16="http://schemas.microsoft.com/office/drawing/2014/main" id="{461EF51F-6AE7-6944-9BE5-D164F3B6239A}"/>
              </a:ext>
            </a:extLst>
          </p:cNvPr>
          <p:cNvSpPr>
            <a:spLocks noGrp="1"/>
          </p:cNvSpPr>
          <p:nvPr>
            <p:ph type="body" sz="quarter" idx="20" hasCustomPrompt="1"/>
          </p:nvPr>
        </p:nvSpPr>
        <p:spPr>
          <a:xfrm>
            <a:off x="640079" y="3535680"/>
            <a:ext cx="7772400" cy="221599"/>
          </a:xfrm>
          <a:prstGeom prst="rect">
            <a:avLst/>
          </a:prstGeom>
        </p:spPr>
        <p:txBody>
          <a:bodyPr lIns="0" tIns="0" rIns="0" bIns="0">
            <a:spAutoFit/>
          </a:bodyPr>
          <a:lstStyle>
            <a:lvl1pPr marL="0" indent="0">
              <a:buFontTx/>
              <a:buNone/>
              <a:defRPr sz="1600" b="1" i="0" cap="all" baseline="0">
                <a:solidFill>
                  <a:schemeClr val="bg1"/>
                </a:solidFill>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6" name="Date Placeholder 5">
            <a:extLst>
              <a:ext uri="{FF2B5EF4-FFF2-40B4-BE49-F238E27FC236}">
                <a16:creationId xmlns:a16="http://schemas.microsoft.com/office/drawing/2014/main" id="{72BD122B-0374-B849-861D-9F5D851E2E07}"/>
              </a:ext>
            </a:extLst>
          </p:cNvPr>
          <p:cNvSpPr>
            <a:spLocks noGrp="1"/>
          </p:cNvSpPr>
          <p:nvPr>
            <p:ph type="dt" sz="half" idx="21"/>
          </p:nvPr>
        </p:nvSpPr>
        <p:spPr>
          <a:xfrm>
            <a:off x="4297680" y="6339841"/>
            <a:ext cx="2117634" cy="381643"/>
          </a:xfrm>
          <a:prstGeom prst="rect">
            <a:avLst/>
          </a:prstGeom>
        </p:spPr>
        <p:txBody>
          <a:bodyPr/>
          <a:lstStyle/>
          <a:p>
            <a:fld id="{1D8BD707-D9CF-40AE-B4C6-C98DA3205C09}" type="datetimeFigureOut">
              <a:rPr lang="en-US" smtClean="0"/>
              <a:pPr/>
              <a:t>5/15/2020</a:t>
            </a:fld>
            <a:endParaRPr lang="en-US"/>
          </a:p>
        </p:txBody>
      </p:sp>
      <p:sp>
        <p:nvSpPr>
          <p:cNvPr id="7" name="Slide Number Placeholder 6">
            <a:extLst>
              <a:ext uri="{FF2B5EF4-FFF2-40B4-BE49-F238E27FC236}">
                <a16:creationId xmlns:a16="http://schemas.microsoft.com/office/drawing/2014/main" id="{DDC6E991-AFE5-8A47-BE30-B779E069309C}"/>
              </a:ext>
            </a:extLst>
          </p:cNvPr>
          <p:cNvSpPr>
            <a:spLocks noGrp="1"/>
          </p:cNvSpPr>
          <p:nvPr>
            <p:ph type="sldNum" sz="quarter" idx="22"/>
          </p:nvPr>
        </p:nvSpPr>
        <p:spPr>
          <a:xfrm>
            <a:off x="8421624" y="6339841"/>
            <a:ext cx="457200" cy="508857"/>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712349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10969-6186-0542-9A5B-DF719901B397}"/>
              </a:ext>
            </a:extLst>
          </p:cNvPr>
          <p:cNvSpPr>
            <a:spLocks noGrp="1"/>
          </p:cNvSpPr>
          <p:nvPr>
            <p:ph type="dt" sz="half" idx="21"/>
          </p:nvPr>
        </p:nvSpPr>
        <p:spPr>
          <a:xfrm>
            <a:off x="4297680" y="6339841"/>
            <a:ext cx="2117634" cy="381643"/>
          </a:xfrm>
          <a:prstGeom prst="rect">
            <a:avLst/>
          </a:prstGeom>
        </p:spPr>
        <p:txBody>
          <a:bodyPr/>
          <a:lstStyle/>
          <a:p>
            <a:fld id="{1D8BD707-D9CF-40AE-B4C6-C98DA3205C09}" type="datetimeFigureOut">
              <a:rPr lang="en-US" smtClean="0"/>
              <a:pPr/>
              <a:t>5/15/2020</a:t>
            </a:fld>
            <a:endParaRPr lang="en-US"/>
          </a:p>
        </p:txBody>
      </p:sp>
      <p:sp>
        <p:nvSpPr>
          <p:cNvPr id="3" name="Slide Number Placeholder 2">
            <a:extLst>
              <a:ext uri="{FF2B5EF4-FFF2-40B4-BE49-F238E27FC236}">
                <a16:creationId xmlns:a16="http://schemas.microsoft.com/office/drawing/2014/main" id="{955D5063-146A-044A-80F5-2156075E54D7}"/>
              </a:ext>
            </a:extLst>
          </p:cNvPr>
          <p:cNvSpPr>
            <a:spLocks noGrp="1"/>
          </p:cNvSpPr>
          <p:nvPr>
            <p:ph type="sldNum" sz="quarter" idx="22"/>
          </p:nvPr>
        </p:nvSpPr>
        <p:spPr>
          <a:xfrm>
            <a:off x="8421624" y="6339841"/>
            <a:ext cx="457200" cy="508857"/>
          </a:xfrm>
          <a:prstGeom prst="rect">
            <a:avLst/>
          </a:prstGeom>
        </p:spPr>
        <p:txBody>
          <a:bodyPr/>
          <a:lstStyle/>
          <a:p>
            <a:fld id="{B6F15528-21DE-4FAA-801E-634DDDAF4B2B}" type="slidenum">
              <a:rPr lang="en-US" smtClean="0"/>
              <a:pPr/>
              <a:t>‹#›</a:t>
            </a:fld>
            <a:endParaRPr lang="en-US"/>
          </a:p>
        </p:txBody>
      </p:sp>
      <p:sp>
        <p:nvSpPr>
          <p:cNvPr id="6" name="Text Placeholder 5">
            <a:extLst>
              <a:ext uri="{FF2B5EF4-FFF2-40B4-BE49-F238E27FC236}">
                <a16:creationId xmlns:a16="http://schemas.microsoft.com/office/drawing/2014/main" id="{3A64EE3B-0EE4-F14E-B999-7AA86E1012D2}"/>
              </a:ext>
            </a:extLst>
          </p:cNvPr>
          <p:cNvSpPr>
            <a:spLocks noGrp="1"/>
          </p:cNvSpPr>
          <p:nvPr>
            <p:ph type="body" sz="quarter" idx="23" hasCustomPrompt="1"/>
          </p:nvPr>
        </p:nvSpPr>
        <p:spPr>
          <a:xfrm>
            <a:off x="1371600" y="2156620"/>
            <a:ext cx="6400800" cy="1661993"/>
          </a:xfrm>
          <a:prstGeom prst="rect">
            <a:avLst/>
          </a:prstGeom>
        </p:spPr>
        <p:txBody>
          <a:bodyPr lIns="0" tIns="0" rIns="0" bIns="0" anchor="ctr" anchorCtr="0">
            <a:spAutoFit/>
          </a:bodyPr>
          <a:lstStyle>
            <a:lvl1pPr marL="0" indent="0" algn="ctr">
              <a:buNone/>
              <a:defRPr sz="4000"/>
            </a:lvl1pPr>
            <a:lvl2pPr marL="342900" indent="0" algn="ctr">
              <a:buNone/>
              <a:defRPr sz="4000"/>
            </a:lvl2pPr>
            <a:lvl3pPr marL="685800" indent="0" algn="ctr">
              <a:buNone/>
              <a:defRPr sz="4000"/>
            </a:lvl3pPr>
            <a:lvl4pPr marL="1028700" indent="0" algn="ctr">
              <a:buNone/>
              <a:defRPr sz="4000"/>
            </a:lvl4pPr>
            <a:lvl5pPr marL="1371600" indent="0" algn="ctr">
              <a:buNone/>
              <a:defRPr sz="4000"/>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413534644"/>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p:nvSpPr>
        <p:spPr>
          <a:xfrm>
            <a:off x="640080" y="329184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350"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p:nvSpPr>
        <p:spPr>
          <a:xfrm>
            <a:off x="640080" y="2684026"/>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Thank You</a:t>
            </a:r>
          </a:p>
        </p:txBody>
      </p:sp>
      <p:sp>
        <p:nvSpPr>
          <p:cNvPr id="2" name="Date Placeholder 1">
            <a:extLst>
              <a:ext uri="{FF2B5EF4-FFF2-40B4-BE49-F238E27FC236}">
                <a16:creationId xmlns:a16="http://schemas.microsoft.com/office/drawing/2014/main" id="{5B1B4906-5460-2F42-ABCF-26E33993A7F0}"/>
              </a:ext>
            </a:extLst>
          </p:cNvPr>
          <p:cNvSpPr>
            <a:spLocks noGrp="1"/>
          </p:cNvSpPr>
          <p:nvPr>
            <p:ph type="dt" sz="half" idx="10"/>
          </p:nvPr>
        </p:nvSpPr>
        <p:spPr>
          <a:xfrm>
            <a:off x="4297680" y="6339841"/>
            <a:ext cx="2117634" cy="381643"/>
          </a:xfrm>
          <a:prstGeom prst="rect">
            <a:avLst/>
          </a:prstGeom>
        </p:spPr>
        <p:txBody>
          <a:bodyPr/>
          <a:lstStyle/>
          <a:p>
            <a:fld id="{1D8BD707-D9CF-40AE-B4C6-C98DA3205C09}" type="datetimeFigureOut">
              <a:rPr lang="en-US" smtClean="0"/>
              <a:pPr/>
              <a:t>5/15/2020</a:t>
            </a:fld>
            <a:endParaRPr lang="en-US"/>
          </a:p>
        </p:txBody>
      </p:sp>
      <p:sp>
        <p:nvSpPr>
          <p:cNvPr id="5" name="Slide Number Placeholder 4">
            <a:extLst>
              <a:ext uri="{FF2B5EF4-FFF2-40B4-BE49-F238E27FC236}">
                <a16:creationId xmlns:a16="http://schemas.microsoft.com/office/drawing/2014/main" id="{E23D9880-B92E-0743-A2B3-53C6C562B25F}"/>
              </a:ext>
            </a:extLst>
          </p:cNvPr>
          <p:cNvSpPr>
            <a:spLocks noGrp="1"/>
          </p:cNvSpPr>
          <p:nvPr>
            <p:ph type="sldNum" sz="quarter" idx="11"/>
          </p:nvPr>
        </p:nvSpPr>
        <p:spPr>
          <a:xfrm>
            <a:off x="8421624" y="6339840"/>
            <a:ext cx="457200" cy="487680"/>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0210460"/>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297680" y="6339840"/>
            <a:ext cx="2057400" cy="381643"/>
          </a:xfrm>
        </p:spPr>
        <p:txBody>
          <a:bodyPr/>
          <a:lstStyle/>
          <a:p>
            <a:r>
              <a:rPr lang="en-US" dirty="0"/>
              <a:t>5/15/2020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453673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2438400"/>
            <a:ext cx="6858000" cy="58169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950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397C7E5-D4D6-0C4C-99AF-822F7BE7D8B6}"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p:txBody>
          <a:bodyPr/>
          <a:lstStyle/>
          <a:p>
            <a:r>
              <a:rPr lang="en-US" dirty="0"/>
              <a:t>Header w/copy</a:t>
            </a:r>
          </a:p>
        </p:txBody>
      </p:sp>
    </p:spTree>
    <p:extLst>
      <p:ext uri="{BB962C8B-B14F-4D97-AF65-F5344CB8AC3E}">
        <p14:creationId xmlns:p14="http://schemas.microsoft.com/office/powerpoint/2010/main" val="59178113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2438401"/>
            <a:ext cx="6858000" cy="58169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950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5BB146B1-0B88-5443-B37C-799D96157DB2}"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0FFD0577-5F1A-6D46-A761-EF474AB9FB11}"/>
              </a:ext>
            </a:extLst>
          </p:cNvPr>
          <p:cNvSpPr>
            <a:spLocks noGrp="1"/>
          </p:cNvSpPr>
          <p:nvPr>
            <p:ph type="body" sz="quarter" idx="20" hasCustomPrompt="1"/>
          </p:nvPr>
        </p:nvSpPr>
        <p:spPr>
          <a:xfrm>
            <a:off x="1097279" y="3413761"/>
            <a:ext cx="6858000" cy="387798"/>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282414979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2438401"/>
            <a:ext cx="3383280" cy="1163395"/>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950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0208F493-AC88-434C-85C6-8D8B21A8305D}"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2438401"/>
            <a:ext cx="3383280" cy="1163395"/>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950720"/>
            <a:ext cx="3383280" cy="215444"/>
          </a:xfrm>
          <a:prstGeom prst="rect">
            <a:avLst/>
          </a:prstGeom>
        </p:spPr>
        <p:txBody>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390759650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8C40A8F1-2A22-F44C-901D-E64020792B60}"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950720"/>
            <a:ext cx="6400800" cy="4145280"/>
          </a:xfrm>
          <a:prstGeom prst="rect">
            <a:avLst/>
          </a:prstGeom>
          <a:solidFill>
            <a:srgbClr val="DBE7F5"/>
          </a:solidFill>
        </p:spPr>
        <p:txBody>
          <a:bodyPr wrap="none" anchor="t" anchorCtr="1">
            <a:noAutofit/>
          </a:bodyPr>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950720"/>
            <a:ext cx="1139015" cy="1231106"/>
          </a:xfrm>
          <a:prstGeom prst="rect">
            <a:avLst/>
          </a:prstGeom>
        </p:spPr>
        <p:txBody>
          <a:bodyPr wrap="square" lIns="0">
            <a:spAutoFit/>
          </a:bodyPr>
          <a:lstStyle>
            <a:lvl1pPr marL="0" indent="0" algn="l">
              <a:lnSpc>
                <a:spcPct val="100000"/>
              </a:lnSpc>
              <a:buNone/>
              <a:defRPr sz="800" b="0">
                <a:solidFill>
                  <a:srgbClr val="FF00FF"/>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this custom table. If you’re not sure you’ll need this table, we recommend HIDING the slide temporarily instead of deleting it. If deleted, the custom table can be recovered from the master source file. </a:t>
            </a:r>
          </a:p>
        </p:txBody>
      </p:sp>
    </p:spTree>
    <p:extLst>
      <p:ext uri="{BB962C8B-B14F-4D97-AF65-F5344CB8AC3E}">
        <p14:creationId xmlns:p14="http://schemas.microsoft.com/office/powerpoint/2010/main" val="3103907592"/>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AF4F0894-4C05-9C4E-B600-D9ECD898A4E1}"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2438401"/>
            <a:ext cx="3840478" cy="1163395"/>
          </a:xfrm>
          <a:prstGeom prst="rect">
            <a:avLst/>
          </a:prstGeom>
        </p:spPr>
        <p:txBody>
          <a:bodyPr lIns="36576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2000" y="1950720"/>
            <a:ext cx="3840479"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950720"/>
            <a:ext cx="3931920" cy="414528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522013732"/>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C5558416-D4A5-2C4B-BFD9-97D61B9D22FA}"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2438401"/>
            <a:ext cx="3840480" cy="1163395"/>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1" y="1950720"/>
            <a:ext cx="3840479" cy="215444"/>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950720"/>
            <a:ext cx="3931920" cy="414528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186710181"/>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w/two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A44ACDD2-15F2-0B4C-A54B-A39030A6F076}"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3" y="1950720"/>
            <a:ext cx="3749039"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1" y="4754880"/>
            <a:ext cx="3749039" cy="76636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9" name="Picture Placeholder 2">
            <a:extLst>
              <a:ext uri="{FF2B5EF4-FFF2-40B4-BE49-F238E27FC236}">
                <a16:creationId xmlns:a16="http://schemas.microsoft.com/office/drawing/2014/main" id="{008D5794-D0A3-9A4A-8E55-31C816DBB18B}"/>
              </a:ext>
            </a:extLst>
          </p:cNvPr>
          <p:cNvSpPr>
            <a:spLocks noGrp="1"/>
          </p:cNvSpPr>
          <p:nvPr>
            <p:ph type="pic" sz="quarter" idx="29"/>
          </p:nvPr>
        </p:nvSpPr>
        <p:spPr>
          <a:xfrm>
            <a:off x="4666263" y="1955800"/>
            <a:ext cx="3749039"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0" name="Text Placeholder 19">
            <a:extLst>
              <a:ext uri="{FF2B5EF4-FFF2-40B4-BE49-F238E27FC236}">
                <a16:creationId xmlns:a16="http://schemas.microsoft.com/office/drawing/2014/main" id="{ACEE43D6-E059-E04C-9FC3-7001F8E9216B}"/>
              </a:ext>
            </a:extLst>
          </p:cNvPr>
          <p:cNvSpPr>
            <a:spLocks noGrp="1"/>
          </p:cNvSpPr>
          <p:nvPr>
            <p:ph type="body" sz="quarter" idx="30" hasCustomPrompt="1"/>
          </p:nvPr>
        </p:nvSpPr>
        <p:spPr>
          <a:xfrm>
            <a:off x="4666391" y="4759960"/>
            <a:ext cx="3749039" cy="76636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34475732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10969-6186-0542-9A5B-DF719901B397}"/>
              </a:ext>
            </a:extLst>
          </p:cNvPr>
          <p:cNvSpPr>
            <a:spLocks noGrp="1"/>
          </p:cNvSpPr>
          <p:nvPr>
            <p:ph type="dt" sz="half" idx="21"/>
          </p:nvPr>
        </p:nvSpPr>
        <p:spPr>
          <a:xfrm>
            <a:off x="4297680" y="6339841"/>
            <a:ext cx="2117634" cy="381643"/>
          </a:xfrm>
          <a:prstGeom prst="rect">
            <a:avLst/>
          </a:prstGeom>
        </p:spPr>
        <p:txBody>
          <a:bodyPr/>
          <a:lstStyle/>
          <a:p>
            <a:fld id="{1D8BD707-D9CF-40AE-B4C6-C98DA3205C09}" type="datetimeFigureOut">
              <a:rPr lang="en-US" smtClean="0"/>
              <a:pPr/>
              <a:t>5/15/2020</a:t>
            </a:fld>
            <a:endParaRPr lang="en-US"/>
          </a:p>
        </p:txBody>
      </p:sp>
      <p:sp>
        <p:nvSpPr>
          <p:cNvPr id="3" name="Slide Number Placeholder 2">
            <a:extLst>
              <a:ext uri="{FF2B5EF4-FFF2-40B4-BE49-F238E27FC236}">
                <a16:creationId xmlns:a16="http://schemas.microsoft.com/office/drawing/2014/main" id="{955D5063-146A-044A-80F5-2156075E54D7}"/>
              </a:ext>
            </a:extLst>
          </p:cNvPr>
          <p:cNvSpPr>
            <a:spLocks noGrp="1"/>
          </p:cNvSpPr>
          <p:nvPr>
            <p:ph type="sldNum" sz="quarter" idx="22"/>
          </p:nvPr>
        </p:nvSpPr>
        <p:spPr>
          <a:xfrm>
            <a:off x="8421624" y="6339841"/>
            <a:ext cx="457200" cy="508857"/>
          </a:xfrm>
          <a:prstGeom prst="rect">
            <a:avLst/>
          </a:prstGeom>
        </p:spPr>
        <p:txBody>
          <a:bodyPr/>
          <a:lstStyle/>
          <a:p>
            <a:fld id="{B6F15528-21DE-4FAA-801E-634DDDAF4B2B}" type="slidenum">
              <a:rPr lang="en-US" smtClean="0"/>
              <a:pPr/>
              <a:t>‹#›</a:t>
            </a:fld>
            <a:endParaRPr lang="en-US"/>
          </a:p>
        </p:txBody>
      </p:sp>
      <p:sp>
        <p:nvSpPr>
          <p:cNvPr id="6" name="Text Placeholder 5">
            <a:extLst>
              <a:ext uri="{FF2B5EF4-FFF2-40B4-BE49-F238E27FC236}">
                <a16:creationId xmlns:a16="http://schemas.microsoft.com/office/drawing/2014/main" id="{3A64EE3B-0EE4-F14E-B999-7AA86E1012D2}"/>
              </a:ext>
            </a:extLst>
          </p:cNvPr>
          <p:cNvSpPr>
            <a:spLocks noGrp="1"/>
          </p:cNvSpPr>
          <p:nvPr>
            <p:ph type="body" sz="quarter" idx="23" hasCustomPrompt="1"/>
          </p:nvPr>
        </p:nvSpPr>
        <p:spPr>
          <a:xfrm>
            <a:off x="1371600" y="2156620"/>
            <a:ext cx="6400800" cy="1661993"/>
          </a:xfrm>
          <a:prstGeom prst="rect">
            <a:avLst/>
          </a:prstGeom>
        </p:spPr>
        <p:txBody>
          <a:bodyPr lIns="0" tIns="0" rIns="0" bIns="0" anchor="ctr" anchorCtr="0">
            <a:spAutoFit/>
          </a:bodyPr>
          <a:lstStyle>
            <a:lvl1pPr marL="0" indent="0" algn="ctr">
              <a:buNone/>
              <a:defRPr sz="4000"/>
            </a:lvl1pPr>
            <a:lvl2pPr marL="342900" indent="0" algn="ctr">
              <a:buNone/>
              <a:defRPr sz="4000"/>
            </a:lvl2pPr>
            <a:lvl3pPr marL="685800" indent="0" algn="ctr">
              <a:buNone/>
              <a:defRPr sz="4000"/>
            </a:lvl3pPr>
            <a:lvl4pPr marL="1028700" indent="0" algn="ctr">
              <a:buNone/>
              <a:defRPr sz="4000"/>
            </a:lvl4pPr>
            <a:lvl5pPr marL="1371600" indent="0" algn="ctr">
              <a:buNone/>
              <a:defRPr sz="4000"/>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927022524"/>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D74E759E-4D0E-9441-BADB-21737C39DC67}"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950720"/>
            <a:ext cx="2468880"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4754881"/>
            <a:ext cx="2468880" cy="960263"/>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950720"/>
            <a:ext cx="2468880"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4754881"/>
            <a:ext cx="2468880" cy="960263"/>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950720"/>
            <a:ext cx="2468880" cy="27432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4754878"/>
            <a:ext cx="2468880" cy="960263"/>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3621748643"/>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E17783BE-84C8-5042-BA6A-13AB4BD0036C}"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5242560"/>
            <a:ext cx="7772400" cy="572464"/>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950720"/>
            <a:ext cx="7772400" cy="193899"/>
          </a:xfrm>
          <a:prstGeom prst="rect">
            <a:avLst/>
          </a:prstGeom>
          <a:solidFill>
            <a:srgbClr val="DBE7F5"/>
          </a:solidFill>
        </p:spPr>
        <p:txBody>
          <a:bodyPr wrap="square" anchor="t" anchorCtr="1">
            <a:sp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4167829657"/>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w/video">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B7928292-3211-8341-A661-272FA150A3B9}"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1828800" y="1950720"/>
            <a:ext cx="5486400" cy="414528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2196418469"/>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E3DB65E-7C5A-1446-BA7B-47129C2A3344}"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2438399"/>
            <a:ext cx="2743200" cy="969496"/>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950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950720"/>
            <a:ext cx="5029200" cy="377952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w/copy and video</a:t>
            </a:r>
          </a:p>
        </p:txBody>
      </p:sp>
    </p:spTree>
    <p:extLst>
      <p:ext uri="{BB962C8B-B14F-4D97-AF65-F5344CB8AC3E}">
        <p14:creationId xmlns:p14="http://schemas.microsoft.com/office/powerpoint/2010/main" val="4171461501"/>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6D62F6-3250-0B4E-8B80-EB8A1F2E2910}"/>
              </a:ext>
            </a:extLst>
          </p:cNvPr>
          <p:cNvSpPr>
            <a:spLocks noGrp="1"/>
          </p:cNvSpPr>
          <p:nvPr>
            <p:ph type="dt" sz="half" idx="10"/>
          </p:nvPr>
        </p:nvSpPr>
        <p:spPr>
          <a:xfrm>
            <a:off x="4297680" y="6352032"/>
            <a:ext cx="2057400" cy="381643"/>
          </a:xfrm>
          <a:prstGeom prst="rect">
            <a:avLst/>
          </a:prstGeom>
        </p:spPr>
        <p:txBody>
          <a:bodyPr/>
          <a:lstStyle/>
          <a:p>
            <a:fld id="{5F005B25-F92E-F241-B3BB-D56013C8D83E}" type="datetime4">
              <a:rPr lang="en-US" smtClean="0"/>
              <a:t>May 15, 2020</a:t>
            </a:fld>
            <a:endParaRPr lang="en-US" dirty="0"/>
          </a:p>
        </p:txBody>
      </p:sp>
      <p:sp>
        <p:nvSpPr>
          <p:cNvPr id="4" name="Slide Number Placeholder 3">
            <a:extLst>
              <a:ext uri="{FF2B5EF4-FFF2-40B4-BE49-F238E27FC236}">
                <a16:creationId xmlns:a16="http://schemas.microsoft.com/office/drawing/2014/main" id="{88CDCE06-F426-2040-BA89-1305FE808600}"/>
              </a:ext>
            </a:extLst>
          </p:cNvPr>
          <p:cNvSpPr>
            <a:spLocks noGrp="1"/>
          </p:cNvSpPr>
          <p:nvPr>
            <p:ph type="sldNum" sz="quarter" idx="11"/>
          </p:nvPr>
        </p:nvSpPr>
        <p:spPr>
          <a:xfrm>
            <a:off x="8421624" y="6352032"/>
            <a:ext cx="457200" cy="487680"/>
          </a:xfrm>
          <a:prstGeom prst="rect">
            <a:avLst/>
          </a:prstGeom>
        </p:spPr>
        <p:txBody>
          <a:bodyPr wrap="square" anchor="t" anchorCtr="0"/>
          <a:lstStyle/>
          <a:p>
            <a:fld id="{B6238B5B-F19C-E947-A0BC-87BD7983F871}" type="slidenum">
              <a:rPr lang="en-US" smtClean="0"/>
              <a:pPr/>
              <a:t>‹#›</a:t>
            </a:fld>
            <a:endParaRPr lang="en-US" dirty="0"/>
          </a:p>
        </p:txBody>
      </p:sp>
      <p:sp>
        <p:nvSpPr>
          <p:cNvPr id="7" name="Text Placeholder 6">
            <a:extLst>
              <a:ext uri="{FF2B5EF4-FFF2-40B4-BE49-F238E27FC236}">
                <a16:creationId xmlns:a16="http://schemas.microsoft.com/office/drawing/2014/main" id="{DF103CBC-1586-8745-A34F-D741C41F2374}"/>
              </a:ext>
            </a:extLst>
          </p:cNvPr>
          <p:cNvSpPr>
            <a:spLocks noGrp="1"/>
          </p:cNvSpPr>
          <p:nvPr>
            <p:ph type="body" sz="quarter" idx="12" hasCustomPrompt="1"/>
          </p:nvPr>
        </p:nvSpPr>
        <p:spPr>
          <a:xfrm>
            <a:off x="1371600" y="2107852"/>
            <a:ext cx="6400800" cy="1661993"/>
          </a:xfrm>
          <a:prstGeom prst="rect">
            <a:avLst/>
          </a:prstGeom>
        </p:spPr>
        <p:txBody>
          <a:bodyPr lIns="0" tIns="0" rIns="0" bIns="0" anchor="ctr" anchorCtr="0">
            <a:spAutoFit/>
          </a:bodyPr>
          <a:lstStyle>
            <a:lvl1pPr marL="0" indent="0" algn="ctr">
              <a:buNone/>
              <a:defRPr sz="4000">
                <a:solidFill>
                  <a:schemeClr val="bg1"/>
                </a:solidFill>
              </a:defRPr>
            </a:lvl1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90709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p:nvSpPr>
        <p:spPr>
          <a:xfrm>
            <a:off x="640080" y="3291840"/>
            <a:ext cx="7772400" cy="4876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00"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p:nvSpPr>
        <p:spPr>
          <a:xfrm>
            <a:off x="640080" y="2684026"/>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Thank You</a:t>
            </a:r>
          </a:p>
        </p:txBody>
      </p:sp>
      <p:sp>
        <p:nvSpPr>
          <p:cNvPr id="2" name="Date Placeholder 1">
            <a:extLst>
              <a:ext uri="{FF2B5EF4-FFF2-40B4-BE49-F238E27FC236}">
                <a16:creationId xmlns:a16="http://schemas.microsoft.com/office/drawing/2014/main" id="{5B1B4906-5460-2F42-ABCF-26E33993A7F0}"/>
              </a:ext>
            </a:extLst>
          </p:cNvPr>
          <p:cNvSpPr>
            <a:spLocks noGrp="1"/>
          </p:cNvSpPr>
          <p:nvPr>
            <p:ph type="dt" sz="half" idx="10"/>
          </p:nvPr>
        </p:nvSpPr>
        <p:spPr>
          <a:xfrm>
            <a:off x="4297680" y="6339841"/>
            <a:ext cx="2117634" cy="381643"/>
          </a:xfrm>
          <a:prstGeom prst="rect">
            <a:avLst/>
          </a:prstGeom>
        </p:spPr>
        <p:txBody>
          <a:bodyPr/>
          <a:lstStyle/>
          <a:p>
            <a:fld id="{1D8BD707-D9CF-40AE-B4C6-C98DA3205C09}" type="datetimeFigureOut">
              <a:rPr lang="en-US" smtClean="0"/>
              <a:pPr/>
              <a:t>5/15/2020</a:t>
            </a:fld>
            <a:endParaRPr lang="en-US"/>
          </a:p>
        </p:txBody>
      </p:sp>
      <p:sp>
        <p:nvSpPr>
          <p:cNvPr id="5" name="Slide Number Placeholder 4">
            <a:extLst>
              <a:ext uri="{FF2B5EF4-FFF2-40B4-BE49-F238E27FC236}">
                <a16:creationId xmlns:a16="http://schemas.microsoft.com/office/drawing/2014/main" id="{E23D9880-B92E-0743-A2B3-53C6C562B25F}"/>
              </a:ext>
            </a:extLst>
          </p:cNvPr>
          <p:cNvSpPr>
            <a:spLocks noGrp="1"/>
          </p:cNvSpPr>
          <p:nvPr>
            <p:ph type="sldNum" sz="quarter" idx="11"/>
          </p:nvPr>
        </p:nvSpPr>
        <p:spPr>
          <a:xfrm>
            <a:off x="8421624" y="6339840"/>
            <a:ext cx="457200" cy="487680"/>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36144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297680" y="6339840"/>
            <a:ext cx="2057400" cy="381643"/>
          </a:xfrm>
        </p:spPr>
        <p:txBody>
          <a:bodyPr/>
          <a:lstStyle/>
          <a:p>
            <a:r>
              <a:rPr lang="en-US" dirty="0"/>
              <a:t>4/10/2020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3614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2438400"/>
            <a:ext cx="6858000" cy="58169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950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397C7E5-D4D6-0C4C-99AF-822F7BE7D8B6}"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p:txBody>
          <a:bodyPr/>
          <a:lstStyle/>
          <a:p>
            <a:r>
              <a:rPr lang="en-US" dirty="0"/>
              <a:t>Header w/copy</a:t>
            </a:r>
          </a:p>
        </p:txBody>
      </p:sp>
    </p:spTree>
    <p:extLst>
      <p:ext uri="{BB962C8B-B14F-4D97-AF65-F5344CB8AC3E}">
        <p14:creationId xmlns:p14="http://schemas.microsoft.com/office/powerpoint/2010/main" val="238629314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2438401"/>
            <a:ext cx="6858000" cy="58169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950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5BB146B1-0B88-5443-B37C-799D96157DB2}"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0FFD0577-5F1A-6D46-A761-EF474AB9FB11}"/>
              </a:ext>
            </a:extLst>
          </p:cNvPr>
          <p:cNvSpPr>
            <a:spLocks noGrp="1"/>
          </p:cNvSpPr>
          <p:nvPr>
            <p:ph type="body" sz="quarter" idx="20" hasCustomPrompt="1"/>
          </p:nvPr>
        </p:nvSpPr>
        <p:spPr>
          <a:xfrm>
            <a:off x="1097279" y="3413761"/>
            <a:ext cx="6858000" cy="387798"/>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242673460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2438401"/>
            <a:ext cx="3383280" cy="1163395"/>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950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0208F493-AC88-434C-85C6-8D8B21A8305D}"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2438401"/>
            <a:ext cx="3383280" cy="1163395"/>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950720"/>
            <a:ext cx="3383280" cy="215444"/>
          </a:xfrm>
          <a:prstGeom prst="rect">
            <a:avLst/>
          </a:prstGeom>
        </p:spPr>
        <p:txBody>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130342770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8C40A8F1-2A22-F44C-901D-E64020792B60}" type="datetime4">
              <a:rPr lang="en-US" smtClean="0"/>
              <a:t>May 15,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950720"/>
            <a:ext cx="6400800" cy="4145280"/>
          </a:xfrm>
          <a:prstGeom prst="rect">
            <a:avLst/>
          </a:prstGeom>
          <a:solidFill>
            <a:srgbClr val="DBE7F5"/>
          </a:solidFill>
        </p:spPr>
        <p:txBody>
          <a:bodyPr wrap="none" anchor="t" anchorCtr="1">
            <a:noAutofit/>
          </a:bodyPr>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950720"/>
            <a:ext cx="1139015" cy="1231106"/>
          </a:xfrm>
          <a:prstGeom prst="rect">
            <a:avLst/>
          </a:prstGeom>
        </p:spPr>
        <p:txBody>
          <a:bodyPr wrap="square" lIns="0">
            <a:spAutoFit/>
          </a:bodyPr>
          <a:lstStyle>
            <a:lvl1pPr marL="0" indent="0" algn="l">
              <a:lnSpc>
                <a:spcPct val="100000"/>
              </a:lnSpc>
              <a:buNone/>
              <a:defRPr sz="800" b="0">
                <a:solidFill>
                  <a:srgbClr val="FF00FF"/>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this custom table. If you’re not sure you’ll need this table, we recommend HIDING the slide temporarily instead of deleting it. If deleted, the custom table can be recovered from the master source file. </a:t>
            </a:r>
          </a:p>
        </p:txBody>
      </p:sp>
    </p:spTree>
    <p:extLst>
      <p:ext uri="{BB962C8B-B14F-4D97-AF65-F5344CB8AC3E}">
        <p14:creationId xmlns:p14="http://schemas.microsoft.com/office/powerpoint/2010/main" val="139747599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2.sv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7.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20.xml"/><Relationship Id="rId7"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sv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34.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p:nvSpPr>
          <p:cNvPr id="13" name="Text Placeholder-left">
            <a:extLst>
              <a:ext uri="{FF2B5EF4-FFF2-40B4-BE49-F238E27FC236}">
                <a16:creationId xmlns:a16="http://schemas.microsoft.com/office/drawing/2014/main" id="{71380050-84F1-D143-BCF2-F067E310EFE8}"/>
              </a:ext>
            </a:extLst>
          </p:cNvPr>
          <p:cNvSpPr txBox="1">
            <a:spLocks/>
          </p:cNvSpPr>
          <p:nvPr/>
        </p:nvSpPr>
        <p:spPr>
          <a:xfrm>
            <a:off x="365760" y="6352033"/>
            <a:ext cx="3566160" cy="369332"/>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800" b="0" i="0" dirty="0">
                <a:solidFill>
                  <a:schemeClr val="bg1"/>
                </a:solidFill>
                <a:latin typeface="Helvetica Regular" pitchFamily="2" charset="0"/>
              </a:rPr>
              <a:t>CS </a:t>
            </a:r>
            <a:r>
              <a:rPr lang="en-US" sz="800" b="0" i="0">
                <a:solidFill>
                  <a:schemeClr val="bg1"/>
                </a:solidFill>
                <a:latin typeface="Helvetica Regular" pitchFamily="2" charset="0"/>
              </a:rPr>
              <a:t>33 Discussion 1A Week 2</a:t>
            </a:r>
            <a:endParaRPr lang="en-US" sz="800" b="0" i="0" dirty="0">
              <a:solidFill>
                <a:schemeClr val="bg1"/>
              </a:solidFill>
              <a:latin typeface="Helvetica Regular" pitchFamily="2" charset="0"/>
            </a:endParaRPr>
          </a:p>
        </p:txBody>
      </p:sp>
      <p:sp>
        <p:nvSpPr>
          <p:cNvPr id="14" name="Department name placeholder">
            <a:extLst>
              <a:ext uri="{FF2B5EF4-FFF2-40B4-BE49-F238E27FC236}">
                <a16:creationId xmlns:a16="http://schemas.microsoft.com/office/drawing/2014/main" id="{00604508-04C9-9E48-9D56-4DDA3BD4D375}"/>
              </a:ext>
            </a:extLst>
          </p:cNvPr>
          <p:cNvSpPr txBox="1"/>
          <p:nvPr/>
        </p:nvSpPr>
        <p:spPr>
          <a:xfrm>
            <a:off x="6581308" y="277235"/>
            <a:ext cx="2295993" cy="176459"/>
          </a:xfrm>
          <a:prstGeom prst="rect">
            <a:avLst/>
          </a:prstGeom>
          <a:noFill/>
        </p:spPr>
        <p:txBody>
          <a:bodyPr wrap="square" lIns="91440" tIns="4572" rIns="0" bIns="4572" rtlCol="0">
            <a:noAutofit/>
          </a:bodyPr>
          <a:lstStyle/>
          <a:p>
            <a:pPr algn="r"/>
            <a:r>
              <a:rPr lang="en-US" sz="800" dirty="0">
                <a:solidFill>
                  <a:srgbClr val="FFFFFF"/>
                </a:solidFill>
              </a:rPr>
              <a:t>Department Name (edit in Slide Master)</a:t>
            </a:r>
          </a:p>
        </p:txBody>
      </p:sp>
      <p:pic>
        <p:nvPicPr>
          <p:cNvPr id="16" name="Logo">
            <a:extLst>
              <a:ext uri="{FF2B5EF4-FFF2-40B4-BE49-F238E27FC236}">
                <a16:creationId xmlns:a16="http://schemas.microsoft.com/office/drawing/2014/main" id="{0FCED579-A029-5C4C-9E1F-AE7C4BC1CA7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5761" y="234346"/>
            <a:ext cx="423229" cy="182033"/>
          </a:xfrm>
          <a:prstGeom prst="rect">
            <a:avLst/>
          </a:prstGeom>
        </p:spPr>
      </p:pic>
      <p:sp>
        <p:nvSpPr>
          <p:cNvPr id="2" name="Slide Number Placeholder 1">
            <a:extLst>
              <a:ext uri="{FF2B5EF4-FFF2-40B4-BE49-F238E27FC236}">
                <a16:creationId xmlns:a16="http://schemas.microsoft.com/office/drawing/2014/main" id="{5103E32E-3134-564E-BE62-8CC0C9926817}"/>
              </a:ext>
            </a:extLst>
          </p:cNvPr>
          <p:cNvSpPr>
            <a:spLocks noGrp="1"/>
          </p:cNvSpPr>
          <p:nvPr>
            <p:ph type="sldNum" sz="quarter" idx="4"/>
          </p:nvPr>
        </p:nvSpPr>
        <p:spPr>
          <a:xfrm>
            <a:off x="8420100" y="6339840"/>
            <a:ext cx="457200" cy="487680"/>
          </a:xfrm>
          <a:prstGeom prst="rect">
            <a:avLst/>
          </a:prstGeom>
        </p:spPr>
        <p:txBody>
          <a:bodyPr vert="horz" wrap="none" lIns="0" tIns="0" rIns="0" bIns="256032" rtlCol="0" anchor="t" anchorCtr="0">
            <a:noAutofit/>
          </a:bodyPr>
          <a:lstStyle>
            <a:lvl1pPr algn="r">
              <a:defRPr sz="800">
                <a:solidFill>
                  <a:schemeClr val="bg1"/>
                </a:solidFill>
              </a:defRPr>
            </a:lvl1pPr>
          </a:lstStyle>
          <a:p>
            <a:fld id="{B6F15528-21DE-4FAA-801E-634DDDAF4B2B}" type="slidenum">
              <a:rPr lang="en-US" smtClean="0"/>
              <a:pPr/>
              <a:t>‹#›</a:t>
            </a:fld>
            <a:endParaRPr lang="en-US"/>
          </a:p>
        </p:txBody>
      </p:sp>
      <p:sp>
        <p:nvSpPr>
          <p:cNvPr id="3" name="Date Placeholder 2">
            <a:extLst>
              <a:ext uri="{FF2B5EF4-FFF2-40B4-BE49-F238E27FC236}">
                <a16:creationId xmlns:a16="http://schemas.microsoft.com/office/drawing/2014/main" id="{C422141D-5EC8-CC45-B139-F8002F7FA5AC}"/>
              </a:ext>
            </a:extLst>
          </p:cNvPr>
          <p:cNvSpPr>
            <a:spLocks noGrp="1"/>
          </p:cNvSpPr>
          <p:nvPr>
            <p:ph type="dt" sz="half" idx="2"/>
          </p:nvPr>
        </p:nvSpPr>
        <p:spPr>
          <a:xfrm>
            <a:off x="4297680" y="6339840"/>
            <a:ext cx="2057400" cy="381643"/>
          </a:xfrm>
          <a:prstGeom prst="rect">
            <a:avLst/>
          </a:prstGeom>
        </p:spPr>
        <p:txBody>
          <a:bodyPr vert="horz" lIns="0" tIns="0" rIns="0" bIns="256032" rtlCol="0" anchor="t" anchorCtr="0">
            <a:spAutoFit/>
          </a:bodyPr>
          <a:lstStyle>
            <a:lvl1pPr algn="l">
              <a:defRPr sz="800">
                <a:solidFill>
                  <a:schemeClr val="bg1"/>
                </a:solidFill>
              </a:defRPr>
            </a:lvl1pPr>
          </a:lstStyle>
          <a:p>
            <a:fld id="{1D8BD707-D9CF-40AE-B4C6-C98DA3205C09}" type="datetimeFigureOut">
              <a:rPr lang="en-US" smtClean="0"/>
              <a:pPr/>
              <a:t>5/15/2020</a:t>
            </a:fld>
            <a:endParaRPr lang="en-US"/>
          </a:p>
        </p:txBody>
      </p:sp>
      <p:sp>
        <p:nvSpPr>
          <p:cNvPr id="4" name="Title Placeholder 3">
            <a:extLst>
              <a:ext uri="{FF2B5EF4-FFF2-40B4-BE49-F238E27FC236}">
                <a16:creationId xmlns:a16="http://schemas.microsoft.com/office/drawing/2014/main" id="{B2B7E107-1541-7E40-A6FC-46A0AEFD495E}"/>
              </a:ext>
            </a:extLst>
          </p:cNvPr>
          <p:cNvSpPr>
            <a:spLocks noGrp="1"/>
          </p:cNvSpPr>
          <p:nvPr>
            <p:ph type="title"/>
          </p:nvPr>
        </p:nvSpPr>
        <p:spPr>
          <a:xfrm>
            <a:off x="640080" y="2744474"/>
            <a:ext cx="7780020" cy="498598"/>
          </a:xfrm>
          <a:prstGeom prst="rect">
            <a:avLst/>
          </a:prstGeom>
        </p:spPr>
        <p:txBody>
          <a:bodyPr vert="horz" wrap="square" lIns="0" tIns="0" rIns="0" bIns="0" rtlCol="0" anchor="b" anchorCtr="0">
            <a:spAutoFit/>
          </a:body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BCA93CE4-2BD0-C849-B5FE-F6137696E780}"/>
              </a:ext>
            </a:extLst>
          </p:cNvPr>
          <p:cNvSpPr>
            <a:spLocks noGrp="1"/>
          </p:cNvSpPr>
          <p:nvPr>
            <p:ph type="body" idx="1"/>
          </p:nvPr>
        </p:nvSpPr>
        <p:spPr>
          <a:xfrm>
            <a:off x="640080" y="3535680"/>
            <a:ext cx="7772400" cy="1267014"/>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6185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800" rtl="0" eaLnBrk="1" latinLnBrk="0" hangingPunct="1">
        <a:lnSpc>
          <a:spcPct val="90000"/>
        </a:lnSpc>
        <a:spcBef>
          <a:spcPct val="0"/>
        </a:spcBef>
        <a:buNone/>
        <a:defRPr sz="3600" b="1" i="0" kern="120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Header rule">
            <a:extLst>
              <a:ext uri="{FF2B5EF4-FFF2-40B4-BE49-F238E27FC236}">
                <a16:creationId xmlns:a16="http://schemas.microsoft.com/office/drawing/2014/main" id="{98E6E0B5-9270-574F-A10E-09DA8982DB02}"/>
              </a:ext>
            </a:extLst>
          </p:cNvPr>
          <p:cNvSpPr/>
          <p:nvPr/>
        </p:nvSpPr>
        <p:spPr>
          <a:xfrm>
            <a:off x="640080" y="1470765"/>
            <a:ext cx="77724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350"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989898"/>
            <a:ext cx="7772400" cy="387798"/>
          </a:xfrm>
          <a:prstGeom prst="rect">
            <a:avLst/>
          </a:prstGeom>
        </p:spPr>
        <p:txBody>
          <a:bodyPr vert="horz" wrap="square" lIns="0" tIns="0" rIns="0" bIns="0" rtlCol="0" anchor="b" anchorCtr="0">
            <a:spAutoFit/>
          </a:bodyPr>
          <a:lstStyle/>
          <a:p>
            <a:r>
              <a:rPr lang="en-US" dirty="0"/>
              <a:t>CS 33 Discussion 1A </a:t>
            </a:r>
          </a:p>
        </p:txBody>
      </p:sp>
      <p:sp>
        <p:nvSpPr>
          <p:cNvPr id="26" name="Date Placeholder">
            <a:extLst>
              <a:ext uri="{FF2B5EF4-FFF2-40B4-BE49-F238E27FC236}">
                <a16:creationId xmlns:a16="http://schemas.microsoft.com/office/drawing/2014/main" id="{8221B8DE-CEF2-934A-AC4E-99A13E490B7A}"/>
              </a:ext>
            </a:extLst>
          </p:cNvPr>
          <p:cNvSpPr>
            <a:spLocks noGrp="1"/>
          </p:cNvSpPr>
          <p:nvPr>
            <p:ph type="dt" sz="half" idx="2"/>
          </p:nvPr>
        </p:nvSpPr>
        <p:spPr>
          <a:xfrm>
            <a:off x="4297680" y="6339840"/>
            <a:ext cx="2057400" cy="381643"/>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9F05C223-F9F2-7341-AC81-9A6F2CBE1079}" type="datetime4">
              <a:rPr lang="en-US" smtClean="0"/>
              <a:t>May 15, 2020</a:t>
            </a:fld>
            <a:endParaRPr lang="en-US" dirty="0"/>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421624" y="6339840"/>
            <a:ext cx="457200" cy="487680"/>
          </a:xfrm>
          <a:prstGeom prst="rect">
            <a:avLst/>
          </a:prstGeom>
        </p:spPr>
        <p:txBody>
          <a:bodyPr vert="horz" wrap="square" lIns="0" tIns="0" rIns="0" bIns="256032" rtlCol="0" anchor="t" anchorCtr="0">
            <a:noAutofit/>
          </a:bodyPr>
          <a:lstStyle>
            <a:lvl1pPr algn="r">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F4D58D5-A817-8C46-AB00-9E4F26EA159C}"/>
              </a:ext>
            </a:extLst>
          </p:cNvPr>
          <p:cNvSpPr/>
          <p:nvPr/>
        </p:nvSpPr>
        <p:spPr>
          <a:xfrm>
            <a:off x="0" y="0"/>
            <a:ext cx="9144000" cy="609600"/>
          </a:xfrm>
          <a:prstGeom prst="rect">
            <a:avLst/>
          </a:prstGeom>
          <a:gradFill>
            <a:gsLst>
              <a:gs pos="0">
                <a:srgbClr val="00578B"/>
              </a:gs>
              <a:gs pos="100000">
                <a:srgbClr val="2774A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Department name placeholder">
            <a:extLst>
              <a:ext uri="{FF2B5EF4-FFF2-40B4-BE49-F238E27FC236}">
                <a16:creationId xmlns:a16="http://schemas.microsoft.com/office/drawing/2014/main" id="{41828359-8F80-E846-BC68-9046475E0D05}"/>
              </a:ext>
            </a:extLst>
          </p:cNvPr>
          <p:cNvSpPr txBox="1"/>
          <p:nvPr/>
        </p:nvSpPr>
        <p:spPr>
          <a:xfrm>
            <a:off x="6583680" y="280416"/>
            <a:ext cx="2295144" cy="176459"/>
          </a:xfrm>
          <a:prstGeom prst="rect">
            <a:avLst/>
          </a:prstGeom>
          <a:noFill/>
        </p:spPr>
        <p:txBody>
          <a:bodyPr wrap="square" lIns="91440" tIns="4572" rIns="0" bIns="4572" rtlCol="0">
            <a:noAutofit/>
          </a:bodyPr>
          <a:lstStyle/>
          <a:p>
            <a:pPr algn="r"/>
            <a:r>
              <a:rPr lang="en-US" sz="800" dirty="0">
                <a:solidFill>
                  <a:srgbClr val="FFFFFF"/>
                </a:solidFill>
              </a:rPr>
              <a:t>Department Name (edit in Slide Master)</a:t>
            </a:r>
          </a:p>
        </p:txBody>
      </p:sp>
      <p:pic>
        <p:nvPicPr>
          <p:cNvPr id="12" name="Logo">
            <a:extLst>
              <a:ext uri="{FF2B5EF4-FFF2-40B4-BE49-F238E27FC236}">
                <a16:creationId xmlns:a16="http://schemas.microsoft.com/office/drawing/2014/main" id="{6E1D559F-4EF1-6E45-B5D7-15C84F808AA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65761" y="234346"/>
            <a:ext cx="423229" cy="182033"/>
          </a:xfrm>
          <a:prstGeom prst="rect">
            <a:avLst/>
          </a:prstGeom>
        </p:spPr>
      </p:pic>
      <p:sp>
        <p:nvSpPr>
          <p:cNvPr id="16" name="Text Placeholder-left">
            <a:extLst>
              <a:ext uri="{FF2B5EF4-FFF2-40B4-BE49-F238E27FC236}">
                <a16:creationId xmlns:a16="http://schemas.microsoft.com/office/drawing/2014/main" id="{7AC9189D-0EEA-1842-9A84-2D9C40375164}"/>
              </a:ext>
            </a:extLst>
          </p:cNvPr>
          <p:cNvSpPr txBox="1">
            <a:spLocks/>
          </p:cNvSpPr>
          <p:nvPr/>
        </p:nvSpPr>
        <p:spPr>
          <a:xfrm>
            <a:off x="365760" y="6349366"/>
            <a:ext cx="3566160" cy="369332"/>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800" b="0" i="0" dirty="0">
                <a:solidFill>
                  <a:srgbClr val="898989"/>
                </a:solidFill>
                <a:latin typeface="Helvetica Regular" pitchFamily="2" charset="0"/>
              </a:rPr>
              <a:t>Presentation Title (edit in Slide Master)</a:t>
            </a:r>
          </a:p>
        </p:txBody>
      </p:sp>
      <p:sp>
        <p:nvSpPr>
          <p:cNvPr id="4" name="Text Placeholder 3">
            <a:extLst>
              <a:ext uri="{FF2B5EF4-FFF2-40B4-BE49-F238E27FC236}">
                <a16:creationId xmlns:a16="http://schemas.microsoft.com/office/drawing/2014/main" id="{C5A38CAE-CC53-A346-9993-73CC87395D49}"/>
              </a:ext>
            </a:extLst>
          </p:cNvPr>
          <p:cNvSpPr>
            <a:spLocks noGrp="1"/>
          </p:cNvSpPr>
          <p:nvPr>
            <p:ph type="body" idx="1"/>
          </p:nvPr>
        </p:nvSpPr>
        <p:spPr>
          <a:xfrm>
            <a:off x="1097280" y="1950721"/>
            <a:ext cx="7315200" cy="117468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51332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rgbClr val="58595B"/>
          </a:solidFill>
          <a:latin typeface="Helvetica Regular"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rgbClr val="58595B"/>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image">
            <a:extLst>
              <a:ext uri="{FF2B5EF4-FFF2-40B4-BE49-F238E27FC236}">
                <a16:creationId xmlns:a16="http://schemas.microsoft.com/office/drawing/2014/main" id="{3F4D58D5-A817-8C46-AB00-9E4F26EA159C}"/>
              </a:ext>
            </a:extLst>
          </p:cNvPr>
          <p:cNvSpPr/>
          <p:nvPr/>
        </p:nvSpPr>
        <p:spPr>
          <a:xfrm>
            <a:off x="0" y="0"/>
            <a:ext cx="9144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 name="gradient">
            <a:extLst>
              <a:ext uri="{FF2B5EF4-FFF2-40B4-BE49-F238E27FC236}">
                <a16:creationId xmlns:a16="http://schemas.microsoft.com/office/drawing/2014/main" id="{7C5494A1-EAF6-FE40-8442-13FDACD4A804}"/>
              </a:ext>
            </a:extLst>
          </p:cNvPr>
          <p:cNvSpPr/>
          <p:nvPr/>
        </p:nvSpPr>
        <p:spPr>
          <a:xfrm>
            <a:off x="0" y="0"/>
            <a:ext cx="9144000" cy="6864096"/>
          </a:xfrm>
          <a:prstGeom prst="rect">
            <a:avLst/>
          </a:prstGeom>
          <a:solidFill>
            <a:srgbClr val="00578B">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6" name="Text Placeholder-left">
            <a:extLst>
              <a:ext uri="{FF2B5EF4-FFF2-40B4-BE49-F238E27FC236}">
                <a16:creationId xmlns:a16="http://schemas.microsoft.com/office/drawing/2014/main" id="{7AC9189D-0EEA-1842-9A84-2D9C40375164}"/>
              </a:ext>
            </a:extLst>
          </p:cNvPr>
          <p:cNvSpPr txBox="1">
            <a:spLocks/>
          </p:cNvSpPr>
          <p:nvPr/>
        </p:nvSpPr>
        <p:spPr>
          <a:xfrm>
            <a:off x="365760" y="6352033"/>
            <a:ext cx="3566160" cy="369332"/>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800" b="0" i="0" dirty="0">
                <a:solidFill>
                  <a:schemeClr val="bg1"/>
                </a:solidFill>
                <a:latin typeface="Helvetica Regular" pitchFamily="2" charset="0"/>
              </a:rPr>
              <a:t>Presentation Title (edit in Slide Master)</a:t>
            </a:r>
          </a:p>
        </p:txBody>
      </p:sp>
      <p:sp>
        <p:nvSpPr>
          <p:cNvPr id="15" name="Department name placeholder">
            <a:extLst>
              <a:ext uri="{FF2B5EF4-FFF2-40B4-BE49-F238E27FC236}">
                <a16:creationId xmlns:a16="http://schemas.microsoft.com/office/drawing/2014/main" id="{1F7F76C6-7E2A-5149-B69D-8B0273641DA8}"/>
              </a:ext>
            </a:extLst>
          </p:cNvPr>
          <p:cNvSpPr txBox="1"/>
          <p:nvPr/>
        </p:nvSpPr>
        <p:spPr>
          <a:xfrm>
            <a:off x="6583680" y="277235"/>
            <a:ext cx="2295144" cy="132344"/>
          </a:xfrm>
          <a:prstGeom prst="rect">
            <a:avLst/>
          </a:prstGeom>
          <a:noFill/>
        </p:spPr>
        <p:txBody>
          <a:bodyPr wrap="square" lIns="91440" tIns="4572" rIns="0" bIns="4572" rtlCol="0">
            <a:spAutoFit/>
          </a:bodyPr>
          <a:lstStyle/>
          <a:p>
            <a:pPr algn="r"/>
            <a:r>
              <a:rPr lang="en-US" sz="800" dirty="0">
                <a:solidFill>
                  <a:srgbClr val="FFFFFF"/>
                </a:solidFill>
              </a:rPr>
              <a:t>Department Name (edit in Slide Master)</a:t>
            </a:r>
          </a:p>
        </p:txBody>
      </p:sp>
      <p:pic>
        <p:nvPicPr>
          <p:cNvPr id="18" name="Logo">
            <a:extLst>
              <a:ext uri="{FF2B5EF4-FFF2-40B4-BE49-F238E27FC236}">
                <a16:creationId xmlns:a16="http://schemas.microsoft.com/office/drawing/2014/main" id="{A818A722-854C-4B41-BBFB-C5D9429A16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761" y="234346"/>
            <a:ext cx="423229" cy="182033"/>
          </a:xfrm>
          <a:prstGeom prst="rect">
            <a:avLst/>
          </a:prstGeom>
        </p:spPr>
      </p:pic>
      <p:sp>
        <p:nvSpPr>
          <p:cNvPr id="3" name="Slide Number Placeholder 2">
            <a:extLst>
              <a:ext uri="{FF2B5EF4-FFF2-40B4-BE49-F238E27FC236}">
                <a16:creationId xmlns:a16="http://schemas.microsoft.com/office/drawing/2014/main" id="{980CCF0D-E503-6141-BE87-62E762B23910}"/>
              </a:ext>
            </a:extLst>
          </p:cNvPr>
          <p:cNvSpPr>
            <a:spLocks noGrp="1"/>
          </p:cNvSpPr>
          <p:nvPr>
            <p:ph type="sldNum" sz="quarter" idx="4"/>
          </p:nvPr>
        </p:nvSpPr>
        <p:spPr>
          <a:xfrm>
            <a:off x="8421624" y="6339840"/>
            <a:ext cx="457200" cy="487680"/>
          </a:xfrm>
          <a:prstGeom prst="rect">
            <a:avLst/>
          </a:prstGeom>
        </p:spPr>
        <p:txBody>
          <a:bodyPr vert="horz" wrap="none" lIns="0" tIns="0" rIns="0" bIns="256032" rtlCol="0" anchor="t" anchorCtr="0">
            <a:noAutofit/>
          </a:bodyPr>
          <a:lstStyle>
            <a:lvl1pPr algn="r">
              <a:defRPr sz="800">
                <a:solidFill>
                  <a:schemeClr val="bg1"/>
                </a:solidFill>
              </a:defRPr>
            </a:lvl1pPr>
          </a:lstStyle>
          <a:p>
            <a:fld id="{06775D5B-78AF-3A4A-8588-791173DFA68C}" type="slidenum">
              <a:rPr lang="en-US" smtClean="0"/>
              <a:pPr/>
              <a:t>‹#›</a:t>
            </a:fld>
            <a:endParaRPr lang="en-US"/>
          </a:p>
        </p:txBody>
      </p:sp>
      <p:sp>
        <p:nvSpPr>
          <p:cNvPr id="6" name="Date Placeholder 5">
            <a:extLst>
              <a:ext uri="{FF2B5EF4-FFF2-40B4-BE49-F238E27FC236}">
                <a16:creationId xmlns:a16="http://schemas.microsoft.com/office/drawing/2014/main" id="{EFF1F436-5B4B-5447-84BC-4469ACBA6CC9}"/>
              </a:ext>
            </a:extLst>
          </p:cNvPr>
          <p:cNvSpPr>
            <a:spLocks noGrp="1"/>
          </p:cNvSpPr>
          <p:nvPr>
            <p:ph type="dt" sz="half" idx="2"/>
          </p:nvPr>
        </p:nvSpPr>
        <p:spPr>
          <a:xfrm>
            <a:off x="4297680" y="6345457"/>
            <a:ext cx="2057400" cy="381643"/>
          </a:xfrm>
          <a:prstGeom prst="rect">
            <a:avLst/>
          </a:prstGeom>
        </p:spPr>
        <p:txBody>
          <a:bodyPr vert="horz" lIns="0" tIns="0" rIns="0" bIns="256032" rtlCol="0" anchor="t" anchorCtr="0">
            <a:spAutoFit/>
          </a:bodyPr>
          <a:lstStyle>
            <a:lvl1pPr algn="l">
              <a:defRPr sz="800">
                <a:solidFill>
                  <a:schemeClr val="bg1"/>
                </a:solidFill>
              </a:defRPr>
            </a:lvl1pPr>
          </a:lstStyle>
          <a:p>
            <a:fld id="{3E537502-922D-9147-8E70-41A9CF08F3D0}" type="datetime4">
              <a:rPr lang="en-US" smtClean="0"/>
              <a:pPr/>
              <a:t>May 15, 2020</a:t>
            </a:fld>
            <a:endParaRPr lang="en-US" dirty="0"/>
          </a:p>
        </p:txBody>
      </p:sp>
    </p:spTree>
    <p:extLst>
      <p:ext uri="{BB962C8B-B14F-4D97-AF65-F5344CB8AC3E}">
        <p14:creationId xmlns:p14="http://schemas.microsoft.com/office/powerpoint/2010/main" val="1988226987"/>
      </p:ext>
    </p:extLst>
  </p:cSld>
  <p:clrMap bg1="lt1" tx1="dk1" bg2="lt2" tx2="dk2" accent1="accent1" accent2="accent2" accent3="accent3" accent4="accent4" accent5="accent5" accent6="accent6" hlink="hlink" folHlink="folHlink"/>
  <p:sldLayoutIdLst>
    <p:sldLayoutId id="2147483679" r:id="rId1"/>
  </p:sldLayoutIdLst>
  <p:hf hdr="0" ftr="0"/>
  <p:txStyles>
    <p:titleStyle>
      <a:lvl1pPr algn="ctr" defTabSz="685800" rtl="0" eaLnBrk="1" latinLnBrk="0" hangingPunct="1">
        <a:lnSpc>
          <a:spcPct val="90000"/>
        </a:lnSpc>
        <a:spcBef>
          <a:spcPct val="0"/>
        </a:spcBef>
        <a:buNone/>
        <a:defRPr sz="3600" b="0" i="0" kern="1200" baseline="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mn-lt"/>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chemeClr val="bg1"/>
          </a:solidFill>
          <a:latin typeface="+mn-lt"/>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mn-lt"/>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p:nvSpPr>
          <p:cNvPr id="13" name="Text Placeholder-left">
            <a:extLst>
              <a:ext uri="{FF2B5EF4-FFF2-40B4-BE49-F238E27FC236}">
                <a16:creationId xmlns:a16="http://schemas.microsoft.com/office/drawing/2014/main" id="{71380050-84F1-D143-BCF2-F067E310EFE8}"/>
              </a:ext>
            </a:extLst>
          </p:cNvPr>
          <p:cNvSpPr txBox="1">
            <a:spLocks/>
          </p:cNvSpPr>
          <p:nvPr/>
        </p:nvSpPr>
        <p:spPr>
          <a:xfrm>
            <a:off x="365760" y="6352032"/>
            <a:ext cx="3566160" cy="369332"/>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800" b="0" i="0" dirty="0">
                <a:solidFill>
                  <a:schemeClr val="bg1"/>
                </a:solidFill>
                <a:latin typeface="Helvetica Regular" pitchFamily="2" charset="0"/>
              </a:rPr>
              <a:t>CS 33 Discussion 1A – Week 7</a:t>
            </a:r>
          </a:p>
        </p:txBody>
      </p:sp>
      <p:sp>
        <p:nvSpPr>
          <p:cNvPr id="14" name="Department name placeholder">
            <a:extLst>
              <a:ext uri="{FF2B5EF4-FFF2-40B4-BE49-F238E27FC236}">
                <a16:creationId xmlns:a16="http://schemas.microsoft.com/office/drawing/2014/main" id="{00604508-04C9-9E48-9D56-4DDA3BD4D375}"/>
              </a:ext>
            </a:extLst>
          </p:cNvPr>
          <p:cNvSpPr txBox="1"/>
          <p:nvPr/>
        </p:nvSpPr>
        <p:spPr>
          <a:xfrm>
            <a:off x="6581308" y="277235"/>
            <a:ext cx="2295993" cy="176459"/>
          </a:xfrm>
          <a:prstGeom prst="rect">
            <a:avLst/>
          </a:prstGeom>
          <a:noFill/>
        </p:spPr>
        <p:txBody>
          <a:bodyPr wrap="square" lIns="91440" tIns="4572" rIns="0" bIns="4572" rtlCol="0">
            <a:noAutofit/>
          </a:bodyPr>
          <a:lstStyle/>
          <a:p>
            <a:pPr algn="r"/>
            <a:r>
              <a:rPr lang="en-US" sz="800" dirty="0">
                <a:solidFill>
                  <a:srgbClr val="FFFFFF"/>
                </a:solidFill>
              </a:rPr>
              <a:t>Computer Science Department</a:t>
            </a:r>
          </a:p>
        </p:txBody>
      </p:sp>
      <p:pic>
        <p:nvPicPr>
          <p:cNvPr id="16" name="Logo">
            <a:extLst>
              <a:ext uri="{FF2B5EF4-FFF2-40B4-BE49-F238E27FC236}">
                <a16:creationId xmlns:a16="http://schemas.microsoft.com/office/drawing/2014/main" id="{0FCED579-A029-5C4C-9E1F-AE7C4BC1CA7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5761" y="234346"/>
            <a:ext cx="423229" cy="182033"/>
          </a:xfrm>
          <a:prstGeom prst="rect">
            <a:avLst/>
          </a:prstGeom>
        </p:spPr>
      </p:pic>
      <p:sp>
        <p:nvSpPr>
          <p:cNvPr id="3" name="Date Placeholder 2">
            <a:extLst>
              <a:ext uri="{FF2B5EF4-FFF2-40B4-BE49-F238E27FC236}">
                <a16:creationId xmlns:a16="http://schemas.microsoft.com/office/drawing/2014/main" id="{C422141D-5EC8-CC45-B139-F8002F7FA5AC}"/>
              </a:ext>
            </a:extLst>
          </p:cNvPr>
          <p:cNvSpPr>
            <a:spLocks noGrp="1"/>
          </p:cNvSpPr>
          <p:nvPr>
            <p:ph type="dt" sz="half" idx="2"/>
          </p:nvPr>
        </p:nvSpPr>
        <p:spPr>
          <a:xfrm>
            <a:off x="4297680" y="6339841"/>
            <a:ext cx="2057400" cy="381643"/>
          </a:xfrm>
          <a:prstGeom prst="rect">
            <a:avLst/>
          </a:prstGeom>
        </p:spPr>
        <p:txBody>
          <a:bodyPr vert="horz" lIns="0" tIns="0" rIns="0" bIns="256032" rtlCol="0" anchor="t" anchorCtr="0">
            <a:spAutoFit/>
          </a:bodyPr>
          <a:lstStyle>
            <a:lvl1pPr algn="l">
              <a:defRPr sz="800">
                <a:solidFill>
                  <a:schemeClr val="bg1"/>
                </a:solidFill>
              </a:defRPr>
            </a:lvl1pPr>
          </a:lstStyle>
          <a:p>
            <a:r>
              <a:rPr lang="en-US" dirty="0"/>
              <a:t>5/15/2020</a:t>
            </a:r>
          </a:p>
        </p:txBody>
      </p:sp>
      <p:sp>
        <p:nvSpPr>
          <p:cNvPr id="4" name="Title Placeholder 3">
            <a:extLst>
              <a:ext uri="{FF2B5EF4-FFF2-40B4-BE49-F238E27FC236}">
                <a16:creationId xmlns:a16="http://schemas.microsoft.com/office/drawing/2014/main" id="{B2B7E107-1541-7E40-A6FC-46A0AEFD495E}"/>
              </a:ext>
            </a:extLst>
          </p:cNvPr>
          <p:cNvSpPr>
            <a:spLocks noGrp="1"/>
          </p:cNvSpPr>
          <p:nvPr>
            <p:ph type="title"/>
          </p:nvPr>
        </p:nvSpPr>
        <p:spPr>
          <a:xfrm>
            <a:off x="640080" y="2744474"/>
            <a:ext cx="7780020" cy="498598"/>
          </a:xfrm>
          <a:prstGeom prst="rect">
            <a:avLst/>
          </a:prstGeom>
        </p:spPr>
        <p:txBody>
          <a:bodyPr vert="horz" wrap="square" lIns="0" tIns="0" rIns="0" bIns="0" rtlCol="0" anchor="b" anchorCtr="0">
            <a:spAutoFit/>
          </a:bodyPr>
          <a:lstStyle/>
          <a:p>
            <a:r>
              <a:rPr lang="en-US" dirty="0"/>
              <a:t>CS 33 Discussion 1A – Week 7</a:t>
            </a:r>
          </a:p>
        </p:txBody>
      </p:sp>
      <p:sp>
        <p:nvSpPr>
          <p:cNvPr id="5" name="Text Placeholder 4">
            <a:extLst>
              <a:ext uri="{FF2B5EF4-FFF2-40B4-BE49-F238E27FC236}">
                <a16:creationId xmlns:a16="http://schemas.microsoft.com/office/drawing/2014/main" id="{BCA93CE4-2BD0-C849-B5FE-F6137696E780}"/>
              </a:ext>
            </a:extLst>
          </p:cNvPr>
          <p:cNvSpPr>
            <a:spLocks noGrp="1"/>
          </p:cNvSpPr>
          <p:nvPr>
            <p:ph type="body" idx="1"/>
          </p:nvPr>
        </p:nvSpPr>
        <p:spPr>
          <a:xfrm>
            <a:off x="640080" y="3535680"/>
            <a:ext cx="7772400" cy="1267014"/>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16426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txStyles>
    <p:titleStyle>
      <a:lvl1pPr algn="l" defTabSz="685800" rtl="0" eaLnBrk="1" latinLnBrk="0" hangingPunct="1">
        <a:lnSpc>
          <a:spcPct val="90000"/>
        </a:lnSpc>
        <a:spcBef>
          <a:spcPct val="0"/>
        </a:spcBef>
        <a:buNone/>
        <a:defRPr sz="3600" b="1" i="0" kern="120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Header rule">
            <a:extLst>
              <a:ext uri="{FF2B5EF4-FFF2-40B4-BE49-F238E27FC236}">
                <a16:creationId xmlns:a16="http://schemas.microsoft.com/office/drawing/2014/main" id="{98E6E0B5-9270-574F-A10E-09DA8982DB02}"/>
              </a:ext>
            </a:extLst>
          </p:cNvPr>
          <p:cNvSpPr/>
          <p:nvPr/>
        </p:nvSpPr>
        <p:spPr>
          <a:xfrm>
            <a:off x="640080" y="1470765"/>
            <a:ext cx="77724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350"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989898"/>
            <a:ext cx="7772400" cy="387798"/>
          </a:xfrm>
          <a:prstGeom prst="rect">
            <a:avLst/>
          </a:prstGeom>
        </p:spPr>
        <p:txBody>
          <a:bodyPr vert="horz" wrap="square" lIns="0" tIns="0" rIns="0" bIns="0" rtlCol="0" anchor="b" anchorCtr="0">
            <a:spAutoFit/>
          </a:bodyPr>
          <a:lstStyle/>
          <a:p>
            <a:r>
              <a:rPr lang="en-US" dirty="0"/>
              <a:t>Click to edit Master title</a:t>
            </a:r>
          </a:p>
        </p:txBody>
      </p:sp>
      <p:sp>
        <p:nvSpPr>
          <p:cNvPr id="26" name="Date Placeholder">
            <a:extLst>
              <a:ext uri="{FF2B5EF4-FFF2-40B4-BE49-F238E27FC236}">
                <a16:creationId xmlns:a16="http://schemas.microsoft.com/office/drawing/2014/main" id="{8221B8DE-CEF2-934A-AC4E-99A13E490B7A}"/>
              </a:ext>
            </a:extLst>
          </p:cNvPr>
          <p:cNvSpPr>
            <a:spLocks noGrp="1"/>
          </p:cNvSpPr>
          <p:nvPr>
            <p:ph type="dt" sz="half" idx="2"/>
          </p:nvPr>
        </p:nvSpPr>
        <p:spPr>
          <a:xfrm>
            <a:off x="4297680" y="6339840"/>
            <a:ext cx="2057400" cy="381643"/>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9F05C223-F9F2-7341-AC81-9A6F2CBE1079}" type="datetime4">
              <a:rPr lang="en-US" smtClean="0"/>
              <a:t>May 15, 2020</a:t>
            </a:fld>
            <a:endParaRPr lang="en-US" dirty="0"/>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421624" y="6339840"/>
            <a:ext cx="457200" cy="487680"/>
          </a:xfrm>
          <a:prstGeom prst="rect">
            <a:avLst/>
          </a:prstGeom>
        </p:spPr>
        <p:txBody>
          <a:bodyPr vert="horz" wrap="square" lIns="0" tIns="0" rIns="0" bIns="256032" rtlCol="0" anchor="t" anchorCtr="0">
            <a:noAutofit/>
          </a:bodyPr>
          <a:lstStyle>
            <a:lvl1pPr algn="r">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F4D58D5-A817-8C46-AB00-9E4F26EA159C}"/>
              </a:ext>
            </a:extLst>
          </p:cNvPr>
          <p:cNvSpPr/>
          <p:nvPr/>
        </p:nvSpPr>
        <p:spPr>
          <a:xfrm>
            <a:off x="0" y="0"/>
            <a:ext cx="9144000" cy="609600"/>
          </a:xfrm>
          <a:prstGeom prst="rect">
            <a:avLst/>
          </a:prstGeom>
          <a:gradFill>
            <a:gsLst>
              <a:gs pos="0">
                <a:srgbClr val="00578B"/>
              </a:gs>
              <a:gs pos="100000">
                <a:srgbClr val="2774A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Department name placeholder">
            <a:extLst>
              <a:ext uri="{FF2B5EF4-FFF2-40B4-BE49-F238E27FC236}">
                <a16:creationId xmlns:a16="http://schemas.microsoft.com/office/drawing/2014/main" id="{41828359-8F80-E846-BC68-9046475E0D05}"/>
              </a:ext>
            </a:extLst>
          </p:cNvPr>
          <p:cNvSpPr txBox="1"/>
          <p:nvPr/>
        </p:nvSpPr>
        <p:spPr>
          <a:xfrm>
            <a:off x="6583680" y="280416"/>
            <a:ext cx="2295144" cy="176459"/>
          </a:xfrm>
          <a:prstGeom prst="rect">
            <a:avLst/>
          </a:prstGeom>
          <a:noFill/>
        </p:spPr>
        <p:txBody>
          <a:bodyPr wrap="square" lIns="91440" tIns="4572" rIns="0" bIns="4572" rtlCol="0">
            <a:noAutofit/>
          </a:bodyPr>
          <a:lstStyle/>
          <a:p>
            <a:pPr algn="r"/>
            <a:r>
              <a:rPr lang="en-US" sz="800" dirty="0">
                <a:solidFill>
                  <a:srgbClr val="FFFFFF"/>
                </a:solidFill>
              </a:rPr>
              <a:t>Department Name (edit in Slide Master)</a:t>
            </a:r>
          </a:p>
        </p:txBody>
      </p:sp>
      <p:pic>
        <p:nvPicPr>
          <p:cNvPr id="12" name="Logo">
            <a:extLst>
              <a:ext uri="{FF2B5EF4-FFF2-40B4-BE49-F238E27FC236}">
                <a16:creationId xmlns:a16="http://schemas.microsoft.com/office/drawing/2014/main" id="{6E1D559F-4EF1-6E45-B5D7-15C84F808AA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65761" y="234346"/>
            <a:ext cx="423229" cy="182033"/>
          </a:xfrm>
          <a:prstGeom prst="rect">
            <a:avLst/>
          </a:prstGeom>
        </p:spPr>
      </p:pic>
      <p:sp>
        <p:nvSpPr>
          <p:cNvPr id="16" name="Text Placeholder-left">
            <a:extLst>
              <a:ext uri="{FF2B5EF4-FFF2-40B4-BE49-F238E27FC236}">
                <a16:creationId xmlns:a16="http://schemas.microsoft.com/office/drawing/2014/main" id="{7AC9189D-0EEA-1842-9A84-2D9C40375164}"/>
              </a:ext>
            </a:extLst>
          </p:cNvPr>
          <p:cNvSpPr txBox="1">
            <a:spLocks/>
          </p:cNvSpPr>
          <p:nvPr/>
        </p:nvSpPr>
        <p:spPr>
          <a:xfrm>
            <a:off x="365760" y="6349366"/>
            <a:ext cx="3566160" cy="369332"/>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800" b="0" i="0" dirty="0">
                <a:solidFill>
                  <a:srgbClr val="898989"/>
                </a:solidFill>
                <a:latin typeface="Helvetica Regular" pitchFamily="2" charset="0"/>
              </a:rPr>
              <a:t>Presentation Title (edit in Slide Master)</a:t>
            </a:r>
          </a:p>
        </p:txBody>
      </p:sp>
      <p:sp>
        <p:nvSpPr>
          <p:cNvPr id="4" name="Text Placeholder 3">
            <a:extLst>
              <a:ext uri="{FF2B5EF4-FFF2-40B4-BE49-F238E27FC236}">
                <a16:creationId xmlns:a16="http://schemas.microsoft.com/office/drawing/2014/main" id="{C5A38CAE-CC53-A346-9993-73CC87395D49}"/>
              </a:ext>
            </a:extLst>
          </p:cNvPr>
          <p:cNvSpPr>
            <a:spLocks noGrp="1"/>
          </p:cNvSpPr>
          <p:nvPr>
            <p:ph type="body" idx="1"/>
          </p:nvPr>
        </p:nvSpPr>
        <p:spPr>
          <a:xfrm>
            <a:off x="1097280" y="1950721"/>
            <a:ext cx="7315200" cy="117468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31331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rgbClr val="58595B"/>
          </a:solidFill>
          <a:latin typeface="Helvetica Regular"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rgbClr val="58595B"/>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image">
            <a:extLst>
              <a:ext uri="{FF2B5EF4-FFF2-40B4-BE49-F238E27FC236}">
                <a16:creationId xmlns:a16="http://schemas.microsoft.com/office/drawing/2014/main" id="{3F4D58D5-A817-8C46-AB00-9E4F26EA159C}"/>
              </a:ext>
            </a:extLst>
          </p:cNvPr>
          <p:cNvSpPr/>
          <p:nvPr/>
        </p:nvSpPr>
        <p:spPr>
          <a:xfrm>
            <a:off x="0" y="0"/>
            <a:ext cx="9144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 name="gradient">
            <a:extLst>
              <a:ext uri="{FF2B5EF4-FFF2-40B4-BE49-F238E27FC236}">
                <a16:creationId xmlns:a16="http://schemas.microsoft.com/office/drawing/2014/main" id="{7C5494A1-EAF6-FE40-8442-13FDACD4A804}"/>
              </a:ext>
            </a:extLst>
          </p:cNvPr>
          <p:cNvSpPr/>
          <p:nvPr/>
        </p:nvSpPr>
        <p:spPr>
          <a:xfrm>
            <a:off x="0" y="0"/>
            <a:ext cx="9144000" cy="6864096"/>
          </a:xfrm>
          <a:prstGeom prst="rect">
            <a:avLst/>
          </a:prstGeom>
          <a:solidFill>
            <a:srgbClr val="00578B">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16" name="Text Placeholder-left">
            <a:extLst>
              <a:ext uri="{FF2B5EF4-FFF2-40B4-BE49-F238E27FC236}">
                <a16:creationId xmlns:a16="http://schemas.microsoft.com/office/drawing/2014/main" id="{7AC9189D-0EEA-1842-9A84-2D9C40375164}"/>
              </a:ext>
            </a:extLst>
          </p:cNvPr>
          <p:cNvSpPr txBox="1">
            <a:spLocks/>
          </p:cNvSpPr>
          <p:nvPr/>
        </p:nvSpPr>
        <p:spPr>
          <a:xfrm>
            <a:off x="365760" y="6352033"/>
            <a:ext cx="3566160" cy="369332"/>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800" b="0" i="0" dirty="0">
                <a:solidFill>
                  <a:schemeClr val="bg1"/>
                </a:solidFill>
                <a:latin typeface="Helvetica Regular" pitchFamily="2" charset="0"/>
              </a:rPr>
              <a:t>Presentation Title (edit in Slide Master)</a:t>
            </a:r>
          </a:p>
        </p:txBody>
      </p:sp>
      <p:sp>
        <p:nvSpPr>
          <p:cNvPr id="15" name="Department name placeholder">
            <a:extLst>
              <a:ext uri="{FF2B5EF4-FFF2-40B4-BE49-F238E27FC236}">
                <a16:creationId xmlns:a16="http://schemas.microsoft.com/office/drawing/2014/main" id="{1F7F76C6-7E2A-5149-B69D-8B0273641DA8}"/>
              </a:ext>
            </a:extLst>
          </p:cNvPr>
          <p:cNvSpPr txBox="1"/>
          <p:nvPr/>
        </p:nvSpPr>
        <p:spPr>
          <a:xfrm>
            <a:off x="6583680" y="277235"/>
            <a:ext cx="2295144" cy="132344"/>
          </a:xfrm>
          <a:prstGeom prst="rect">
            <a:avLst/>
          </a:prstGeom>
          <a:noFill/>
        </p:spPr>
        <p:txBody>
          <a:bodyPr wrap="square" lIns="91440" tIns="4572" rIns="0" bIns="4572" rtlCol="0">
            <a:spAutoFit/>
          </a:bodyPr>
          <a:lstStyle/>
          <a:p>
            <a:pPr algn="r"/>
            <a:r>
              <a:rPr lang="en-US" sz="800" dirty="0">
                <a:solidFill>
                  <a:srgbClr val="FFFFFF"/>
                </a:solidFill>
              </a:rPr>
              <a:t>Department Name (edit in Slide Master)</a:t>
            </a:r>
          </a:p>
        </p:txBody>
      </p:sp>
      <p:pic>
        <p:nvPicPr>
          <p:cNvPr id="18" name="Logo">
            <a:extLst>
              <a:ext uri="{FF2B5EF4-FFF2-40B4-BE49-F238E27FC236}">
                <a16:creationId xmlns:a16="http://schemas.microsoft.com/office/drawing/2014/main" id="{A818A722-854C-4B41-BBFB-C5D9429A16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761" y="234346"/>
            <a:ext cx="423229" cy="182033"/>
          </a:xfrm>
          <a:prstGeom prst="rect">
            <a:avLst/>
          </a:prstGeom>
        </p:spPr>
      </p:pic>
      <p:sp>
        <p:nvSpPr>
          <p:cNvPr id="3" name="Slide Number Placeholder 2">
            <a:extLst>
              <a:ext uri="{FF2B5EF4-FFF2-40B4-BE49-F238E27FC236}">
                <a16:creationId xmlns:a16="http://schemas.microsoft.com/office/drawing/2014/main" id="{980CCF0D-E503-6141-BE87-62E762B23910}"/>
              </a:ext>
            </a:extLst>
          </p:cNvPr>
          <p:cNvSpPr>
            <a:spLocks noGrp="1"/>
          </p:cNvSpPr>
          <p:nvPr>
            <p:ph type="sldNum" sz="quarter" idx="4"/>
          </p:nvPr>
        </p:nvSpPr>
        <p:spPr>
          <a:xfrm>
            <a:off x="8421624" y="6339840"/>
            <a:ext cx="457200" cy="487680"/>
          </a:xfrm>
          <a:prstGeom prst="rect">
            <a:avLst/>
          </a:prstGeom>
        </p:spPr>
        <p:txBody>
          <a:bodyPr vert="horz" wrap="none" lIns="0" tIns="0" rIns="0" bIns="256032" rtlCol="0" anchor="t" anchorCtr="0">
            <a:noAutofit/>
          </a:bodyPr>
          <a:lstStyle>
            <a:lvl1pPr algn="r">
              <a:defRPr sz="800">
                <a:solidFill>
                  <a:schemeClr val="bg1"/>
                </a:solidFill>
              </a:defRPr>
            </a:lvl1pPr>
          </a:lstStyle>
          <a:p>
            <a:fld id="{06775D5B-78AF-3A4A-8588-791173DFA68C}" type="slidenum">
              <a:rPr lang="en-US" smtClean="0"/>
              <a:pPr/>
              <a:t>‹#›</a:t>
            </a:fld>
            <a:endParaRPr lang="en-US"/>
          </a:p>
        </p:txBody>
      </p:sp>
      <p:sp>
        <p:nvSpPr>
          <p:cNvPr id="6" name="Date Placeholder 5">
            <a:extLst>
              <a:ext uri="{FF2B5EF4-FFF2-40B4-BE49-F238E27FC236}">
                <a16:creationId xmlns:a16="http://schemas.microsoft.com/office/drawing/2014/main" id="{EFF1F436-5B4B-5447-84BC-4469ACBA6CC9}"/>
              </a:ext>
            </a:extLst>
          </p:cNvPr>
          <p:cNvSpPr>
            <a:spLocks noGrp="1"/>
          </p:cNvSpPr>
          <p:nvPr>
            <p:ph type="dt" sz="half" idx="2"/>
          </p:nvPr>
        </p:nvSpPr>
        <p:spPr>
          <a:xfrm>
            <a:off x="4297680" y="6345457"/>
            <a:ext cx="2057400" cy="381643"/>
          </a:xfrm>
          <a:prstGeom prst="rect">
            <a:avLst/>
          </a:prstGeom>
        </p:spPr>
        <p:txBody>
          <a:bodyPr vert="horz" lIns="0" tIns="0" rIns="0" bIns="256032" rtlCol="0" anchor="t" anchorCtr="0">
            <a:spAutoFit/>
          </a:bodyPr>
          <a:lstStyle>
            <a:lvl1pPr algn="l">
              <a:defRPr sz="800">
                <a:solidFill>
                  <a:schemeClr val="bg1"/>
                </a:solidFill>
              </a:defRPr>
            </a:lvl1pPr>
          </a:lstStyle>
          <a:p>
            <a:fld id="{3E537502-922D-9147-8E70-41A9CF08F3D0}" type="datetime4">
              <a:rPr lang="en-US" smtClean="0"/>
              <a:pPr/>
              <a:t>May 15, 2020</a:t>
            </a:fld>
            <a:endParaRPr lang="en-US" dirty="0"/>
          </a:p>
        </p:txBody>
      </p:sp>
    </p:spTree>
    <p:extLst>
      <p:ext uri="{BB962C8B-B14F-4D97-AF65-F5344CB8AC3E}">
        <p14:creationId xmlns:p14="http://schemas.microsoft.com/office/powerpoint/2010/main" val="4252035310"/>
      </p:ext>
    </p:extLst>
  </p:cSld>
  <p:clrMap bg1="lt1" tx1="dk1" bg2="lt2" tx2="dk2" accent1="accent1" accent2="accent2" accent3="accent3" accent4="accent4" accent5="accent5" accent6="accent6" hlink="hlink" folHlink="folHlink"/>
  <p:sldLayoutIdLst>
    <p:sldLayoutId id="2147483699" r:id="rId1"/>
  </p:sldLayoutIdLst>
  <p:hf hdr="0" ftr="0"/>
  <p:txStyles>
    <p:titleStyle>
      <a:lvl1pPr algn="ctr" defTabSz="685800" rtl="0" eaLnBrk="1" latinLnBrk="0" hangingPunct="1">
        <a:lnSpc>
          <a:spcPct val="90000"/>
        </a:lnSpc>
        <a:spcBef>
          <a:spcPct val="0"/>
        </a:spcBef>
        <a:buNone/>
        <a:defRPr sz="3600" b="0" i="0" kern="1200" baseline="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mn-lt"/>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chemeClr val="bg1"/>
          </a:solidFill>
          <a:latin typeface="+mn-lt"/>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mn-lt"/>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58CB-CD62-4319-8DFE-B8D4B04D20B9}"/>
              </a:ext>
            </a:extLst>
          </p:cNvPr>
          <p:cNvSpPr>
            <a:spLocks noGrp="1"/>
          </p:cNvSpPr>
          <p:nvPr>
            <p:ph type="ctrTitle"/>
          </p:nvPr>
        </p:nvSpPr>
        <p:spPr>
          <a:xfrm>
            <a:off x="685800" y="2603254"/>
            <a:ext cx="8077200" cy="997196"/>
          </a:xfrm>
        </p:spPr>
        <p:txBody>
          <a:bodyPr/>
          <a:lstStyle/>
          <a:p>
            <a:r>
              <a:rPr lang="en-US" dirty="0"/>
              <a:t>CS 33 – Discussion 1A</a:t>
            </a:r>
            <a:br>
              <a:rPr lang="en-US" dirty="0"/>
            </a:br>
            <a:r>
              <a:rPr lang="en-US" dirty="0">
                <a:solidFill>
                  <a:srgbClr val="EBEB15"/>
                </a:solidFill>
              </a:rPr>
              <a:t>Computer System Organization</a:t>
            </a:r>
          </a:p>
        </p:txBody>
      </p:sp>
      <p:sp>
        <p:nvSpPr>
          <p:cNvPr id="3" name="Subtitle 2">
            <a:extLst>
              <a:ext uri="{FF2B5EF4-FFF2-40B4-BE49-F238E27FC236}">
                <a16:creationId xmlns:a16="http://schemas.microsoft.com/office/drawing/2014/main" id="{90D6232F-AEE0-4FC3-AE08-DC7BFB9C092C}"/>
              </a:ext>
            </a:extLst>
          </p:cNvPr>
          <p:cNvSpPr>
            <a:spLocks noGrp="1"/>
          </p:cNvSpPr>
          <p:nvPr>
            <p:ph type="subTitle" idx="1"/>
          </p:nvPr>
        </p:nvSpPr>
        <p:spPr>
          <a:xfrm>
            <a:off x="1371600" y="3886200"/>
            <a:ext cx="6400800" cy="286232"/>
          </a:xfrm>
        </p:spPr>
        <p:txBody>
          <a:bodyPr/>
          <a:lstStyle/>
          <a:p>
            <a:r>
              <a:rPr lang="en-US" dirty="0">
                <a:solidFill>
                  <a:schemeClr val="tx1">
                    <a:lumMod val="50000"/>
                  </a:schemeClr>
                </a:solidFill>
              </a:rPr>
              <a:t>Week 7</a:t>
            </a:r>
          </a:p>
        </p:txBody>
      </p:sp>
    </p:spTree>
    <p:extLst>
      <p:ext uri="{BB962C8B-B14F-4D97-AF65-F5344CB8AC3E}">
        <p14:creationId xmlns:p14="http://schemas.microsoft.com/office/powerpoint/2010/main" val="3799942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5577-AA3B-4589-8406-3437FD1C2857}"/>
              </a:ext>
            </a:extLst>
          </p:cNvPr>
          <p:cNvSpPr>
            <a:spLocks noGrp="1"/>
          </p:cNvSpPr>
          <p:nvPr>
            <p:ph type="ctrTitle"/>
          </p:nvPr>
        </p:nvSpPr>
        <p:spPr>
          <a:xfrm>
            <a:off x="685800" y="819027"/>
            <a:ext cx="7772400" cy="49859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solidFill>
                  <a:srgbClr val="EBEB15"/>
                </a:solidFill>
                <a:effectLst>
                  <a:outerShdw blurRad="38100" dist="38100" dir="2700000" algn="tl">
                    <a:srgbClr val="000000">
                      <a:alpha val="43137"/>
                    </a:srgbClr>
                  </a:outerShdw>
                </a:effectLst>
              </a:rPr>
              <a:t>OpenMP basics</a:t>
            </a:r>
          </a:p>
        </p:txBody>
      </p:sp>
      <p:sp>
        <p:nvSpPr>
          <p:cNvPr id="3" name="TextBox 2">
            <a:extLst>
              <a:ext uri="{FF2B5EF4-FFF2-40B4-BE49-F238E27FC236}">
                <a16:creationId xmlns:a16="http://schemas.microsoft.com/office/drawing/2014/main" id="{4AC05660-A0A4-4F95-8C84-29266CA9E3A8}"/>
              </a:ext>
            </a:extLst>
          </p:cNvPr>
          <p:cNvSpPr txBox="1"/>
          <p:nvPr/>
        </p:nvSpPr>
        <p:spPr>
          <a:xfrm>
            <a:off x="152400" y="1375695"/>
            <a:ext cx="8458200" cy="4678204"/>
          </a:xfrm>
          <a:prstGeom prst="rect">
            <a:avLst/>
          </a:prstGeom>
          <a:noFill/>
        </p:spPr>
        <p:txBody>
          <a:bodyPr wrap="square" rtlCol="0">
            <a:spAutoFit/>
          </a:bodyPr>
          <a:lstStyle/>
          <a:p>
            <a:r>
              <a:rPr lang="en-US" sz="2400" b="1" u="sng" dirty="0">
                <a:solidFill>
                  <a:srgbClr val="EBEB15"/>
                </a:solidFill>
              </a:rPr>
              <a:t>API summary:</a:t>
            </a:r>
          </a:p>
          <a:p>
            <a:pPr marL="628650" lvl="1" indent="-285750">
              <a:buFont typeface="Arial" panose="020B0604020202020204" pitchFamily="34" charset="0"/>
              <a:buChar char="•"/>
            </a:pPr>
            <a:r>
              <a:rPr lang="en-US" sz="2000" u="sng" dirty="0">
                <a:solidFill>
                  <a:schemeClr val="bg1"/>
                </a:solidFill>
              </a:rPr>
              <a:t>Pragmas:</a:t>
            </a:r>
          </a:p>
          <a:p>
            <a:pPr marL="628650" lvl="1" indent="-285750">
              <a:buFont typeface="Arial" panose="020B0604020202020204" pitchFamily="34" charset="0"/>
              <a:buChar char="•"/>
            </a:pPr>
            <a:endParaRPr lang="en-US" sz="2000" u="sng" dirty="0">
              <a:solidFill>
                <a:schemeClr val="bg1"/>
              </a:solidFill>
            </a:endParaRPr>
          </a:p>
          <a:p>
            <a:pPr marL="971550" lvl="2" indent="-285750">
              <a:buFont typeface="Arial" panose="020B0604020202020204" pitchFamily="34" charset="0"/>
              <a:buChar char="•"/>
            </a:pPr>
            <a:r>
              <a:rPr lang="en-US" sz="2000" dirty="0">
                <a:solidFill>
                  <a:srgbClr val="EBEB15"/>
                </a:solidFill>
              </a:rPr>
              <a:t>#pragma </a:t>
            </a:r>
            <a:r>
              <a:rPr lang="en-US" sz="2000" dirty="0" err="1">
                <a:solidFill>
                  <a:srgbClr val="EBEB15"/>
                </a:solidFill>
              </a:rPr>
              <a:t>omp</a:t>
            </a:r>
            <a:r>
              <a:rPr lang="en-US" sz="2000" dirty="0">
                <a:solidFill>
                  <a:srgbClr val="EBEB15"/>
                </a:solidFill>
              </a:rPr>
              <a:t> parallel </a:t>
            </a:r>
            <a:r>
              <a:rPr lang="en-US" sz="2000" dirty="0" err="1">
                <a:solidFill>
                  <a:srgbClr val="EBEB15"/>
                </a:solidFill>
              </a:rPr>
              <a:t>num_threads</a:t>
            </a:r>
            <a:r>
              <a:rPr lang="en-US" sz="2000" dirty="0">
                <a:solidFill>
                  <a:srgbClr val="EBEB15"/>
                </a:solidFill>
              </a:rPr>
              <a:t>(k) </a:t>
            </a:r>
            <a:r>
              <a:rPr lang="en-US" sz="2000" dirty="0">
                <a:solidFill>
                  <a:schemeClr val="bg1"/>
                </a:solidFill>
              </a:rPr>
              <a:t>- spawns k threads</a:t>
            </a:r>
          </a:p>
          <a:p>
            <a:pPr marL="628650" lvl="1" indent="-285750">
              <a:buFont typeface="Arial" panose="020B0604020202020204" pitchFamily="34" charset="0"/>
              <a:buChar char="•"/>
            </a:pPr>
            <a:endParaRPr lang="en-US" sz="2000" dirty="0">
              <a:solidFill>
                <a:schemeClr val="bg1"/>
              </a:solidFill>
            </a:endParaRPr>
          </a:p>
          <a:p>
            <a:pPr marL="971550" lvl="2" indent="-285750">
              <a:buFont typeface="Arial" panose="020B0604020202020204" pitchFamily="34" charset="0"/>
              <a:buChar char="•"/>
            </a:pPr>
            <a:r>
              <a:rPr lang="en-US" sz="2000" dirty="0">
                <a:solidFill>
                  <a:srgbClr val="EBEB15"/>
                </a:solidFill>
              </a:rPr>
              <a:t>#pragma </a:t>
            </a:r>
            <a:r>
              <a:rPr lang="en-US" sz="2000" dirty="0" err="1">
                <a:solidFill>
                  <a:srgbClr val="EBEB15"/>
                </a:solidFill>
              </a:rPr>
              <a:t>omp</a:t>
            </a:r>
            <a:r>
              <a:rPr lang="en-US" sz="2000" dirty="0">
                <a:solidFill>
                  <a:srgbClr val="EBEB15"/>
                </a:solidFill>
              </a:rPr>
              <a:t> for</a:t>
            </a:r>
            <a:r>
              <a:rPr lang="en-US" sz="2000" dirty="0">
                <a:solidFill>
                  <a:schemeClr val="bg1"/>
                </a:solidFill>
              </a:rPr>
              <a:t> - divides loop iterations for the following loop between spawned threads</a:t>
            </a:r>
          </a:p>
          <a:p>
            <a:pPr marL="628650" lvl="1" indent="-285750">
              <a:buFont typeface="Arial" panose="020B0604020202020204" pitchFamily="34" charset="0"/>
              <a:buChar char="•"/>
            </a:pPr>
            <a:endParaRPr lang="en-US" sz="2000" dirty="0">
              <a:solidFill>
                <a:schemeClr val="bg1"/>
              </a:solidFill>
            </a:endParaRPr>
          </a:p>
          <a:p>
            <a:pPr marL="971550" lvl="2" indent="-285750">
              <a:buFont typeface="Arial" panose="020B0604020202020204" pitchFamily="34" charset="0"/>
              <a:buChar char="•"/>
            </a:pPr>
            <a:r>
              <a:rPr lang="en-US" sz="2000" dirty="0">
                <a:solidFill>
                  <a:srgbClr val="EBEB15"/>
                </a:solidFill>
              </a:rPr>
              <a:t>#pragma </a:t>
            </a:r>
            <a:r>
              <a:rPr lang="en-US" sz="2000" dirty="0" err="1">
                <a:solidFill>
                  <a:srgbClr val="EBEB15"/>
                </a:solidFill>
              </a:rPr>
              <a:t>omp</a:t>
            </a:r>
            <a:r>
              <a:rPr lang="en-US" sz="2000" dirty="0">
                <a:solidFill>
                  <a:srgbClr val="EBEB15"/>
                </a:solidFill>
              </a:rPr>
              <a:t> parallel for</a:t>
            </a:r>
            <a:r>
              <a:rPr lang="en-US" sz="2000" dirty="0">
                <a:solidFill>
                  <a:schemeClr val="bg1"/>
                </a:solidFill>
              </a:rPr>
              <a:t> - spawns threads and then divides loop iterations amongst the spawned threads</a:t>
            </a:r>
          </a:p>
          <a:p>
            <a:pPr marL="628650" lvl="1" indent="-285750">
              <a:buFont typeface="Arial" panose="020B0604020202020204" pitchFamily="34" charset="0"/>
              <a:buChar char="•"/>
            </a:pPr>
            <a:endParaRPr lang="en-US" sz="2000" dirty="0">
              <a:solidFill>
                <a:schemeClr val="bg1"/>
              </a:solidFill>
            </a:endParaRPr>
          </a:p>
          <a:p>
            <a:pPr marL="971550" lvl="2" indent="-285750">
              <a:buFont typeface="Arial" panose="020B0604020202020204" pitchFamily="34" charset="0"/>
              <a:buChar char="•"/>
            </a:pPr>
            <a:r>
              <a:rPr lang="en-US" sz="2000" dirty="0">
                <a:solidFill>
                  <a:srgbClr val="EBEB15"/>
                </a:solidFill>
              </a:rPr>
              <a:t>#pragma </a:t>
            </a:r>
            <a:r>
              <a:rPr lang="en-US" sz="2000" dirty="0" err="1">
                <a:solidFill>
                  <a:srgbClr val="EBEB15"/>
                </a:solidFill>
              </a:rPr>
              <a:t>omp</a:t>
            </a:r>
            <a:r>
              <a:rPr lang="en-US" sz="2000" dirty="0">
                <a:solidFill>
                  <a:srgbClr val="EBEB15"/>
                </a:solidFill>
              </a:rPr>
              <a:t> single </a:t>
            </a:r>
            <a:r>
              <a:rPr lang="en-US" sz="2000" dirty="0">
                <a:solidFill>
                  <a:schemeClr val="bg1"/>
                </a:solidFill>
              </a:rPr>
              <a:t>- only one of the spawned threads should execute the following code block</a:t>
            </a:r>
          </a:p>
          <a:p>
            <a:pPr marL="628650" lvl="1" indent="-285750">
              <a:buFont typeface="Arial" panose="020B0604020202020204" pitchFamily="34" charset="0"/>
              <a:buChar char="•"/>
            </a:pPr>
            <a:endParaRPr lang="en-US" sz="2000" u="sng" dirty="0">
              <a:solidFill>
                <a:schemeClr val="bg1"/>
              </a:solidFill>
            </a:endParaRPr>
          </a:p>
          <a:p>
            <a:pPr marL="628650" lvl="1" indent="-285750">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184085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5577-AA3B-4589-8406-3437FD1C2857}"/>
              </a:ext>
            </a:extLst>
          </p:cNvPr>
          <p:cNvSpPr>
            <a:spLocks noGrp="1"/>
          </p:cNvSpPr>
          <p:nvPr>
            <p:ph type="ctrTitle"/>
          </p:nvPr>
        </p:nvSpPr>
        <p:spPr>
          <a:xfrm>
            <a:off x="685800" y="819027"/>
            <a:ext cx="7772400" cy="49859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solidFill>
                  <a:srgbClr val="EBEB15"/>
                </a:solidFill>
                <a:effectLst>
                  <a:outerShdw blurRad="38100" dist="38100" dir="2700000" algn="tl">
                    <a:srgbClr val="000000">
                      <a:alpha val="43137"/>
                    </a:srgbClr>
                  </a:outerShdw>
                </a:effectLst>
              </a:rPr>
              <a:t>OpenMP basics</a:t>
            </a:r>
          </a:p>
        </p:txBody>
      </p:sp>
      <p:sp>
        <p:nvSpPr>
          <p:cNvPr id="3" name="TextBox 2">
            <a:extLst>
              <a:ext uri="{FF2B5EF4-FFF2-40B4-BE49-F238E27FC236}">
                <a16:creationId xmlns:a16="http://schemas.microsoft.com/office/drawing/2014/main" id="{4AC05660-A0A4-4F95-8C84-29266CA9E3A8}"/>
              </a:ext>
            </a:extLst>
          </p:cNvPr>
          <p:cNvSpPr txBox="1"/>
          <p:nvPr/>
        </p:nvSpPr>
        <p:spPr>
          <a:xfrm>
            <a:off x="228600" y="1447800"/>
            <a:ext cx="8686800" cy="4893647"/>
          </a:xfrm>
          <a:prstGeom prst="rect">
            <a:avLst/>
          </a:prstGeom>
          <a:noFill/>
        </p:spPr>
        <p:txBody>
          <a:bodyPr wrap="square" rtlCol="0">
            <a:spAutoFit/>
          </a:bodyPr>
          <a:lstStyle/>
          <a:p>
            <a:r>
              <a:rPr lang="en-US" sz="2400" b="1" u="sng" dirty="0">
                <a:solidFill>
                  <a:srgbClr val="EBEB15"/>
                </a:solidFill>
              </a:rPr>
              <a:t>API summary:</a:t>
            </a:r>
          </a:p>
          <a:p>
            <a:pPr marL="628650" lvl="1" indent="-285750">
              <a:buFont typeface="Arial" panose="020B0604020202020204" pitchFamily="34" charset="0"/>
              <a:buChar char="•"/>
            </a:pPr>
            <a:r>
              <a:rPr lang="en-US" sz="2000" u="sng" dirty="0">
                <a:solidFill>
                  <a:schemeClr val="bg1"/>
                </a:solidFill>
              </a:rPr>
              <a:t>Pragmas:</a:t>
            </a:r>
          </a:p>
          <a:p>
            <a:pPr marL="628650" lvl="1" indent="-285750">
              <a:buFont typeface="Arial" panose="020B0604020202020204" pitchFamily="34" charset="0"/>
              <a:buChar char="•"/>
            </a:pPr>
            <a:endParaRPr lang="en-US" sz="2000" u="sng" dirty="0">
              <a:solidFill>
                <a:schemeClr val="bg1"/>
              </a:solidFill>
            </a:endParaRPr>
          </a:p>
          <a:p>
            <a:pPr marL="971550" lvl="2" indent="-285750">
              <a:buFont typeface="Arial" panose="020B0604020202020204" pitchFamily="34" charset="0"/>
              <a:buChar char="•"/>
            </a:pPr>
            <a:r>
              <a:rPr lang="en-US" sz="2000" dirty="0">
                <a:solidFill>
                  <a:srgbClr val="EBEB15"/>
                </a:solidFill>
              </a:rPr>
              <a:t>#pragma </a:t>
            </a:r>
            <a:r>
              <a:rPr lang="en-US" sz="2000" dirty="0" err="1">
                <a:solidFill>
                  <a:srgbClr val="EBEB15"/>
                </a:solidFill>
              </a:rPr>
              <a:t>omp</a:t>
            </a:r>
            <a:r>
              <a:rPr lang="en-US" sz="2000" dirty="0">
                <a:solidFill>
                  <a:srgbClr val="EBEB15"/>
                </a:solidFill>
              </a:rPr>
              <a:t> </a:t>
            </a:r>
            <a:r>
              <a:rPr lang="en-US" sz="2000" dirty="0" err="1">
                <a:solidFill>
                  <a:srgbClr val="EBEB15"/>
                </a:solidFill>
              </a:rPr>
              <a:t>nowait</a:t>
            </a:r>
            <a:r>
              <a:rPr lang="en-US" sz="2000" dirty="0">
                <a:solidFill>
                  <a:srgbClr val="EBEB15"/>
                </a:solidFill>
              </a:rPr>
              <a:t> </a:t>
            </a:r>
            <a:r>
              <a:rPr lang="en-US" sz="2000" dirty="0">
                <a:solidFill>
                  <a:schemeClr val="bg1"/>
                </a:solidFill>
              </a:rPr>
              <a:t>- threads that have completed execution of the code block need not wait for other threads to complete before proceeds</a:t>
            </a:r>
          </a:p>
          <a:p>
            <a:pPr marL="628650" lvl="1" indent="-285750">
              <a:buFont typeface="Arial" panose="020B0604020202020204" pitchFamily="34" charset="0"/>
              <a:buChar char="•"/>
            </a:pPr>
            <a:endParaRPr lang="en-US" sz="2000" dirty="0">
              <a:solidFill>
                <a:schemeClr val="bg1"/>
              </a:solidFill>
            </a:endParaRPr>
          </a:p>
          <a:p>
            <a:pPr marL="971550" lvl="2" indent="-285750">
              <a:buFont typeface="Arial" panose="020B0604020202020204" pitchFamily="34" charset="0"/>
              <a:buChar char="•"/>
            </a:pPr>
            <a:r>
              <a:rPr lang="en-US" sz="2000" dirty="0">
                <a:solidFill>
                  <a:srgbClr val="EBEB15"/>
                </a:solidFill>
              </a:rPr>
              <a:t>#pragma </a:t>
            </a:r>
            <a:r>
              <a:rPr lang="en-US" sz="2000" dirty="0" err="1">
                <a:solidFill>
                  <a:srgbClr val="EBEB15"/>
                </a:solidFill>
              </a:rPr>
              <a:t>omp</a:t>
            </a:r>
            <a:r>
              <a:rPr lang="en-US" sz="2000" dirty="0">
                <a:solidFill>
                  <a:srgbClr val="EBEB15"/>
                </a:solidFill>
              </a:rPr>
              <a:t> critical </a:t>
            </a:r>
            <a:r>
              <a:rPr lang="en-US" sz="2000" dirty="0">
                <a:solidFill>
                  <a:schemeClr val="bg1"/>
                </a:solidFill>
              </a:rPr>
              <a:t>- Demarcates a critical section </a:t>
            </a:r>
          </a:p>
          <a:p>
            <a:pPr marL="628650" lvl="1" indent="-285750">
              <a:buFont typeface="Arial" panose="020B0604020202020204" pitchFamily="34" charset="0"/>
              <a:buChar char="•"/>
            </a:pPr>
            <a:endParaRPr lang="en-US" sz="2000" dirty="0">
              <a:solidFill>
                <a:schemeClr val="bg1"/>
              </a:solidFill>
            </a:endParaRPr>
          </a:p>
          <a:p>
            <a:pPr marL="971550" lvl="2" indent="-285750">
              <a:buFont typeface="Arial" panose="020B0604020202020204" pitchFamily="34" charset="0"/>
              <a:buChar char="•"/>
            </a:pPr>
            <a:r>
              <a:rPr lang="en-US" sz="2000" dirty="0">
                <a:solidFill>
                  <a:srgbClr val="EBEB15"/>
                </a:solidFill>
              </a:rPr>
              <a:t>#pragma </a:t>
            </a:r>
            <a:r>
              <a:rPr lang="en-US" sz="2000" dirty="0" err="1">
                <a:solidFill>
                  <a:srgbClr val="EBEB15"/>
                </a:solidFill>
              </a:rPr>
              <a:t>omp</a:t>
            </a:r>
            <a:r>
              <a:rPr lang="en-US" sz="2000" dirty="0">
                <a:solidFill>
                  <a:srgbClr val="EBEB15"/>
                </a:solidFill>
              </a:rPr>
              <a:t> atomic </a:t>
            </a:r>
            <a:r>
              <a:rPr lang="en-US" sz="2000" dirty="0">
                <a:solidFill>
                  <a:schemeClr val="bg1"/>
                </a:solidFill>
              </a:rPr>
              <a:t>- Executes the following section atomically (guarantees serialization only for certain operations)</a:t>
            </a:r>
          </a:p>
          <a:p>
            <a:pPr marL="628650" lvl="1" indent="-285750">
              <a:buFont typeface="Arial" panose="020B0604020202020204" pitchFamily="34" charset="0"/>
              <a:buChar char="•"/>
            </a:pPr>
            <a:endParaRPr lang="en-US" sz="2000" dirty="0">
              <a:solidFill>
                <a:schemeClr val="bg1"/>
              </a:solidFill>
            </a:endParaRPr>
          </a:p>
          <a:p>
            <a:pPr marL="971550" lvl="2" indent="-285750">
              <a:buFont typeface="Arial" panose="020B0604020202020204" pitchFamily="34" charset="0"/>
              <a:buChar char="•"/>
            </a:pPr>
            <a:r>
              <a:rPr lang="en-US" sz="2000" dirty="0">
                <a:solidFill>
                  <a:srgbClr val="EBEB15"/>
                </a:solidFill>
              </a:rPr>
              <a:t>#pragma </a:t>
            </a:r>
            <a:r>
              <a:rPr lang="en-US" sz="2000" dirty="0" err="1">
                <a:solidFill>
                  <a:srgbClr val="EBEB15"/>
                </a:solidFill>
              </a:rPr>
              <a:t>omp</a:t>
            </a:r>
            <a:r>
              <a:rPr lang="en-US" sz="2000" dirty="0">
                <a:solidFill>
                  <a:srgbClr val="EBEB15"/>
                </a:solidFill>
              </a:rPr>
              <a:t> (parallel) sections &amp; #pragma </a:t>
            </a:r>
            <a:r>
              <a:rPr lang="en-US" sz="2000" dirty="0" err="1">
                <a:solidFill>
                  <a:srgbClr val="EBEB15"/>
                </a:solidFill>
              </a:rPr>
              <a:t>omp</a:t>
            </a:r>
            <a:r>
              <a:rPr lang="en-US" sz="2000" dirty="0">
                <a:solidFill>
                  <a:srgbClr val="EBEB15"/>
                </a:solidFill>
              </a:rPr>
              <a:t> section</a:t>
            </a:r>
            <a:r>
              <a:rPr lang="en-US" sz="2000" dirty="0">
                <a:solidFill>
                  <a:schemeClr val="bg1"/>
                </a:solidFill>
              </a:rPr>
              <a:t> - execute demarcated blocks of code (sections) in parallel</a:t>
            </a:r>
          </a:p>
          <a:p>
            <a:pPr marL="628650" lvl="1" indent="-285750">
              <a:buFont typeface="Arial" panose="020B0604020202020204" pitchFamily="34" charset="0"/>
              <a:buChar char="•"/>
            </a:pPr>
            <a:endParaRPr lang="en-US" sz="1400" dirty="0">
              <a:solidFill>
                <a:schemeClr val="bg1"/>
              </a:solidFill>
            </a:endParaRPr>
          </a:p>
          <a:p>
            <a:pPr marL="628650" lvl="1" indent="-285750">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371392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5577-AA3B-4589-8406-3437FD1C2857}"/>
              </a:ext>
            </a:extLst>
          </p:cNvPr>
          <p:cNvSpPr>
            <a:spLocks noGrp="1"/>
          </p:cNvSpPr>
          <p:nvPr>
            <p:ph type="ctrTitle"/>
          </p:nvPr>
        </p:nvSpPr>
        <p:spPr>
          <a:xfrm>
            <a:off x="685800" y="819027"/>
            <a:ext cx="7772400" cy="49859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solidFill>
                  <a:srgbClr val="EBEB15"/>
                </a:solidFill>
                <a:effectLst>
                  <a:outerShdw blurRad="38100" dist="38100" dir="2700000" algn="tl">
                    <a:srgbClr val="000000">
                      <a:alpha val="43137"/>
                    </a:srgbClr>
                  </a:outerShdw>
                </a:effectLst>
              </a:rPr>
              <a:t>OpenMP basics</a:t>
            </a:r>
          </a:p>
        </p:txBody>
      </p:sp>
      <p:sp>
        <p:nvSpPr>
          <p:cNvPr id="3" name="TextBox 2">
            <a:extLst>
              <a:ext uri="{FF2B5EF4-FFF2-40B4-BE49-F238E27FC236}">
                <a16:creationId xmlns:a16="http://schemas.microsoft.com/office/drawing/2014/main" id="{4AC05660-A0A4-4F95-8C84-29266CA9E3A8}"/>
              </a:ext>
            </a:extLst>
          </p:cNvPr>
          <p:cNvSpPr txBox="1"/>
          <p:nvPr/>
        </p:nvSpPr>
        <p:spPr>
          <a:xfrm>
            <a:off x="228600" y="1317625"/>
            <a:ext cx="8458200" cy="5293757"/>
          </a:xfrm>
          <a:prstGeom prst="rect">
            <a:avLst/>
          </a:prstGeom>
          <a:noFill/>
        </p:spPr>
        <p:txBody>
          <a:bodyPr wrap="square" rtlCol="0">
            <a:spAutoFit/>
          </a:bodyPr>
          <a:lstStyle/>
          <a:p>
            <a:r>
              <a:rPr lang="en-US" sz="2400" b="1" u="sng" dirty="0">
                <a:solidFill>
                  <a:srgbClr val="EBEB15"/>
                </a:solidFill>
              </a:rPr>
              <a:t>API summary:</a:t>
            </a:r>
          </a:p>
          <a:p>
            <a:pPr marL="628650" lvl="1" indent="-285750">
              <a:buFont typeface="Arial" panose="020B0604020202020204" pitchFamily="34" charset="0"/>
              <a:buChar char="•"/>
            </a:pPr>
            <a:r>
              <a:rPr lang="en-US" sz="2000" u="sng" dirty="0">
                <a:solidFill>
                  <a:schemeClr val="bg1"/>
                </a:solidFill>
              </a:rPr>
              <a:t>Clauses:</a:t>
            </a:r>
          </a:p>
          <a:p>
            <a:pPr marL="628650" lvl="1" indent="-285750">
              <a:buFont typeface="Arial" panose="020B0604020202020204" pitchFamily="34" charset="0"/>
              <a:buChar char="•"/>
            </a:pPr>
            <a:endParaRPr lang="en-US" sz="2000" u="sng" dirty="0">
              <a:solidFill>
                <a:schemeClr val="bg1"/>
              </a:solidFill>
            </a:endParaRPr>
          </a:p>
          <a:p>
            <a:pPr marL="971550" lvl="2" indent="-285750">
              <a:buFont typeface="Arial" panose="020B0604020202020204" pitchFamily="34" charset="0"/>
              <a:buChar char="•"/>
            </a:pPr>
            <a:r>
              <a:rPr lang="en-US" sz="2000" dirty="0">
                <a:solidFill>
                  <a:srgbClr val="EBEB15"/>
                </a:solidFill>
              </a:rPr>
              <a:t>private([list of variables]) </a:t>
            </a:r>
            <a:r>
              <a:rPr lang="en-US" sz="2000" dirty="0">
                <a:solidFill>
                  <a:schemeClr val="bg1"/>
                </a:solidFill>
              </a:rPr>
              <a:t>-</a:t>
            </a:r>
            <a:r>
              <a:rPr lang="en-US" sz="2000" dirty="0">
                <a:solidFill>
                  <a:srgbClr val="EBEB15"/>
                </a:solidFill>
              </a:rPr>
              <a:t> </a:t>
            </a:r>
            <a:r>
              <a:rPr lang="en-US" sz="2000" dirty="0">
                <a:solidFill>
                  <a:schemeClr val="bg1"/>
                </a:solidFill>
              </a:rPr>
              <a:t>makes private copies of the specified variables for each spawned thread</a:t>
            </a:r>
          </a:p>
          <a:p>
            <a:pPr marL="628650" lvl="1" indent="-285750">
              <a:buFont typeface="Arial" panose="020B0604020202020204" pitchFamily="34" charset="0"/>
              <a:buChar char="•"/>
            </a:pPr>
            <a:endParaRPr lang="en-US" sz="2000" dirty="0">
              <a:solidFill>
                <a:srgbClr val="EBEB15"/>
              </a:solidFill>
            </a:endParaRPr>
          </a:p>
          <a:p>
            <a:pPr marL="971550" lvl="2" indent="-285750">
              <a:buFont typeface="Arial" panose="020B0604020202020204" pitchFamily="34" charset="0"/>
              <a:buChar char="•"/>
            </a:pPr>
            <a:r>
              <a:rPr lang="en-US" sz="2000" dirty="0" err="1">
                <a:solidFill>
                  <a:srgbClr val="EBEB15"/>
                </a:solidFill>
              </a:rPr>
              <a:t>firstprivate</a:t>
            </a:r>
            <a:r>
              <a:rPr lang="en-US" sz="2000" dirty="0">
                <a:solidFill>
                  <a:srgbClr val="EBEB15"/>
                </a:solidFill>
              </a:rPr>
              <a:t>([list of variables]) </a:t>
            </a:r>
            <a:r>
              <a:rPr lang="en-US" sz="2000" dirty="0">
                <a:solidFill>
                  <a:schemeClr val="bg1"/>
                </a:solidFill>
              </a:rPr>
              <a:t>- makes private copies that inherits the values of the shared variables</a:t>
            </a:r>
          </a:p>
          <a:p>
            <a:pPr marL="628650" lvl="1" indent="-285750">
              <a:buFont typeface="Arial" panose="020B0604020202020204" pitchFamily="34" charset="0"/>
              <a:buChar char="•"/>
            </a:pPr>
            <a:endParaRPr lang="en-US" sz="2000" dirty="0">
              <a:solidFill>
                <a:srgbClr val="EBEB15"/>
              </a:solidFill>
            </a:endParaRPr>
          </a:p>
          <a:p>
            <a:pPr marL="971550" lvl="2" indent="-285750">
              <a:buFont typeface="Arial" panose="020B0604020202020204" pitchFamily="34" charset="0"/>
              <a:buChar char="•"/>
            </a:pPr>
            <a:r>
              <a:rPr lang="en-US" sz="2000" dirty="0" err="1">
                <a:solidFill>
                  <a:srgbClr val="EBEB15"/>
                </a:solidFill>
              </a:rPr>
              <a:t>lastprivate</a:t>
            </a:r>
            <a:r>
              <a:rPr lang="en-US" sz="2000" dirty="0">
                <a:solidFill>
                  <a:srgbClr val="EBEB15"/>
                </a:solidFill>
              </a:rPr>
              <a:t>([list of variables]) </a:t>
            </a:r>
            <a:r>
              <a:rPr lang="en-US" sz="2000" dirty="0">
                <a:solidFill>
                  <a:schemeClr val="bg1"/>
                </a:solidFill>
              </a:rPr>
              <a:t>- assigns the private values to the shared values after the parallel region completes</a:t>
            </a:r>
          </a:p>
          <a:p>
            <a:pPr marL="628650" lvl="1" indent="-285750">
              <a:buFont typeface="Arial" panose="020B0604020202020204" pitchFamily="34" charset="0"/>
              <a:buChar char="•"/>
            </a:pPr>
            <a:endParaRPr lang="en-US" sz="2000" dirty="0">
              <a:solidFill>
                <a:srgbClr val="EBEB15"/>
              </a:solidFill>
            </a:endParaRPr>
          </a:p>
          <a:p>
            <a:pPr marL="971550" lvl="2" indent="-285750">
              <a:buFont typeface="Arial" panose="020B0604020202020204" pitchFamily="34" charset="0"/>
              <a:buChar char="•"/>
            </a:pPr>
            <a:r>
              <a:rPr lang="en-US" sz="2000" dirty="0">
                <a:solidFill>
                  <a:srgbClr val="EBEB15"/>
                </a:solidFill>
              </a:rPr>
              <a:t>reduction([OP]:[variable]) </a:t>
            </a:r>
            <a:r>
              <a:rPr lang="en-US" sz="2000" dirty="0">
                <a:solidFill>
                  <a:schemeClr val="bg1"/>
                </a:solidFill>
              </a:rPr>
              <a:t>- makes private copies of variable for each thread, performs OP computation on each private copy, and then combines all private copies (representing local results) into global copy (representing global result)</a:t>
            </a:r>
          </a:p>
          <a:p>
            <a:pPr marL="628650" lvl="1" indent="-285750">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375562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58CB-CD62-4319-8DFE-B8D4B04D20B9}"/>
              </a:ext>
            </a:extLst>
          </p:cNvPr>
          <p:cNvSpPr>
            <a:spLocks noGrp="1"/>
          </p:cNvSpPr>
          <p:nvPr>
            <p:ph type="ctrTitle"/>
          </p:nvPr>
        </p:nvSpPr>
        <p:spPr>
          <a:xfrm>
            <a:off x="304800" y="2209800"/>
            <a:ext cx="8763000" cy="1816346"/>
          </a:xfrm>
        </p:spPr>
        <p:txBody>
          <a:bodyPr/>
          <a:lstStyle/>
          <a:p>
            <a:r>
              <a:rPr lang="en-US" dirty="0"/>
              <a:t>Questions before we start worksheet?</a:t>
            </a:r>
            <a:endParaRPr lang="en-US" dirty="0">
              <a:solidFill>
                <a:srgbClr val="EBEB15"/>
              </a:solidFill>
            </a:endParaRPr>
          </a:p>
        </p:txBody>
      </p:sp>
    </p:spTree>
    <p:extLst>
      <p:ext uri="{BB962C8B-B14F-4D97-AF65-F5344CB8AC3E}">
        <p14:creationId xmlns:p14="http://schemas.microsoft.com/office/powerpoint/2010/main" val="3541113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5577-AA3B-4589-8406-3437FD1C2857}"/>
              </a:ext>
            </a:extLst>
          </p:cNvPr>
          <p:cNvSpPr>
            <a:spLocks noGrp="1"/>
          </p:cNvSpPr>
          <p:nvPr>
            <p:ph type="ctrTitle"/>
          </p:nvPr>
        </p:nvSpPr>
        <p:spPr>
          <a:xfrm>
            <a:off x="685800" y="819027"/>
            <a:ext cx="7772400" cy="49859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solidFill>
                  <a:srgbClr val="EBEB15"/>
                </a:solidFill>
                <a:effectLst>
                  <a:outerShdw blurRad="38100" dist="38100" dir="2700000" algn="tl">
                    <a:srgbClr val="000000">
                      <a:alpha val="43137"/>
                    </a:srgbClr>
                  </a:outerShdw>
                </a:effectLst>
              </a:rPr>
              <a:t>Works Cited</a:t>
            </a:r>
          </a:p>
        </p:txBody>
      </p:sp>
      <p:sp>
        <p:nvSpPr>
          <p:cNvPr id="3" name="Subtitle 2">
            <a:extLst>
              <a:ext uri="{FF2B5EF4-FFF2-40B4-BE49-F238E27FC236}">
                <a16:creationId xmlns:a16="http://schemas.microsoft.com/office/drawing/2014/main" id="{A7DC1DB6-577A-43B9-A14E-79483C5B798C}"/>
              </a:ext>
            </a:extLst>
          </p:cNvPr>
          <p:cNvSpPr>
            <a:spLocks noGrp="1"/>
          </p:cNvSpPr>
          <p:nvPr>
            <p:ph type="subTitle" idx="1"/>
          </p:nvPr>
        </p:nvSpPr>
        <p:spPr>
          <a:xfrm>
            <a:off x="152400" y="1828800"/>
            <a:ext cx="8534400" cy="1729704"/>
          </a:xfrm>
        </p:spPr>
        <p:txBody>
          <a:bodyPr/>
          <a:lstStyle/>
          <a:p>
            <a:pPr marL="285750" indent="-285750" algn="l">
              <a:buFont typeface="Arial" panose="020B0604020202020204" pitchFamily="34" charset="0"/>
              <a:buChar char="•"/>
            </a:pPr>
            <a:r>
              <a:rPr lang="en-US" sz="2400" dirty="0">
                <a:solidFill>
                  <a:schemeClr val="bg1"/>
                </a:solidFill>
              </a:rPr>
              <a:t>Professor </a:t>
            </a:r>
            <a:r>
              <a:rPr lang="en-US" sz="2400" dirty="0" err="1">
                <a:solidFill>
                  <a:schemeClr val="bg1"/>
                </a:solidFill>
              </a:rPr>
              <a:t>Reinman’s</a:t>
            </a:r>
            <a:r>
              <a:rPr lang="en-US" sz="2400" dirty="0">
                <a:solidFill>
                  <a:schemeClr val="bg1"/>
                </a:solidFill>
              </a:rPr>
              <a:t> slides (CCLE)</a:t>
            </a:r>
          </a:p>
          <a:p>
            <a:pPr marL="285750" indent="-285750" algn="l">
              <a:buFont typeface="Arial" panose="020B0604020202020204" pitchFamily="34" charset="0"/>
              <a:buChar char="•"/>
            </a:pPr>
            <a:r>
              <a:rPr lang="en-US" sz="2400" dirty="0">
                <a:solidFill>
                  <a:schemeClr val="bg1"/>
                </a:solidFill>
              </a:rPr>
              <a:t>LAs – Sidharth Ramanan, Julia </a:t>
            </a:r>
            <a:r>
              <a:rPr lang="en-US" sz="2400" dirty="0" err="1">
                <a:solidFill>
                  <a:schemeClr val="bg1"/>
                </a:solidFill>
              </a:rPr>
              <a:t>Baylon</a:t>
            </a:r>
            <a:r>
              <a:rPr lang="en-US" sz="2400" dirty="0">
                <a:solidFill>
                  <a:schemeClr val="bg1"/>
                </a:solidFill>
              </a:rPr>
              <a:t>, Sana Shrikant et al.</a:t>
            </a:r>
          </a:p>
          <a:p>
            <a:pPr marL="285750" indent="-285750" algn="l">
              <a:buFont typeface="Arial" panose="020B0604020202020204" pitchFamily="34" charset="0"/>
              <a:buChar char="•"/>
            </a:pPr>
            <a:endParaRPr lang="en-US" sz="2400" dirty="0">
              <a:solidFill>
                <a:schemeClr val="bg1"/>
              </a:solidFill>
            </a:endParaRPr>
          </a:p>
          <a:p>
            <a:pPr marL="285750" indent="-285750" algn="l">
              <a:buFont typeface="Arial" panose="020B0604020202020204" pitchFamily="34" charset="0"/>
              <a:buChar char="•"/>
            </a:pPr>
            <a:r>
              <a:rPr lang="en-US" sz="2400" b="1" dirty="0">
                <a:solidFill>
                  <a:srgbClr val="EBEB15"/>
                </a:solidFill>
              </a:rPr>
              <a:t>Credit for compilation: </a:t>
            </a:r>
            <a:r>
              <a:rPr lang="en-US" sz="2400" b="1" dirty="0" err="1">
                <a:solidFill>
                  <a:srgbClr val="EBEB15"/>
                </a:solidFill>
              </a:rPr>
              <a:t>Attiano</a:t>
            </a:r>
            <a:r>
              <a:rPr lang="en-US" sz="2400" b="1" dirty="0">
                <a:solidFill>
                  <a:srgbClr val="EBEB15"/>
                </a:solidFill>
              </a:rPr>
              <a:t> Purpura-</a:t>
            </a:r>
            <a:r>
              <a:rPr lang="en-US" sz="2400" b="1" dirty="0" err="1">
                <a:solidFill>
                  <a:srgbClr val="EBEB15"/>
                </a:solidFill>
              </a:rPr>
              <a:t>Pontoniere</a:t>
            </a:r>
            <a:endParaRPr lang="en-US" sz="2400" b="1" dirty="0">
              <a:solidFill>
                <a:srgbClr val="EBEB15"/>
              </a:solidFill>
            </a:endParaRPr>
          </a:p>
        </p:txBody>
      </p:sp>
    </p:spTree>
    <p:extLst>
      <p:ext uri="{BB962C8B-B14F-4D97-AF65-F5344CB8AC3E}">
        <p14:creationId xmlns:p14="http://schemas.microsoft.com/office/powerpoint/2010/main" val="377937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58CB-CD62-4319-8DFE-B8D4B04D20B9}"/>
              </a:ext>
            </a:extLst>
          </p:cNvPr>
          <p:cNvSpPr>
            <a:spLocks noGrp="1"/>
          </p:cNvSpPr>
          <p:nvPr>
            <p:ph type="ctrTitle"/>
          </p:nvPr>
        </p:nvSpPr>
        <p:spPr>
          <a:xfrm>
            <a:off x="685800" y="3101852"/>
            <a:ext cx="8077200" cy="498598"/>
          </a:xfrm>
        </p:spPr>
        <p:txBody>
          <a:bodyPr/>
          <a:lstStyle/>
          <a:p>
            <a:r>
              <a:rPr lang="en-US" dirty="0"/>
              <a:t>Questions before we start?</a:t>
            </a:r>
            <a:endParaRPr lang="en-US" dirty="0">
              <a:solidFill>
                <a:srgbClr val="EBEB15"/>
              </a:solidFill>
            </a:endParaRPr>
          </a:p>
        </p:txBody>
      </p:sp>
    </p:spTree>
    <p:extLst>
      <p:ext uri="{BB962C8B-B14F-4D97-AF65-F5344CB8AC3E}">
        <p14:creationId xmlns:p14="http://schemas.microsoft.com/office/powerpoint/2010/main" val="143614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5577-AA3B-4589-8406-3437FD1C2857}"/>
              </a:ext>
            </a:extLst>
          </p:cNvPr>
          <p:cNvSpPr>
            <a:spLocks noGrp="1"/>
          </p:cNvSpPr>
          <p:nvPr>
            <p:ph type="ctrTitle"/>
          </p:nvPr>
        </p:nvSpPr>
        <p:spPr>
          <a:xfrm>
            <a:off x="685800" y="819027"/>
            <a:ext cx="7772400" cy="49859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solidFill>
                  <a:srgbClr val="EBEB15"/>
                </a:solidFill>
                <a:effectLst>
                  <a:outerShdw blurRad="38100" dist="38100" dir="2700000" algn="tl">
                    <a:srgbClr val="000000">
                      <a:alpha val="43137"/>
                    </a:srgbClr>
                  </a:outerShdw>
                </a:effectLst>
              </a:rPr>
              <a:t>Logistics</a:t>
            </a:r>
          </a:p>
        </p:txBody>
      </p:sp>
      <p:sp>
        <p:nvSpPr>
          <p:cNvPr id="3" name="Subtitle 2">
            <a:extLst>
              <a:ext uri="{FF2B5EF4-FFF2-40B4-BE49-F238E27FC236}">
                <a16:creationId xmlns:a16="http://schemas.microsoft.com/office/drawing/2014/main" id="{A7DC1DB6-577A-43B9-A14E-79483C5B798C}"/>
              </a:ext>
            </a:extLst>
          </p:cNvPr>
          <p:cNvSpPr>
            <a:spLocks noGrp="1"/>
          </p:cNvSpPr>
          <p:nvPr>
            <p:ph type="subTitle" idx="1"/>
          </p:nvPr>
        </p:nvSpPr>
        <p:spPr>
          <a:xfrm>
            <a:off x="685800" y="1457206"/>
            <a:ext cx="7620000" cy="4257576"/>
          </a:xfrm>
        </p:spPr>
        <p:txBody>
          <a:bodyPr/>
          <a:lstStyle/>
          <a:p>
            <a:pPr marL="285750" indent="-285750" algn="l">
              <a:buFont typeface="Arial" panose="020B0604020202020204" pitchFamily="34" charset="0"/>
              <a:buChar char="•"/>
            </a:pPr>
            <a:r>
              <a:rPr lang="en-US" sz="2800" dirty="0">
                <a:solidFill>
                  <a:schemeClr val="bg1"/>
                </a:solidFill>
              </a:rPr>
              <a:t>Lab 3 – Attack lab - Due tonight 11:59pm </a:t>
            </a:r>
          </a:p>
          <a:p>
            <a:pPr marL="285750" indent="-285750" algn="l">
              <a:buFont typeface="Arial" panose="020B0604020202020204" pitchFamily="34" charset="0"/>
              <a:buChar char="•"/>
            </a:pPr>
            <a:endParaRPr lang="en-US" sz="2800" dirty="0">
              <a:solidFill>
                <a:schemeClr val="bg1"/>
              </a:solidFill>
            </a:endParaRPr>
          </a:p>
          <a:p>
            <a:pPr marL="285750" indent="-285750" algn="l">
              <a:buFont typeface="Arial" panose="020B0604020202020204" pitchFamily="34" charset="0"/>
              <a:buChar char="•"/>
            </a:pPr>
            <a:r>
              <a:rPr lang="en-US" sz="2800" dirty="0">
                <a:solidFill>
                  <a:schemeClr val="bg1"/>
                </a:solidFill>
              </a:rPr>
              <a:t>Lab 4 – parallel lab – OpenMP multithreading</a:t>
            </a:r>
          </a:p>
          <a:p>
            <a:pPr marL="742950" lvl="1" indent="-285750" algn="l">
              <a:buFont typeface="Arial" panose="020B0604020202020204" pitchFamily="34" charset="0"/>
              <a:buChar char="•"/>
            </a:pPr>
            <a:r>
              <a:rPr lang="en-US" sz="2000" dirty="0">
                <a:solidFill>
                  <a:schemeClr val="bg1"/>
                </a:solidFill>
              </a:rPr>
              <a:t>Likely released this weekend – Due end of week 10</a:t>
            </a:r>
          </a:p>
          <a:p>
            <a:pPr marL="742950" lvl="1" indent="-285750" algn="l">
              <a:buFont typeface="Arial" panose="020B0604020202020204" pitchFamily="34" charset="0"/>
              <a:buChar char="•"/>
            </a:pPr>
            <a:r>
              <a:rPr lang="en-US" sz="2000" dirty="0">
                <a:solidFill>
                  <a:schemeClr val="bg1"/>
                </a:solidFill>
              </a:rPr>
              <a:t>HW 4 and HW5 will be released/due before then</a:t>
            </a:r>
          </a:p>
          <a:p>
            <a:pPr marL="285750" indent="-285750" algn="l">
              <a:buFont typeface="Arial" panose="020B0604020202020204" pitchFamily="34" charset="0"/>
              <a:buChar char="•"/>
            </a:pPr>
            <a:endParaRPr lang="en-US" sz="2800" dirty="0">
              <a:solidFill>
                <a:schemeClr val="bg1"/>
              </a:solidFill>
            </a:endParaRPr>
          </a:p>
          <a:p>
            <a:pPr marL="285750" indent="-285750" algn="l">
              <a:buFont typeface="Arial" panose="020B0604020202020204" pitchFamily="34" charset="0"/>
              <a:buChar char="•"/>
            </a:pPr>
            <a:r>
              <a:rPr lang="en-US" sz="2800" dirty="0">
                <a:solidFill>
                  <a:schemeClr val="bg1"/>
                </a:solidFill>
              </a:rPr>
              <a:t>Please submit suggestions on CCLE TA-site on how to improve OH/Disc.</a:t>
            </a:r>
          </a:p>
          <a:p>
            <a:pPr marL="742950" lvl="1" indent="-285750" algn="l">
              <a:buFont typeface="Arial" panose="020B0604020202020204" pitchFamily="34" charset="0"/>
              <a:buChar char="•"/>
            </a:pPr>
            <a:r>
              <a:rPr lang="en-US" sz="2400" dirty="0">
                <a:solidFill>
                  <a:schemeClr val="bg1"/>
                </a:solidFill>
              </a:rPr>
              <a:t>Please fill out LA survey on CCLE if you haven’t already</a:t>
            </a:r>
          </a:p>
        </p:txBody>
      </p:sp>
    </p:spTree>
    <p:extLst>
      <p:ext uri="{BB962C8B-B14F-4D97-AF65-F5344CB8AC3E}">
        <p14:creationId xmlns:p14="http://schemas.microsoft.com/office/powerpoint/2010/main" val="2576940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5577-AA3B-4589-8406-3437FD1C2857}"/>
              </a:ext>
            </a:extLst>
          </p:cNvPr>
          <p:cNvSpPr>
            <a:spLocks noGrp="1"/>
          </p:cNvSpPr>
          <p:nvPr>
            <p:ph type="ctrTitle"/>
          </p:nvPr>
        </p:nvSpPr>
        <p:spPr>
          <a:xfrm>
            <a:off x="685800" y="819027"/>
            <a:ext cx="7772400" cy="49859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solidFill>
                  <a:srgbClr val="EBEB15"/>
                </a:solidFill>
                <a:effectLst>
                  <a:outerShdw blurRad="38100" dist="38100" dir="2700000" algn="tl">
                    <a:srgbClr val="000000">
                      <a:alpha val="43137"/>
                    </a:srgbClr>
                  </a:outerShdw>
                </a:effectLst>
              </a:rPr>
              <a:t>Agenda</a:t>
            </a:r>
          </a:p>
        </p:txBody>
      </p:sp>
      <p:sp>
        <p:nvSpPr>
          <p:cNvPr id="3" name="Subtitle 2">
            <a:extLst>
              <a:ext uri="{FF2B5EF4-FFF2-40B4-BE49-F238E27FC236}">
                <a16:creationId xmlns:a16="http://schemas.microsoft.com/office/drawing/2014/main" id="{A7DC1DB6-577A-43B9-A14E-79483C5B798C}"/>
              </a:ext>
            </a:extLst>
          </p:cNvPr>
          <p:cNvSpPr>
            <a:spLocks noGrp="1"/>
          </p:cNvSpPr>
          <p:nvPr>
            <p:ph type="subTitle" idx="1"/>
          </p:nvPr>
        </p:nvSpPr>
        <p:spPr>
          <a:xfrm>
            <a:off x="1066800" y="1524000"/>
            <a:ext cx="7620000" cy="2932085"/>
          </a:xfrm>
        </p:spPr>
        <p:txBody>
          <a:bodyPr/>
          <a:lstStyle/>
          <a:p>
            <a:pPr algn="l"/>
            <a:r>
              <a:rPr lang="en-US" sz="2800" dirty="0">
                <a:solidFill>
                  <a:schemeClr val="bg1"/>
                </a:solidFill>
              </a:rPr>
              <a:t>10am-11am PST:</a:t>
            </a:r>
          </a:p>
          <a:p>
            <a:pPr marL="285750" indent="-285750" algn="l">
              <a:buFont typeface="Arial" panose="020B0604020202020204" pitchFamily="34" charset="0"/>
              <a:buChar char="•"/>
            </a:pPr>
            <a:r>
              <a:rPr lang="en-US" sz="2800" dirty="0">
                <a:solidFill>
                  <a:srgbClr val="EBEB15"/>
                </a:solidFill>
              </a:rPr>
              <a:t>Overview of multi-threading/OpenMP</a:t>
            </a:r>
          </a:p>
          <a:p>
            <a:pPr marL="285750" indent="-285750" algn="l">
              <a:buFont typeface="Arial" panose="020B0604020202020204" pitchFamily="34" charset="0"/>
              <a:buChar char="•"/>
            </a:pPr>
            <a:r>
              <a:rPr lang="en-US" sz="2800" dirty="0">
                <a:solidFill>
                  <a:srgbClr val="EBEB15"/>
                </a:solidFill>
              </a:rPr>
              <a:t>Intel slides until we run out of time</a:t>
            </a:r>
          </a:p>
          <a:p>
            <a:pPr algn="l"/>
            <a:endParaRPr lang="en-US" sz="2800" dirty="0">
              <a:solidFill>
                <a:schemeClr val="bg1"/>
              </a:solidFill>
            </a:endParaRPr>
          </a:p>
          <a:p>
            <a:pPr algn="l"/>
            <a:r>
              <a:rPr lang="en-US" sz="2800" dirty="0">
                <a:solidFill>
                  <a:schemeClr val="bg1"/>
                </a:solidFill>
              </a:rPr>
              <a:t>11am-11:50am PST:</a:t>
            </a:r>
          </a:p>
          <a:p>
            <a:pPr marL="285750" indent="-285750" algn="l">
              <a:buFont typeface="Arial" panose="020B0604020202020204" pitchFamily="34" charset="0"/>
              <a:buChar char="•"/>
            </a:pPr>
            <a:r>
              <a:rPr lang="en-US" sz="2800" dirty="0">
                <a:solidFill>
                  <a:srgbClr val="EBEB15"/>
                </a:solidFill>
              </a:rPr>
              <a:t>LA worksheet</a:t>
            </a:r>
            <a:endParaRPr lang="en-US" sz="2400" dirty="0">
              <a:solidFill>
                <a:srgbClr val="EBEB15"/>
              </a:solidFill>
            </a:endParaRPr>
          </a:p>
        </p:txBody>
      </p:sp>
    </p:spTree>
    <p:extLst>
      <p:ext uri="{BB962C8B-B14F-4D97-AF65-F5344CB8AC3E}">
        <p14:creationId xmlns:p14="http://schemas.microsoft.com/office/powerpoint/2010/main" val="87951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5577-AA3B-4589-8406-3437FD1C2857}"/>
              </a:ext>
            </a:extLst>
          </p:cNvPr>
          <p:cNvSpPr>
            <a:spLocks noGrp="1"/>
          </p:cNvSpPr>
          <p:nvPr>
            <p:ph type="ctrTitle"/>
          </p:nvPr>
        </p:nvSpPr>
        <p:spPr>
          <a:xfrm>
            <a:off x="685800" y="819027"/>
            <a:ext cx="7772400" cy="49859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solidFill>
                  <a:srgbClr val="EBEB15"/>
                </a:solidFill>
                <a:effectLst>
                  <a:outerShdw blurRad="38100" dist="38100" dir="2700000" algn="tl">
                    <a:srgbClr val="000000">
                      <a:alpha val="43137"/>
                    </a:srgbClr>
                  </a:outerShdw>
                </a:effectLst>
              </a:rPr>
              <a:t>Multi-threading basics</a:t>
            </a:r>
          </a:p>
        </p:txBody>
      </p:sp>
      <p:sp>
        <p:nvSpPr>
          <p:cNvPr id="3" name="TextBox 2">
            <a:extLst>
              <a:ext uri="{FF2B5EF4-FFF2-40B4-BE49-F238E27FC236}">
                <a16:creationId xmlns:a16="http://schemas.microsoft.com/office/drawing/2014/main" id="{4AC05660-A0A4-4F95-8C84-29266CA9E3A8}"/>
              </a:ext>
            </a:extLst>
          </p:cNvPr>
          <p:cNvSpPr txBox="1"/>
          <p:nvPr/>
        </p:nvSpPr>
        <p:spPr>
          <a:xfrm>
            <a:off x="228600" y="1447800"/>
            <a:ext cx="8686800" cy="5539978"/>
          </a:xfrm>
          <a:prstGeom prst="rect">
            <a:avLst/>
          </a:prstGeom>
          <a:noFill/>
        </p:spPr>
        <p:txBody>
          <a:bodyPr wrap="square" rtlCol="0">
            <a:spAutoFit/>
          </a:bodyPr>
          <a:lstStyle/>
          <a:p>
            <a:pPr marL="285750" indent="-285750">
              <a:buFont typeface="Arial" panose="020B0604020202020204" pitchFamily="34" charset="0"/>
              <a:buChar char="•"/>
            </a:pPr>
            <a:r>
              <a:rPr lang="en-US" sz="2800" b="1" u="sng" dirty="0">
                <a:solidFill>
                  <a:schemeClr val="bg1"/>
                </a:solidFill>
              </a:rPr>
              <a:t>Ways to exploit parallelism </a:t>
            </a:r>
            <a:r>
              <a:rPr lang="en-US" sz="2800" u="sng" dirty="0">
                <a:solidFill>
                  <a:schemeClr val="bg1"/>
                </a:solidFill>
              </a:rPr>
              <a:t>:</a:t>
            </a:r>
          </a:p>
          <a:p>
            <a:pPr marL="628650" lvl="1" indent="-285750">
              <a:buFont typeface="Arial" panose="020B0604020202020204" pitchFamily="34" charset="0"/>
              <a:buChar char="•"/>
            </a:pPr>
            <a:r>
              <a:rPr lang="en-US" sz="2800" dirty="0">
                <a:solidFill>
                  <a:srgbClr val="EBEB15"/>
                </a:solidFill>
              </a:rPr>
              <a:t>Domain Decomposition </a:t>
            </a:r>
            <a:r>
              <a:rPr lang="en-US" sz="2800" dirty="0">
                <a:solidFill>
                  <a:schemeClr val="bg1"/>
                </a:solidFill>
              </a:rPr>
              <a:t>- Dividing </a:t>
            </a:r>
            <a:r>
              <a:rPr lang="en-US" sz="2800" i="1" dirty="0">
                <a:solidFill>
                  <a:srgbClr val="EBEB15"/>
                </a:solidFill>
              </a:rPr>
              <a:t>data</a:t>
            </a:r>
            <a:r>
              <a:rPr lang="en-US" sz="2800" dirty="0">
                <a:solidFill>
                  <a:schemeClr val="bg1"/>
                </a:solidFill>
              </a:rPr>
              <a:t> to be processed amongst processors/threads</a:t>
            </a:r>
          </a:p>
          <a:p>
            <a:pPr marL="628650" lvl="1" indent="-285750">
              <a:buFont typeface="Arial" panose="020B0604020202020204" pitchFamily="34" charset="0"/>
              <a:buChar char="•"/>
            </a:pPr>
            <a:endParaRPr lang="en-US" sz="2800" dirty="0">
              <a:solidFill>
                <a:schemeClr val="bg1"/>
              </a:solidFill>
            </a:endParaRPr>
          </a:p>
          <a:p>
            <a:pPr marL="628650" lvl="1" indent="-285750">
              <a:buFont typeface="Arial" panose="020B0604020202020204" pitchFamily="34" charset="0"/>
              <a:buChar char="•"/>
            </a:pPr>
            <a:r>
              <a:rPr lang="en-US" sz="2800" dirty="0">
                <a:solidFill>
                  <a:srgbClr val="EBEB15"/>
                </a:solidFill>
              </a:rPr>
              <a:t>Task Decomposition </a:t>
            </a:r>
            <a:r>
              <a:rPr lang="en-US" sz="2800" dirty="0">
                <a:solidFill>
                  <a:schemeClr val="bg1"/>
                </a:solidFill>
              </a:rPr>
              <a:t>- Dividing </a:t>
            </a:r>
            <a:r>
              <a:rPr lang="en-US" sz="2800" i="1" dirty="0">
                <a:solidFill>
                  <a:srgbClr val="EBEB15"/>
                </a:solidFill>
              </a:rPr>
              <a:t>tasks</a:t>
            </a:r>
            <a:r>
              <a:rPr lang="en-US" sz="2800" dirty="0">
                <a:solidFill>
                  <a:schemeClr val="bg1"/>
                </a:solidFill>
              </a:rPr>
              <a:t> to be completed amongst processors/threads</a:t>
            </a:r>
          </a:p>
          <a:p>
            <a:pPr marL="628650" lvl="1" indent="-285750">
              <a:buFont typeface="Arial" panose="020B0604020202020204" pitchFamily="34" charset="0"/>
              <a:buChar char="•"/>
            </a:pPr>
            <a:endParaRPr lang="en-US" sz="2800" dirty="0">
              <a:solidFill>
                <a:schemeClr val="bg1"/>
              </a:solidFill>
            </a:endParaRPr>
          </a:p>
          <a:p>
            <a:pPr marL="628650" lvl="1" indent="-285750">
              <a:buFont typeface="Arial" panose="020B0604020202020204" pitchFamily="34" charset="0"/>
              <a:buChar char="•"/>
            </a:pPr>
            <a:r>
              <a:rPr lang="en-US" sz="2800" dirty="0">
                <a:solidFill>
                  <a:srgbClr val="EBEB15"/>
                </a:solidFill>
              </a:rPr>
              <a:t>Pipelining </a:t>
            </a:r>
            <a:r>
              <a:rPr lang="en-US" sz="2800" dirty="0">
                <a:solidFill>
                  <a:schemeClr val="bg1"/>
                </a:solidFill>
              </a:rPr>
              <a:t>- Multiple instructions executed in parallel by dividing task into stages and having different processors/threads execute different stages simultaneously </a:t>
            </a:r>
          </a:p>
          <a:p>
            <a:pPr marL="628650" lvl="1" indent="-285750">
              <a:buFont typeface="Arial" panose="020B0604020202020204" pitchFamily="34" charset="0"/>
              <a:buChar char="•"/>
            </a:pPr>
            <a:endParaRPr lang="en-US" sz="2800" dirty="0">
              <a:solidFill>
                <a:schemeClr val="bg1"/>
              </a:solidFill>
            </a:endParaRPr>
          </a:p>
          <a:p>
            <a:pPr marL="628650" lvl="1" indent="-285750">
              <a:buFont typeface="Arial" panose="020B0604020202020204" pitchFamily="34" charset="0"/>
              <a:buChar char="•"/>
            </a:pPr>
            <a:endParaRPr lang="en-US" sz="1800" dirty="0">
              <a:solidFill>
                <a:schemeClr val="bg1"/>
              </a:solidFill>
            </a:endParaRPr>
          </a:p>
        </p:txBody>
      </p:sp>
    </p:spTree>
    <p:extLst>
      <p:ext uri="{BB962C8B-B14F-4D97-AF65-F5344CB8AC3E}">
        <p14:creationId xmlns:p14="http://schemas.microsoft.com/office/powerpoint/2010/main" val="3802971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5577-AA3B-4589-8406-3437FD1C2857}"/>
              </a:ext>
            </a:extLst>
          </p:cNvPr>
          <p:cNvSpPr>
            <a:spLocks noGrp="1"/>
          </p:cNvSpPr>
          <p:nvPr>
            <p:ph type="ctrTitle"/>
          </p:nvPr>
        </p:nvSpPr>
        <p:spPr>
          <a:xfrm>
            <a:off x="685800" y="819027"/>
            <a:ext cx="7772400" cy="49859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solidFill>
                  <a:srgbClr val="EBEB15"/>
                </a:solidFill>
                <a:effectLst>
                  <a:outerShdw blurRad="38100" dist="38100" dir="2700000" algn="tl">
                    <a:srgbClr val="000000">
                      <a:alpha val="43137"/>
                    </a:srgbClr>
                  </a:outerShdw>
                </a:effectLst>
              </a:rPr>
              <a:t>Multi-threading basics</a:t>
            </a:r>
          </a:p>
        </p:txBody>
      </p:sp>
      <p:sp>
        <p:nvSpPr>
          <p:cNvPr id="3" name="TextBox 2">
            <a:extLst>
              <a:ext uri="{FF2B5EF4-FFF2-40B4-BE49-F238E27FC236}">
                <a16:creationId xmlns:a16="http://schemas.microsoft.com/office/drawing/2014/main" id="{4AC05660-A0A4-4F95-8C84-29266CA9E3A8}"/>
              </a:ext>
            </a:extLst>
          </p:cNvPr>
          <p:cNvSpPr txBox="1"/>
          <p:nvPr/>
        </p:nvSpPr>
        <p:spPr>
          <a:xfrm>
            <a:off x="0" y="1447800"/>
            <a:ext cx="8839200" cy="4401205"/>
          </a:xfrm>
          <a:prstGeom prst="rect">
            <a:avLst/>
          </a:prstGeom>
          <a:noFill/>
        </p:spPr>
        <p:txBody>
          <a:bodyPr wrap="square" rtlCol="0">
            <a:spAutoFit/>
          </a:bodyPr>
          <a:lstStyle/>
          <a:p>
            <a:pPr marL="628650" lvl="1" indent="-285750">
              <a:buFont typeface="Arial" panose="020B0604020202020204" pitchFamily="34" charset="0"/>
              <a:buChar char="•"/>
            </a:pPr>
            <a:r>
              <a:rPr lang="en-US" sz="2800" b="1" u="sng" dirty="0">
                <a:solidFill>
                  <a:srgbClr val="EBEB15"/>
                </a:solidFill>
              </a:rPr>
              <a:t>Fork-Join programming model:</a:t>
            </a:r>
            <a:endParaRPr lang="en-US" sz="2800" b="1" dirty="0">
              <a:solidFill>
                <a:schemeClr val="bg1"/>
              </a:solidFill>
            </a:endParaRPr>
          </a:p>
          <a:p>
            <a:pPr marL="971550" lvl="2" indent="-285750">
              <a:buFont typeface="Arial" panose="020B0604020202020204" pitchFamily="34" charset="0"/>
              <a:buChar char="•"/>
            </a:pPr>
            <a:r>
              <a:rPr lang="en-US" sz="2800" dirty="0">
                <a:solidFill>
                  <a:schemeClr val="bg1"/>
                </a:solidFill>
              </a:rPr>
              <a:t>A programming model that facilitates incremental parallelism by forking into threads at parallel portions of the program and joining the threads at sequential portions of the program.</a:t>
            </a:r>
          </a:p>
          <a:p>
            <a:pPr marL="971550" lvl="2" indent="-285750">
              <a:buFont typeface="Arial" panose="020B0604020202020204" pitchFamily="34" charset="0"/>
              <a:buChar char="•"/>
            </a:pPr>
            <a:endParaRPr lang="en-US" sz="2800" dirty="0">
              <a:solidFill>
                <a:schemeClr val="bg1"/>
              </a:solidFill>
            </a:endParaRPr>
          </a:p>
          <a:p>
            <a:pPr marL="971550" lvl="2" indent="-285750">
              <a:buFont typeface="Arial" panose="020B0604020202020204" pitchFamily="34" charset="0"/>
              <a:buChar char="•"/>
            </a:pPr>
            <a:r>
              <a:rPr lang="en-US" sz="2800" dirty="0">
                <a:solidFill>
                  <a:schemeClr val="bg1"/>
                </a:solidFill>
              </a:rPr>
              <a:t>Every thread has its own cache where it can store private variable values (thread-local storage), but they also have access to shared code and data segments</a:t>
            </a:r>
          </a:p>
        </p:txBody>
      </p:sp>
    </p:spTree>
    <p:extLst>
      <p:ext uri="{BB962C8B-B14F-4D97-AF65-F5344CB8AC3E}">
        <p14:creationId xmlns:p14="http://schemas.microsoft.com/office/powerpoint/2010/main" val="105034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5577-AA3B-4589-8406-3437FD1C2857}"/>
              </a:ext>
            </a:extLst>
          </p:cNvPr>
          <p:cNvSpPr>
            <a:spLocks noGrp="1"/>
          </p:cNvSpPr>
          <p:nvPr>
            <p:ph type="ctrTitle"/>
          </p:nvPr>
        </p:nvSpPr>
        <p:spPr>
          <a:xfrm>
            <a:off x="685800" y="819027"/>
            <a:ext cx="7772400" cy="49859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solidFill>
                  <a:srgbClr val="EBEB15"/>
                </a:solidFill>
                <a:effectLst>
                  <a:outerShdw blurRad="38100" dist="38100" dir="2700000" algn="tl">
                    <a:srgbClr val="000000">
                      <a:alpha val="43137"/>
                    </a:srgbClr>
                  </a:outerShdw>
                </a:effectLst>
              </a:rPr>
              <a:t>Multi-threading basics</a:t>
            </a:r>
          </a:p>
        </p:txBody>
      </p:sp>
      <p:sp>
        <p:nvSpPr>
          <p:cNvPr id="3" name="TextBox 2">
            <a:extLst>
              <a:ext uri="{FF2B5EF4-FFF2-40B4-BE49-F238E27FC236}">
                <a16:creationId xmlns:a16="http://schemas.microsoft.com/office/drawing/2014/main" id="{4AC05660-A0A4-4F95-8C84-29266CA9E3A8}"/>
              </a:ext>
            </a:extLst>
          </p:cNvPr>
          <p:cNvSpPr txBox="1"/>
          <p:nvPr/>
        </p:nvSpPr>
        <p:spPr>
          <a:xfrm>
            <a:off x="533400" y="1396260"/>
            <a:ext cx="8458200" cy="4924425"/>
          </a:xfrm>
          <a:prstGeom prst="rect">
            <a:avLst/>
          </a:prstGeom>
          <a:noFill/>
        </p:spPr>
        <p:txBody>
          <a:bodyPr wrap="square" rtlCol="0">
            <a:spAutoFit/>
          </a:bodyPr>
          <a:lstStyle/>
          <a:p>
            <a:pPr lvl="1"/>
            <a:r>
              <a:rPr lang="en-US" sz="2000" b="1" u="sng" dirty="0">
                <a:solidFill>
                  <a:srgbClr val="EBEB15"/>
                </a:solidFill>
              </a:rPr>
              <a:t>Race Condition:</a:t>
            </a:r>
          </a:p>
          <a:p>
            <a:pPr marL="685800" lvl="1" indent="-342900">
              <a:buFont typeface="Arial" panose="020B0604020202020204" pitchFamily="34" charset="0"/>
              <a:buChar char="•"/>
            </a:pPr>
            <a:r>
              <a:rPr lang="en-US" sz="2000" dirty="0">
                <a:solidFill>
                  <a:schemeClr val="bg1"/>
                </a:solidFill>
              </a:rPr>
              <a:t>When two or more threads access a shared resource at the same time, potentially causing undesired behavior. The results are non-deterministic. </a:t>
            </a:r>
          </a:p>
          <a:p>
            <a:pPr marL="628650" lvl="1" indent="-285750">
              <a:buFont typeface="Arial" panose="020B0604020202020204" pitchFamily="34" charset="0"/>
              <a:buChar char="•"/>
            </a:pPr>
            <a:endParaRPr lang="en-US" sz="2000" dirty="0">
              <a:solidFill>
                <a:schemeClr val="bg1"/>
              </a:solidFill>
            </a:endParaRPr>
          </a:p>
          <a:p>
            <a:pPr lvl="1"/>
            <a:r>
              <a:rPr lang="en-US" sz="2000" b="1" u="sng" dirty="0">
                <a:solidFill>
                  <a:srgbClr val="EBEB15"/>
                </a:solidFill>
              </a:rPr>
              <a:t>Mutual Exclusion:</a:t>
            </a:r>
          </a:p>
          <a:p>
            <a:pPr marL="685800" lvl="1" indent="-342900">
              <a:buFont typeface="Arial" panose="020B0604020202020204" pitchFamily="34" charset="0"/>
              <a:buChar char="•"/>
            </a:pPr>
            <a:r>
              <a:rPr lang="en-US" sz="2000" dirty="0">
                <a:solidFill>
                  <a:schemeClr val="bg1"/>
                </a:solidFill>
              </a:rPr>
              <a:t>Restricting access to a shared resource to one thread at a time based on a locking mechanism. Creates atomic accesses.</a:t>
            </a:r>
          </a:p>
          <a:p>
            <a:pPr lvl="1"/>
            <a:endParaRPr lang="en-US" sz="2000" dirty="0">
              <a:solidFill>
                <a:schemeClr val="bg1"/>
              </a:solidFill>
            </a:endParaRPr>
          </a:p>
          <a:p>
            <a:pPr lvl="1"/>
            <a:r>
              <a:rPr lang="en-US" sz="2000" b="1" u="sng" dirty="0">
                <a:solidFill>
                  <a:srgbClr val="EBEB15"/>
                </a:solidFill>
              </a:rPr>
              <a:t>Lock: </a:t>
            </a:r>
          </a:p>
          <a:p>
            <a:pPr marL="685800" lvl="1" indent="-342900">
              <a:buFont typeface="Arial" panose="020B0604020202020204" pitchFamily="34" charset="0"/>
              <a:buChar char="•"/>
            </a:pPr>
            <a:r>
              <a:rPr lang="en-US" sz="2000" dirty="0">
                <a:solidFill>
                  <a:schemeClr val="bg1"/>
                </a:solidFill>
              </a:rPr>
              <a:t>A synchronization mechanism/construct that facilitates exclusive access to a shared resource by a single process/thread at a time</a:t>
            </a:r>
          </a:p>
          <a:p>
            <a:pPr marL="1314450" lvl="3" indent="-285750">
              <a:buFont typeface="Arial" panose="020B0604020202020204" pitchFamily="34" charset="0"/>
              <a:buChar char="•"/>
            </a:pPr>
            <a:r>
              <a:rPr lang="en-US" sz="2000" dirty="0">
                <a:solidFill>
                  <a:schemeClr val="bg1"/>
                </a:solidFill>
              </a:rPr>
              <a:t>Mutex Locks</a:t>
            </a:r>
          </a:p>
          <a:p>
            <a:pPr marL="1314450" lvl="3" indent="-285750">
              <a:buFont typeface="Arial" panose="020B0604020202020204" pitchFamily="34" charset="0"/>
              <a:buChar char="•"/>
            </a:pPr>
            <a:r>
              <a:rPr lang="en-US" sz="2000" dirty="0">
                <a:solidFill>
                  <a:schemeClr val="bg1"/>
                </a:solidFill>
              </a:rPr>
              <a:t>Spin Locks</a:t>
            </a:r>
          </a:p>
          <a:p>
            <a:pPr marL="1314450" lvl="3" indent="-285750">
              <a:buFont typeface="Arial" panose="020B0604020202020204" pitchFamily="34" charset="0"/>
              <a:buChar char="•"/>
            </a:pPr>
            <a:r>
              <a:rPr lang="en-US" sz="2000" dirty="0">
                <a:solidFill>
                  <a:schemeClr val="bg1"/>
                </a:solidFill>
              </a:rPr>
              <a:t>Semaphores - flags</a:t>
            </a:r>
          </a:p>
          <a:p>
            <a:pPr marL="628650" lvl="1" indent="-285750">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272800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5577-AA3B-4589-8406-3437FD1C2857}"/>
              </a:ext>
            </a:extLst>
          </p:cNvPr>
          <p:cNvSpPr>
            <a:spLocks noGrp="1"/>
          </p:cNvSpPr>
          <p:nvPr>
            <p:ph type="ctrTitle"/>
          </p:nvPr>
        </p:nvSpPr>
        <p:spPr>
          <a:xfrm>
            <a:off x="685800" y="819027"/>
            <a:ext cx="7772400" cy="49859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solidFill>
                  <a:srgbClr val="EBEB15"/>
                </a:solidFill>
                <a:effectLst>
                  <a:outerShdw blurRad="38100" dist="38100" dir="2700000" algn="tl">
                    <a:srgbClr val="000000">
                      <a:alpha val="43137"/>
                    </a:srgbClr>
                  </a:outerShdw>
                </a:effectLst>
              </a:rPr>
              <a:t>Multi-threading basics</a:t>
            </a:r>
          </a:p>
        </p:txBody>
      </p:sp>
      <p:sp>
        <p:nvSpPr>
          <p:cNvPr id="3" name="TextBox 2">
            <a:extLst>
              <a:ext uri="{FF2B5EF4-FFF2-40B4-BE49-F238E27FC236}">
                <a16:creationId xmlns:a16="http://schemas.microsoft.com/office/drawing/2014/main" id="{4AC05660-A0A4-4F95-8C84-29266CA9E3A8}"/>
              </a:ext>
            </a:extLst>
          </p:cNvPr>
          <p:cNvSpPr txBox="1"/>
          <p:nvPr/>
        </p:nvSpPr>
        <p:spPr>
          <a:xfrm>
            <a:off x="533400" y="1396260"/>
            <a:ext cx="8458200" cy="5539978"/>
          </a:xfrm>
          <a:prstGeom prst="rect">
            <a:avLst/>
          </a:prstGeom>
          <a:noFill/>
        </p:spPr>
        <p:txBody>
          <a:bodyPr wrap="square" rtlCol="0">
            <a:spAutoFit/>
          </a:bodyPr>
          <a:lstStyle/>
          <a:p>
            <a:pPr lvl="1"/>
            <a:r>
              <a:rPr lang="en-US" sz="2000" b="1" u="sng" dirty="0">
                <a:solidFill>
                  <a:srgbClr val="EBEB15"/>
                </a:solidFill>
              </a:rPr>
              <a:t>Critical Section:</a:t>
            </a:r>
          </a:p>
          <a:p>
            <a:pPr marL="685800" lvl="1" indent="-342900">
              <a:buFont typeface="Arial" panose="020B0604020202020204" pitchFamily="34" charset="0"/>
              <a:buChar char="•"/>
            </a:pPr>
            <a:r>
              <a:rPr lang="en-US" sz="2000" dirty="0">
                <a:solidFill>
                  <a:schemeClr val="bg1"/>
                </a:solidFill>
              </a:rPr>
              <a:t>A piece of code that threads should execute in a mutually-exclusive fashion, or in other words: sequentially (don’t parallelize)</a:t>
            </a:r>
          </a:p>
          <a:p>
            <a:pPr marL="685800" lvl="1" indent="-342900">
              <a:buFont typeface="Arial" panose="020B0604020202020204" pitchFamily="34" charset="0"/>
              <a:buChar char="•"/>
            </a:pPr>
            <a:endParaRPr lang="en-US" sz="2000" dirty="0">
              <a:solidFill>
                <a:schemeClr val="bg1"/>
              </a:solidFill>
            </a:endParaRPr>
          </a:p>
          <a:p>
            <a:pPr lvl="1"/>
            <a:r>
              <a:rPr lang="en-US" sz="2000" b="1" u="sng" dirty="0">
                <a:solidFill>
                  <a:srgbClr val="EBEB15"/>
                </a:solidFill>
              </a:rPr>
              <a:t>Deadlock:</a:t>
            </a:r>
            <a:endParaRPr lang="en-US" sz="2000" dirty="0">
              <a:solidFill>
                <a:schemeClr val="bg1"/>
              </a:solidFill>
            </a:endParaRPr>
          </a:p>
          <a:p>
            <a:pPr marL="685800" lvl="1" indent="-342900">
              <a:buFont typeface="Arial" panose="020B0604020202020204" pitchFamily="34" charset="0"/>
              <a:buChar char="•"/>
            </a:pPr>
            <a:r>
              <a:rPr lang="en-US" sz="2000" dirty="0">
                <a:solidFill>
                  <a:schemeClr val="bg1"/>
                </a:solidFill>
              </a:rPr>
              <a:t>Multiple threads want each other’s locks but won’t release their own locks until obtaining the other’s</a:t>
            </a:r>
          </a:p>
          <a:p>
            <a:pPr marL="685800" lvl="1" indent="-342900">
              <a:buFont typeface="Arial" panose="020B0604020202020204" pitchFamily="34" charset="0"/>
              <a:buChar char="•"/>
            </a:pPr>
            <a:r>
              <a:rPr lang="en-US" sz="2000" dirty="0">
                <a:solidFill>
                  <a:schemeClr val="bg1"/>
                </a:solidFill>
              </a:rPr>
              <a:t>i.e. Thread A has lock a and Thread B has lock b</a:t>
            </a:r>
          </a:p>
          <a:p>
            <a:pPr marL="1028700" lvl="2" indent="-342900">
              <a:buFont typeface="Arial" panose="020B0604020202020204" pitchFamily="34" charset="0"/>
              <a:buChar char="•"/>
            </a:pPr>
            <a:r>
              <a:rPr lang="en-US" sz="2000" dirty="0">
                <a:solidFill>
                  <a:schemeClr val="bg1"/>
                </a:solidFill>
              </a:rPr>
              <a:t>Thread A wants lock b and Thread B wants lock a -&gt; </a:t>
            </a:r>
            <a:r>
              <a:rPr lang="en-US" sz="2000" i="1" dirty="0">
                <a:solidFill>
                  <a:schemeClr val="tx1">
                    <a:lumMod val="50000"/>
                  </a:schemeClr>
                </a:solidFill>
              </a:rPr>
              <a:t>Deadlock</a:t>
            </a:r>
          </a:p>
          <a:p>
            <a:pPr marL="685800" lvl="1" indent="-342900">
              <a:buFont typeface="Arial" panose="020B0604020202020204" pitchFamily="34" charset="0"/>
              <a:buChar char="•"/>
            </a:pPr>
            <a:endParaRPr lang="en-US" sz="2000" dirty="0">
              <a:solidFill>
                <a:schemeClr val="bg1"/>
              </a:solidFill>
            </a:endParaRPr>
          </a:p>
          <a:p>
            <a:pPr lvl="1"/>
            <a:r>
              <a:rPr lang="en-US" sz="2000" b="1" u="sng" dirty="0">
                <a:solidFill>
                  <a:srgbClr val="EBEB15"/>
                </a:solidFill>
              </a:rPr>
              <a:t>Conditions for deadlock:</a:t>
            </a:r>
          </a:p>
          <a:p>
            <a:pPr marL="685800" lvl="1" indent="-342900">
              <a:buFont typeface="Arial" panose="020B0604020202020204" pitchFamily="34" charset="0"/>
              <a:buChar char="•"/>
            </a:pPr>
            <a:r>
              <a:rPr lang="en-US" sz="2000" dirty="0">
                <a:solidFill>
                  <a:schemeClr val="bg1"/>
                </a:solidFill>
              </a:rPr>
              <a:t>Threads perform mutually exclusive access to a shared resource</a:t>
            </a:r>
          </a:p>
          <a:p>
            <a:pPr marL="685800" lvl="1" indent="-342900">
              <a:buFont typeface="Arial" panose="020B0604020202020204" pitchFamily="34" charset="0"/>
              <a:buChar char="•"/>
            </a:pPr>
            <a:r>
              <a:rPr lang="en-US" sz="2000" dirty="0">
                <a:solidFill>
                  <a:schemeClr val="bg1"/>
                </a:solidFill>
              </a:rPr>
              <a:t>Threads with locks hold onto them while waiting for desired locks</a:t>
            </a:r>
          </a:p>
          <a:p>
            <a:pPr marL="685800" lvl="1" indent="-342900">
              <a:buFont typeface="Arial" panose="020B0604020202020204" pitchFamily="34" charset="0"/>
              <a:buChar char="•"/>
            </a:pPr>
            <a:r>
              <a:rPr lang="en-US" sz="2000" dirty="0">
                <a:solidFill>
                  <a:schemeClr val="bg1"/>
                </a:solidFill>
              </a:rPr>
              <a:t>No Pre-emption – cant take locks away from threads</a:t>
            </a:r>
          </a:p>
          <a:p>
            <a:pPr marL="685800" lvl="1" indent="-342900">
              <a:buFont typeface="Arial" panose="020B0604020202020204" pitchFamily="34" charset="0"/>
              <a:buChar char="•"/>
            </a:pPr>
            <a:r>
              <a:rPr lang="en-US" sz="2000" dirty="0">
                <a:solidFill>
                  <a:schemeClr val="bg1"/>
                </a:solidFill>
              </a:rPr>
              <a:t>Cycles in resource allocation graph imply resource waiting</a:t>
            </a:r>
          </a:p>
          <a:p>
            <a:pPr marL="685800" lvl="1" indent="-342900">
              <a:buFont typeface="Arial" panose="020B0604020202020204" pitchFamily="34" charset="0"/>
              <a:buChar char="•"/>
            </a:pPr>
            <a:endParaRPr lang="en-US" sz="2000" dirty="0">
              <a:solidFill>
                <a:schemeClr val="bg1"/>
              </a:solidFill>
            </a:endParaRPr>
          </a:p>
          <a:p>
            <a:pPr marL="628650" lvl="1" indent="-285750">
              <a:buFont typeface="Arial" panose="020B0604020202020204" pitchFamily="34" charset="0"/>
              <a:buChar char="•"/>
            </a:pPr>
            <a:endParaRPr lang="en-US" sz="2000" dirty="0">
              <a:solidFill>
                <a:schemeClr val="bg1"/>
              </a:solidFill>
            </a:endParaRPr>
          </a:p>
          <a:p>
            <a:pPr marL="628650" lvl="1" indent="-285750">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342565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5577-AA3B-4589-8406-3437FD1C2857}"/>
              </a:ext>
            </a:extLst>
          </p:cNvPr>
          <p:cNvSpPr>
            <a:spLocks noGrp="1"/>
          </p:cNvSpPr>
          <p:nvPr>
            <p:ph type="ctrTitle"/>
          </p:nvPr>
        </p:nvSpPr>
        <p:spPr>
          <a:xfrm>
            <a:off x="685800" y="819027"/>
            <a:ext cx="7772400" cy="498598"/>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ctr"/>
            <a:r>
              <a:rPr lang="en-US" dirty="0">
                <a:solidFill>
                  <a:srgbClr val="EBEB15"/>
                </a:solidFill>
                <a:effectLst>
                  <a:outerShdw blurRad="38100" dist="38100" dir="2700000" algn="tl">
                    <a:srgbClr val="000000">
                      <a:alpha val="43137"/>
                    </a:srgbClr>
                  </a:outerShdw>
                </a:effectLst>
              </a:rPr>
              <a:t>OpenMP basics</a:t>
            </a:r>
          </a:p>
        </p:txBody>
      </p:sp>
      <p:sp>
        <p:nvSpPr>
          <p:cNvPr id="3" name="TextBox 2">
            <a:extLst>
              <a:ext uri="{FF2B5EF4-FFF2-40B4-BE49-F238E27FC236}">
                <a16:creationId xmlns:a16="http://schemas.microsoft.com/office/drawing/2014/main" id="{4AC05660-A0A4-4F95-8C84-29266CA9E3A8}"/>
              </a:ext>
            </a:extLst>
          </p:cNvPr>
          <p:cNvSpPr txBox="1"/>
          <p:nvPr/>
        </p:nvSpPr>
        <p:spPr>
          <a:xfrm>
            <a:off x="533400" y="1396260"/>
            <a:ext cx="8458200" cy="4924425"/>
          </a:xfrm>
          <a:prstGeom prst="rect">
            <a:avLst/>
          </a:prstGeom>
          <a:noFill/>
        </p:spPr>
        <p:txBody>
          <a:bodyPr wrap="square" rtlCol="0">
            <a:spAutoFit/>
          </a:bodyPr>
          <a:lstStyle/>
          <a:p>
            <a:r>
              <a:rPr lang="en-US" sz="2800" b="1" u="sng" dirty="0">
                <a:solidFill>
                  <a:srgbClr val="EBEB15"/>
                </a:solidFill>
              </a:rPr>
              <a:t>OpenMP:</a:t>
            </a:r>
          </a:p>
          <a:p>
            <a:pPr marL="685800" lvl="1" indent="-342900">
              <a:buFont typeface="Arial" panose="020B0604020202020204" pitchFamily="34" charset="0"/>
              <a:buChar char="•"/>
            </a:pPr>
            <a:endParaRPr lang="en-US" sz="2000" dirty="0">
              <a:solidFill>
                <a:schemeClr val="bg1"/>
              </a:solidFill>
            </a:endParaRPr>
          </a:p>
          <a:p>
            <a:pPr marL="685800" lvl="1" indent="-342900">
              <a:buFont typeface="Arial" panose="020B0604020202020204" pitchFamily="34" charset="0"/>
              <a:buChar char="•"/>
            </a:pPr>
            <a:r>
              <a:rPr lang="en-US" sz="2000" dirty="0">
                <a:solidFill>
                  <a:schemeClr val="bg1"/>
                </a:solidFill>
              </a:rPr>
              <a:t>A library that helps add parallelism to your programs using compiler directives (pragmas)</a:t>
            </a:r>
          </a:p>
          <a:p>
            <a:pPr lvl="1"/>
            <a:endParaRPr lang="en-US" sz="1400" dirty="0">
              <a:solidFill>
                <a:schemeClr val="bg1"/>
              </a:solidFill>
            </a:endParaRPr>
          </a:p>
          <a:p>
            <a:r>
              <a:rPr lang="en-US" sz="2400" b="1" u="sng" dirty="0">
                <a:solidFill>
                  <a:srgbClr val="EBEB15"/>
                </a:solidFill>
              </a:rPr>
              <a:t>API summary:</a:t>
            </a:r>
          </a:p>
          <a:p>
            <a:pPr marL="628650" lvl="1" indent="-285750">
              <a:buFont typeface="Arial" panose="020B0604020202020204" pitchFamily="34" charset="0"/>
              <a:buChar char="•"/>
            </a:pPr>
            <a:endParaRPr lang="en-US" sz="2000" u="sng" dirty="0">
              <a:solidFill>
                <a:schemeClr val="bg1"/>
              </a:solidFill>
            </a:endParaRPr>
          </a:p>
          <a:p>
            <a:pPr marL="628650" lvl="1" indent="-285750">
              <a:buFont typeface="Arial" panose="020B0604020202020204" pitchFamily="34" charset="0"/>
              <a:buChar char="•"/>
            </a:pPr>
            <a:r>
              <a:rPr lang="en-US" sz="2000" u="sng" dirty="0">
                <a:solidFill>
                  <a:schemeClr val="bg1"/>
                </a:solidFill>
              </a:rPr>
              <a:t>Functions</a:t>
            </a:r>
            <a:r>
              <a:rPr lang="en-US" sz="2000" dirty="0">
                <a:solidFill>
                  <a:schemeClr val="bg1"/>
                </a:solidFill>
              </a:rPr>
              <a:t>:</a:t>
            </a:r>
          </a:p>
          <a:p>
            <a:pPr marL="971550" lvl="2" indent="-285750">
              <a:buFont typeface="Arial" panose="020B0604020202020204" pitchFamily="34" charset="0"/>
              <a:buChar char="•"/>
            </a:pPr>
            <a:r>
              <a:rPr lang="en-US" sz="2000" dirty="0" err="1">
                <a:solidFill>
                  <a:schemeClr val="bg1"/>
                </a:solidFill>
              </a:rPr>
              <a:t>omp_get_num_procs</a:t>
            </a:r>
            <a:r>
              <a:rPr lang="en-US" sz="2000" dirty="0">
                <a:solidFill>
                  <a:schemeClr val="bg1"/>
                </a:solidFill>
              </a:rPr>
              <a:t>()</a:t>
            </a:r>
          </a:p>
          <a:p>
            <a:pPr marL="971550" lvl="2" indent="-285750">
              <a:buFont typeface="Arial" panose="020B0604020202020204" pitchFamily="34" charset="0"/>
              <a:buChar char="•"/>
            </a:pPr>
            <a:r>
              <a:rPr lang="en-US" sz="2000" dirty="0" err="1">
                <a:solidFill>
                  <a:schemeClr val="bg1"/>
                </a:solidFill>
              </a:rPr>
              <a:t>omp_set_num_threads</a:t>
            </a:r>
            <a:r>
              <a:rPr lang="en-US" sz="2000" dirty="0">
                <a:solidFill>
                  <a:schemeClr val="bg1"/>
                </a:solidFill>
              </a:rPr>
              <a:t>()</a:t>
            </a:r>
          </a:p>
          <a:p>
            <a:pPr marL="971550" lvl="2" indent="-285750">
              <a:buFont typeface="Arial" panose="020B0604020202020204" pitchFamily="34" charset="0"/>
              <a:buChar char="•"/>
            </a:pPr>
            <a:r>
              <a:rPr lang="en-US" sz="2000" dirty="0" err="1">
                <a:solidFill>
                  <a:schemeClr val="bg1"/>
                </a:solidFill>
              </a:rPr>
              <a:t>omp_get_num_threads</a:t>
            </a:r>
            <a:r>
              <a:rPr lang="en-US" sz="2000" dirty="0">
                <a:solidFill>
                  <a:schemeClr val="bg1"/>
                </a:solidFill>
              </a:rPr>
              <a:t>()</a:t>
            </a:r>
          </a:p>
          <a:p>
            <a:pPr marL="971550" lvl="2" indent="-285750">
              <a:buFont typeface="Arial" panose="020B0604020202020204" pitchFamily="34" charset="0"/>
              <a:buChar char="•"/>
            </a:pPr>
            <a:r>
              <a:rPr lang="en-US" sz="2000" dirty="0" err="1">
                <a:solidFill>
                  <a:schemeClr val="bg1"/>
                </a:solidFill>
              </a:rPr>
              <a:t>omp_init_lock</a:t>
            </a:r>
            <a:r>
              <a:rPr lang="en-US" sz="2000" dirty="0">
                <a:solidFill>
                  <a:schemeClr val="bg1"/>
                </a:solidFill>
              </a:rPr>
              <a:t>(</a:t>
            </a:r>
            <a:r>
              <a:rPr lang="en-US" sz="2000" dirty="0" err="1">
                <a:solidFill>
                  <a:schemeClr val="bg1"/>
                </a:solidFill>
              </a:rPr>
              <a:t>omp_lock_t</a:t>
            </a:r>
            <a:r>
              <a:rPr lang="en-US" sz="2000" dirty="0">
                <a:solidFill>
                  <a:schemeClr val="bg1"/>
                </a:solidFill>
              </a:rPr>
              <a:t>* lock)</a:t>
            </a:r>
          </a:p>
          <a:p>
            <a:pPr marL="971550" lvl="2" indent="-285750">
              <a:buFont typeface="Arial" panose="020B0604020202020204" pitchFamily="34" charset="0"/>
              <a:buChar char="•"/>
            </a:pPr>
            <a:r>
              <a:rPr lang="en-US" sz="2000" dirty="0" err="1">
                <a:solidFill>
                  <a:schemeClr val="bg1"/>
                </a:solidFill>
              </a:rPr>
              <a:t>omp_set_lock</a:t>
            </a:r>
            <a:r>
              <a:rPr lang="en-US" sz="2000" dirty="0">
                <a:solidFill>
                  <a:schemeClr val="bg1"/>
                </a:solidFill>
              </a:rPr>
              <a:t>(</a:t>
            </a:r>
            <a:r>
              <a:rPr lang="en-US" sz="2000" dirty="0" err="1">
                <a:solidFill>
                  <a:schemeClr val="bg1"/>
                </a:solidFill>
              </a:rPr>
              <a:t>omp_lock_t</a:t>
            </a:r>
            <a:r>
              <a:rPr lang="en-US" sz="2000" dirty="0">
                <a:solidFill>
                  <a:schemeClr val="bg1"/>
                </a:solidFill>
              </a:rPr>
              <a:t>* lock)</a:t>
            </a:r>
          </a:p>
          <a:p>
            <a:pPr marL="971550" lvl="2" indent="-285750">
              <a:buFont typeface="Arial" panose="020B0604020202020204" pitchFamily="34" charset="0"/>
              <a:buChar char="•"/>
            </a:pPr>
            <a:r>
              <a:rPr lang="en-US" sz="2000" dirty="0" err="1">
                <a:solidFill>
                  <a:schemeClr val="bg1"/>
                </a:solidFill>
              </a:rPr>
              <a:t>omp_unset_lock</a:t>
            </a:r>
            <a:r>
              <a:rPr lang="en-US" sz="2000" dirty="0">
                <a:solidFill>
                  <a:schemeClr val="bg1"/>
                </a:solidFill>
              </a:rPr>
              <a:t>(</a:t>
            </a:r>
            <a:r>
              <a:rPr lang="en-US" sz="2000" dirty="0" err="1">
                <a:solidFill>
                  <a:schemeClr val="bg1"/>
                </a:solidFill>
              </a:rPr>
              <a:t>omp_lock_t</a:t>
            </a:r>
            <a:r>
              <a:rPr lang="en-US" sz="2000" dirty="0">
                <a:solidFill>
                  <a:schemeClr val="bg1"/>
                </a:solidFill>
              </a:rPr>
              <a:t>* lock)</a:t>
            </a:r>
          </a:p>
          <a:p>
            <a:pPr marL="628650" lvl="1" indent="-285750">
              <a:buFont typeface="Arial" panose="020B0604020202020204" pitchFamily="34" charset="0"/>
              <a:buChar char="•"/>
            </a:pPr>
            <a:endParaRPr lang="en-US" sz="1400" dirty="0">
              <a:solidFill>
                <a:schemeClr val="bg1"/>
              </a:solidFill>
            </a:endParaRPr>
          </a:p>
          <a:p>
            <a:pPr marL="628650" lvl="1" indent="-285750">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62124554"/>
      </p:ext>
    </p:extLst>
  </p:cSld>
  <p:clrMapOvr>
    <a:masterClrMapping/>
  </p:clrMapOvr>
</p:sld>
</file>

<file path=ppt/theme/theme1.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ECA1B53D-748F-A448-962E-6EF0706C861D}"/>
    </a:ext>
  </a:extLst>
</a:theme>
</file>

<file path=ppt/theme/theme2.xml><?xml version="1.0" encoding="utf-8"?>
<a:theme xmlns:a="http://schemas.openxmlformats.org/drawingml/2006/main" name="presentation-02">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97CA2B89-6648-5643-8039-802698DBA24D}"/>
    </a:ext>
  </a:extLst>
</a:theme>
</file>

<file path=ppt/theme/theme3.xml><?xml version="1.0" encoding="utf-8"?>
<a:theme xmlns:a="http://schemas.openxmlformats.org/drawingml/2006/main" name="presentation-02-aerial">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AF57A50E-17EB-9E43-98CE-ED4F345E4C2E}"/>
    </a:ext>
  </a:extLst>
</a:theme>
</file>

<file path=ppt/theme/theme4.xml><?xml version="1.0" encoding="utf-8"?>
<a:theme xmlns:a="http://schemas.openxmlformats.org/drawingml/2006/main" name="1_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ECA1B53D-748F-A448-962E-6EF0706C861D}"/>
    </a:ext>
  </a:extLst>
</a:theme>
</file>

<file path=ppt/theme/theme5.xml><?xml version="1.0" encoding="utf-8"?>
<a:theme xmlns:a="http://schemas.openxmlformats.org/drawingml/2006/main" name="1_presentation-02">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97CA2B89-6648-5643-8039-802698DBA24D}"/>
    </a:ext>
  </a:extLst>
</a:theme>
</file>

<file path=ppt/theme/theme6.xml><?xml version="1.0" encoding="utf-8"?>
<a:theme xmlns:a="http://schemas.openxmlformats.org/drawingml/2006/main" name="1_presentation-02-aerial">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AF57A50E-17EB-9E43-98CE-ED4F345E4C2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try_this</Template>
  <TotalTime>2454</TotalTime>
  <Words>793</Words>
  <Application>Microsoft Office PowerPoint</Application>
  <PresentationFormat>On-screen Show (4:3)</PresentationFormat>
  <Paragraphs>111</Paragraphs>
  <Slides>14</Slides>
  <Notes>0</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14</vt:i4>
      </vt:variant>
    </vt:vector>
  </HeadingPairs>
  <TitlesOfParts>
    <vt:vector size="24" baseType="lpstr">
      <vt:lpstr>Arial</vt:lpstr>
      <vt:lpstr>Calibri</vt:lpstr>
      <vt:lpstr>Helvetica</vt:lpstr>
      <vt:lpstr>Helvetica Regular</vt:lpstr>
      <vt:lpstr>presentation-01-dark</vt:lpstr>
      <vt:lpstr>presentation-02</vt:lpstr>
      <vt:lpstr>presentation-02-aerial</vt:lpstr>
      <vt:lpstr>1_presentation-01-dark</vt:lpstr>
      <vt:lpstr>1_presentation-02</vt:lpstr>
      <vt:lpstr>1_presentation-02-aerial</vt:lpstr>
      <vt:lpstr>CS 33 – Discussion 1A Computer System Organization</vt:lpstr>
      <vt:lpstr>Questions before we start?</vt:lpstr>
      <vt:lpstr>Logistics</vt:lpstr>
      <vt:lpstr>Agenda</vt:lpstr>
      <vt:lpstr>Multi-threading basics</vt:lpstr>
      <vt:lpstr>Multi-threading basics</vt:lpstr>
      <vt:lpstr>Multi-threading basics</vt:lpstr>
      <vt:lpstr>Multi-threading basics</vt:lpstr>
      <vt:lpstr>OpenMP basics</vt:lpstr>
      <vt:lpstr>OpenMP basics</vt:lpstr>
      <vt:lpstr>OpenMP basics</vt:lpstr>
      <vt:lpstr>OpenMP basics</vt:lpstr>
      <vt:lpstr>Questions before we start worksheet?</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Atzi PP</dc:creator>
  <cp:lastModifiedBy>Atzi PP</cp:lastModifiedBy>
  <cp:revision>74</cp:revision>
  <dcterms:created xsi:type="dcterms:W3CDTF">2006-08-16T00:00:00Z</dcterms:created>
  <dcterms:modified xsi:type="dcterms:W3CDTF">2020-05-15T10:16:37Z</dcterms:modified>
</cp:coreProperties>
</file>