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slideLayouts/slideLayout3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 id="2147483678" r:id="rId3"/>
    <p:sldMasterId id="2147483680" r:id="rId4"/>
    <p:sldMasterId id="2147483686" r:id="rId5"/>
    <p:sldMasterId id="2147483698" r:id="rId6"/>
  </p:sldMasterIdLst>
  <p:notesMasterIdLst>
    <p:notesMasterId r:id="rId14"/>
  </p:notesMasterIdLst>
  <p:handoutMasterIdLst>
    <p:handoutMasterId r:id="rId15"/>
  </p:handoutMasterIdLst>
  <p:sldIdLst>
    <p:sldId id="256" r:id="rId7"/>
    <p:sldId id="271" r:id="rId8"/>
    <p:sldId id="257" r:id="rId9"/>
    <p:sldId id="258" r:id="rId10"/>
    <p:sldId id="274" r:id="rId11"/>
    <p:sldId id="272" r:id="rId12"/>
    <p:sldId id="259" r:id="rId13"/>
  </p:sldIdLst>
  <p:sldSz cx="9144000" cy="6858000" type="screen4x3"/>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B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notesViewPr>
    <p:cSldViewPr>
      <p:cViewPr varScale="1">
        <p:scale>
          <a:sx n="81" d="100"/>
          <a:sy n="81" d="100"/>
        </p:scale>
        <p:origin x="205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06F1A6-F167-4ED9-9ED8-830F64BEA0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846CA0-F864-420C-946A-0DAF6456B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FC13E5-109F-4CEF-B586-178E8C518CA5}" type="datetimeFigureOut">
              <a:rPr lang="en-US" smtClean="0"/>
              <a:t>5/29/2020</a:t>
            </a:fld>
            <a:endParaRPr lang="en-US"/>
          </a:p>
        </p:txBody>
      </p:sp>
      <p:sp>
        <p:nvSpPr>
          <p:cNvPr id="4" name="Footer Placeholder 3">
            <a:extLst>
              <a:ext uri="{FF2B5EF4-FFF2-40B4-BE49-F238E27FC236}">
                <a16:creationId xmlns:a16="http://schemas.microsoft.com/office/drawing/2014/main" id="{C4B37B86-A2D9-4F68-BA16-6B332DD00A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9AB8815-697E-4849-BB4C-76623146D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C24B5C-7D56-4DFC-864F-337514DE25DD}" type="slidenum">
              <a:rPr lang="en-US" smtClean="0"/>
              <a:t>‹#›</a:t>
            </a:fld>
            <a:endParaRPr lang="en-US"/>
          </a:p>
        </p:txBody>
      </p:sp>
    </p:spTree>
    <p:extLst>
      <p:ext uri="{BB962C8B-B14F-4D97-AF65-F5344CB8AC3E}">
        <p14:creationId xmlns:p14="http://schemas.microsoft.com/office/powerpoint/2010/main" val="6849930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C1A71-F594-419A-AF9C-7FC656D5861B}" type="datetimeFigureOut">
              <a:rPr lang="en-US" smtClean="0"/>
              <a:t>5/29/2020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ECA331-CFC3-47CE-9456-9AE09C1D2DB8}" type="slidenum">
              <a:rPr lang="en-US" smtClean="0"/>
              <a:t>‹#›</a:t>
            </a:fld>
            <a:endParaRPr lang="en-US"/>
          </a:p>
        </p:txBody>
      </p:sp>
    </p:spTree>
    <p:extLst>
      <p:ext uri="{BB962C8B-B14F-4D97-AF65-F5344CB8AC3E}">
        <p14:creationId xmlns:p14="http://schemas.microsoft.com/office/powerpoint/2010/main" val="3768014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Opener">
    <p:spTree>
      <p:nvGrpSpPr>
        <p:cNvPr id="1" name=""/>
        <p:cNvGrpSpPr/>
        <p:nvPr/>
      </p:nvGrpSpPr>
      <p:grpSpPr>
        <a:xfrm>
          <a:off x="0" y="0"/>
          <a:ext cx="0" cy="0"/>
          <a:chOff x="0" y="0"/>
          <a:chExt cx="0" cy="0"/>
        </a:xfrm>
      </p:grpSpPr>
      <p:sp>
        <p:nvSpPr>
          <p:cNvPr id="5" name="Header rule">
            <a:extLst>
              <a:ext uri="{FF2B5EF4-FFF2-40B4-BE49-F238E27FC236}">
                <a16:creationId xmlns:a16="http://schemas.microsoft.com/office/drawing/2014/main" id="{198C97F7-A4B7-A44F-8837-702C9EA03268}"/>
              </a:ext>
            </a:extLst>
          </p:cNvPr>
          <p:cNvSpPr/>
          <p:nvPr/>
        </p:nvSpPr>
        <p:spPr>
          <a:xfrm>
            <a:off x="640080" y="4023360"/>
            <a:ext cx="7772400" cy="4876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00" b="0" i="0" dirty="0">
              <a:latin typeface="Helvetica Regular" pitchFamily="2" charset="0"/>
            </a:endParaRPr>
          </a:p>
        </p:txBody>
      </p:sp>
      <p:sp>
        <p:nvSpPr>
          <p:cNvPr id="6" name="Header rule">
            <a:extLst>
              <a:ext uri="{FF2B5EF4-FFF2-40B4-BE49-F238E27FC236}">
                <a16:creationId xmlns:a16="http://schemas.microsoft.com/office/drawing/2014/main" id="{597315B1-292E-3D41-AFF6-A072259E441C}"/>
              </a:ext>
            </a:extLst>
          </p:cNvPr>
          <p:cNvSpPr/>
          <p:nvPr/>
        </p:nvSpPr>
        <p:spPr>
          <a:xfrm>
            <a:off x="640080" y="2438400"/>
            <a:ext cx="7772400" cy="4876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00" b="0" i="0" dirty="0">
              <a:latin typeface="Helvetica Regular" pitchFamily="2" charset="0"/>
            </a:endParaRPr>
          </a:p>
        </p:txBody>
      </p:sp>
      <p:sp>
        <p:nvSpPr>
          <p:cNvPr id="9" name="Content Placeholder 4">
            <a:extLst>
              <a:ext uri="{FF2B5EF4-FFF2-40B4-BE49-F238E27FC236}">
                <a16:creationId xmlns:a16="http://schemas.microsoft.com/office/drawing/2014/main" id="{51842526-596D-444C-831F-EDD586E710D2}"/>
              </a:ext>
            </a:extLst>
          </p:cNvPr>
          <p:cNvSpPr>
            <a:spLocks noGrp="1"/>
          </p:cNvSpPr>
          <p:nvPr>
            <p:ph sz="quarter" idx="23" hasCustomPrompt="1"/>
          </p:nvPr>
        </p:nvSpPr>
        <p:spPr>
          <a:xfrm>
            <a:off x="640078" y="6030678"/>
            <a:ext cx="1126527" cy="166199"/>
          </a:xfrm>
          <a:prstGeom prst="rect">
            <a:avLst/>
          </a:prstGeom>
        </p:spPr>
        <p:txBody>
          <a:bodyPr wrap="none" lIns="9144" tIns="0" rIns="0" bIns="0" anchor="b" anchorCtr="0">
            <a:spAutoFit/>
          </a:bodyPr>
          <a:lstStyle>
            <a:lvl1pPr marL="0" indent="0">
              <a:buNone/>
              <a:defRPr sz="1200">
                <a:solidFill>
                  <a:schemeClr val="bg1"/>
                </a:solidFill>
              </a:defRPr>
            </a:lvl1pPr>
          </a:lstStyle>
          <a:p>
            <a:r>
              <a:rPr lang="en-US" dirty="0"/>
              <a:t>Presenter Name</a:t>
            </a:r>
          </a:p>
        </p:txBody>
      </p:sp>
      <p:sp>
        <p:nvSpPr>
          <p:cNvPr id="10" name="Content Placeholder 4">
            <a:extLst>
              <a:ext uri="{FF2B5EF4-FFF2-40B4-BE49-F238E27FC236}">
                <a16:creationId xmlns:a16="http://schemas.microsoft.com/office/drawing/2014/main" id="{7614E81D-36BE-0843-8E17-35D959F5ADC3}"/>
              </a:ext>
            </a:extLst>
          </p:cNvPr>
          <p:cNvSpPr>
            <a:spLocks noGrp="1"/>
          </p:cNvSpPr>
          <p:nvPr>
            <p:ph sz="quarter" idx="24" hasCustomPrompt="1"/>
          </p:nvPr>
        </p:nvSpPr>
        <p:spPr>
          <a:xfrm>
            <a:off x="640078" y="6274518"/>
            <a:ext cx="1633781" cy="166199"/>
          </a:xfrm>
          <a:prstGeom prst="rect">
            <a:avLst/>
          </a:prstGeom>
        </p:spPr>
        <p:txBody>
          <a:bodyPr wrap="none" lIns="9144" tIns="0" rIns="0" bIns="0" anchor="b" anchorCtr="0">
            <a:spAutoFit/>
          </a:bodyPr>
          <a:lstStyle>
            <a:lvl1pPr marL="0" indent="0">
              <a:buNone/>
              <a:defRPr sz="1200">
                <a:solidFill>
                  <a:schemeClr val="bg1"/>
                </a:solidFill>
              </a:defRPr>
            </a:lvl1pPr>
          </a:lstStyle>
          <a:p>
            <a:r>
              <a:rPr lang="en-US" dirty="0"/>
              <a:t>Title, Department Name</a:t>
            </a:r>
          </a:p>
        </p:txBody>
      </p:sp>
      <p:sp>
        <p:nvSpPr>
          <p:cNvPr id="11" name="Text Placeholder 5">
            <a:extLst>
              <a:ext uri="{FF2B5EF4-FFF2-40B4-BE49-F238E27FC236}">
                <a16:creationId xmlns:a16="http://schemas.microsoft.com/office/drawing/2014/main" id="{F1570365-4D0D-EC45-BEDD-AB605BCD2DE9}"/>
              </a:ext>
            </a:extLst>
          </p:cNvPr>
          <p:cNvSpPr>
            <a:spLocks noGrp="1"/>
          </p:cNvSpPr>
          <p:nvPr>
            <p:ph type="body" sz="quarter" idx="25" hasCustomPrompt="1"/>
          </p:nvPr>
        </p:nvSpPr>
        <p:spPr>
          <a:xfrm>
            <a:off x="640080" y="2194560"/>
            <a:ext cx="3365537" cy="110800"/>
          </a:xfrm>
          <a:prstGeom prst="rect">
            <a:avLst/>
          </a:prstGeom>
        </p:spPr>
        <p:txBody>
          <a:bodyPr wrap="none" lIns="18288" tIns="0" rIns="0" bIns="0">
            <a:spAutoFit/>
          </a:bodyPr>
          <a:lstStyle>
            <a:lvl1pPr marL="0" indent="0">
              <a:buNone/>
              <a:defRPr sz="800" cap="all" baseline="0">
                <a:latin typeface="+mn-lt"/>
              </a:defRPr>
            </a:lvl1pPr>
            <a:lvl2pPr marL="0" indent="0">
              <a:buFont typeface="Arial" panose="020B0604020202020204" pitchFamily="34" charset="0"/>
              <a:buNone/>
              <a:defRPr sz="800">
                <a:latin typeface="+mn-lt"/>
              </a:defRPr>
            </a:lvl2pPr>
            <a:lvl3pPr marL="363474" indent="0">
              <a:buNone/>
              <a:defRPr sz="800">
                <a:latin typeface="+mn-lt"/>
              </a:defRPr>
            </a:lvl3pPr>
            <a:lvl4pPr marL="0" indent="0">
              <a:buNone/>
              <a:defRPr sz="800">
                <a:latin typeface="+mn-lt"/>
              </a:defRPr>
            </a:lvl4pPr>
            <a:lvl5pPr marL="0" indent="0">
              <a:buNone/>
              <a:defRPr sz="800">
                <a:latin typeface="+mn-lt"/>
              </a:defRPr>
            </a:lvl5pPr>
          </a:lstStyle>
          <a:p>
            <a:pPr lvl="0"/>
            <a:r>
              <a:rPr lang="en-US" dirty="0"/>
              <a:t>JOB # GOES HERE [REMOVE FOR LIVE AUDIENCE PRESENTATION]</a:t>
            </a:r>
          </a:p>
        </p:txBody>
      </p:sp>
      <p:sp>
        <p:nvSpPr>
          <p:cNvPr id="3" name="Picture Placeholder 2">
            <a:extLst>
              <a:ext uri="{FF2B5EF4-FFF2-40B4-BE49-F238E27FC236}">
                <a16:creationId xmlns:a16="http://schemas.microsoft.com/office/drawing/2014/main" id="{7AAAB01A-F2BD-C546-A22D-F1FB2E43F306}"/>
              </a:ext>
            </a:extLst>
          </p:cNvPr>
          <p:cNvSpPr>
            <a:spLocks noGrp="1"/>
          </p:cNvSpPr>
          <p:nvPr>
            <p:ph type="pic" sz="quarter" idx="27" hasCustomPrompt="1"/>
          </p:nvPr>
        </p:nvSpPr>
        <p:spPr>
          <a:xfrm>
            <a:off x="640079" y="589337"/>
            <a:ext cx="5759450" cy="369332"/>
          </a:xfrm>
          <a:prstGeom prst="rect">
            <a:avLst/>
          </a:prstGeom>
        </p:spPr>
        <p:txBody>
          <a:bodyPr/>
          <a:lstStyle>
            <a:lvl1pPr marL="0" indent="0">
              <a:buNone/>
              <a:defRPr sz="1000"/>
            </a:lvl1pPr>
          </a:lstStyle>
          <a:p>
            <a:r>
              <a:rPr lang="en-US" dirty="0"/>
              <a:t>Click the icon to insert the </a:t>
            </a:r>
            <a:r>
              <a:rPr lang="en-US" dirty="0" err="1"/>
              <a:t>Uxd-Wht</a:t>
            </a:r>
            <a:r>
              <a:rPr lang="en-US" dirty="0"/>
              <a:t> or Unboxed-</a:t>
            </a:r>
            <a:r>
              <a:rPr lang="en-US" dirty="0" err="1"/>
              <a:t>WhiteType</a:t>
            </a:r>
            <a:r>
              <a:rPr lang="en-US" dirty="0"/>
              <a:t>, </a:t>
            </a:r>
            <a:r>
              <a:rPr lang="en-US" dirty="0" err="1"/>
              <a:t>svg</a:t>
            </a:r>
            <a:r>
              <a:rPr lang="en-US" dirty="0"/>
              <a:t> or </a:t>
            </a:r>
            <a:r>
              <a:rPr lang="en-US" dirty="0" err="1"/>
              <a:t>png</a:t>
            </a:r>
            <a:r>
              <a:rPr lang="en-US" dirty="0"/>
              <a:t> format version of your department logo. Follow yellow instructions.</a:t>
            </a:r>
          </a:p>
        </p:txBody>
      </p:sp>
      <p:sp>
        <p:nvSpPr>
          <p:cNvPr id="12" name="Text Placeholder 11">
            <a:extLst>
              <a:ext uri="{FF2B5EF4-FFF2-40B4-BE49-F238E27FC236}">
                <a16:creationId xmlns:a16="http://schemas.microsoft.com/office/drawing/2014/main" id="{3A81CB59-8C90-4649-A0B9-F64FBDA65623}"/>
              </a:ext>
            </a:extLst>
          </p:cNvPr>
          <p:cNvSpPr>
            <a:spLocks noGrp="1"/>
          </p:cNvSpPr>
          <p:nvPr>
            <p:ph type="body" sz="quarter" idx="28" hasCustomPrompt="1"/>
          </p:nvPr>
        </p:nvSpPr>
        <p:spPr>
          <a:xfrm>
            <a:off x="3110248" y="4318813"/>
            <a:ext cx="5867974" cy="369332"/>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1. GUIDES – To make sure guides are visible, inside the View ribbon, click the Guides checkbox. </a:t>
            </a:r>
            <a:r>
              <a:rPr lang="en-US"/>
              <a:t>Then click the icon inside the picture frame to add your logo.</a:t>
            </a:r>
            <a:endParaRPr lang="en-US" dirty="0"/>
          </a:p>
        </p:txBody>
      </p:sp>
      <p:sp>
        <p:nvSpPr>
          <p:cNvPr id="16" name="Text Placeholder 11">
            <a:extLst>
              <a:ext uri="{FF2B5EF4-FFF2-40B4-BE49-F238E27FC236}">
                <a16:creationId xmlns:a16="http://schemas.microsoft.com/office/drawing/2014/main" id="{27040403-9017-284E-A963-BB40D99A6B1B}"/>
              </a:ext>
            </a:extLst>
          </p:cNvPr>
          <p:cNvSpPr>
            <a:spLocks noGrp="1"/>
          </p:cNvSpPr>
          <p:nvPr>
            <p:ph type="body" sz="quarter" idx="29" hasCustomPrompt="1"/>
          </p:nvPr>
        </p:nvSpPr>
        <p:spPr>
          <a:xfrm>
            <a:off x="3509494" y="4857147"/>
            <a:ext cx="5468728" cy="369332"/>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2. QUALITY – For the sharpest image, we recommend selecting your logo from the </a:t>
            </a:r>
            <a:r>
              <a:rPr lang="en-US" dirty="0" err="1"/>
              <a:t>svg</a:t>
            </a:r>
            <a:r>
              <a:rPr lang="en-US" dirty="0"/>
              <a:t> folder. Insert the </a:t>
            </a:r>
            <a:r>
              <a:rPr lang="en-US" dirty="0" err="1"/>
              <a:t>Uxd-Wht</a:t>
            </a:r>
            <a:r>
              <a:rPr lang="en-US" dirty="0"/>
              <a:t> or Unboxed-</a:t>
            </a:r>
            <a:r>
              <a:rPr lang="en-US" dirty="0" err="1"/>
              <a:t>WhiteType</a:t>
            </a:r>
            <a:r>
              <a:rPr lang="en-US" dirty="0"/>
              <a:t> version. Your logo will appear in the picture frame. </a:t>
            </a:r>
          </a:p>
        </p:txBody>
      </p:sp>
      <p:sp>
        <p:nvSpPr>
          <p:cNvPr id="18" name="Text Placeholder 11">
            <a:extLst>
              <a:ext uri="{FF2B5EF4-FFF2-40B4-BE49-F238E27FC236}">
                <a16:creationId xmlns:a16="http://schemas.microsoft.com/office/drawing/2014/main" id="{4B946D04-E796-4B4C-BA49-32A74CF316D8}"/>
              </a:ext>
            </a:extLst>
          </p:cNvPr>
          <p:cNvSpPr>
            <a:spLocks noGrp="1"/>
          </p:cNvSpPr>
          <p:nvPr>
            <p:ph type="body" sz="quarter" idx="30" hasCustomPrompt="1"/>
          </p:nvPr>
        </p:nvSpPr>
        <p:spPr>
          <a:xfrm>
            <a:off x="3509494" y="5400543"/>
            <a:ext cx="5468728" cy="784830"/>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lvl="0"/>
            <a:r>
              <a:rPr lang="en-US" dirty="0"/>
              <a:t>3. SCALE – With the picture frame selected, inside the Graphic Format ribbon, click the Format Pane. Click the Size and Properties icon and open the Size section. Make sure the boxes for Lock aspect ratio and Relative to original picture size are checked. Click the RESET button to resize the logo in the frame. Continue resizing using the scaling arrows if necessary. The UCLA logo letters should match up with the top and bottom guides.</a:t>
            </a:r>
          </a:p>
        </p:txBody>
      </p:sp>
      <p:sp>
        <p:nvSpPr>
          <p:cNvPr id="19" name="Text Placeholder 11">
            <a:extLst>
              <a:ext uri="{FF2B5EF4-FFF2-40B4-BE49-F238E27FC236}">
                <a16:creationId xmlns:a16="http://schemas.microsoft.com/office/drawing/2014/main" id="{68E45B7A-8408-374F-A2DC-0F4F9C754E45}"/>
              </a:ext>
            </a:extLst>
          </p:cNvPr>
          <p:cNvSpPr>
            <a:spLocks noGrp="1"/>
          </p:cNvSpPr>
          <p:nvPr>
            <p:ph type="body" sz="quarter" idx="31" hasCustomPrompt="1"/>
          </p:nvPr>
        </p:nvSpPr>
        <p:spPr>
          <a:xfrm>
            <a:off x="3509494" y="6456205"/>
            <a:ext cx="5468728" cy="230832"/>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lvl="0"/>
            <a:r>
              <a:rPr lang="en-US" dirty="0"/>
              <a:t>4. POSITION – Align the UCLA logo letters to meet the left guide. </a:t>
            </a:r>
          </a:p>
        </p:txBody>
      </p:sp>
      <p:sp>
        <p:nvSpPr>
          <p:cNvPr id="13" name="Text Placeholder 12">
            <a:extLst>
              <a:ext uri="{FF2B5EF4-FFF2-40B4-BE49-F238E27FC236}">
                <a16:creationId xmlns:a16="http://schemas.microsoft.com/office/drawing/2014/main" id="{4845E9B1-083C-B34E-AC7C-964685DBFAAB}"/>
              </a:ext>
            </a:extLst>
          </p:cNvPr>
          <p:cNvSpPr>
            <a:spLocks noGrp="1"/>
          </p:cNvSpPr>
          <p:nvPr>
            <p:ph type="body" sz="quarter" idx="32" hasCustomPrompt="1"/>
          </p:nvPr>
        </p:nvSpPr>
        <p:spPr>
          <a:xfrm>
            <a:off x="640080" y="2711465"/>
            <a:ext cx="7772400" cy="1099788"/>
          </a:xfrm>
          <a:prstGeom prst="rect">
            <a:avLst/>
          </a:prstGeom>
        </p:spPr>
        <p:txBody>
          <a:bodyPr lIns="0" tIns="0" rIns="0" bIns="0" anchor="ctr" anchorCtr="0"/>
          <a:lstStyle>
            <a:lvl1pPr marL="0" indent="0">
              <a:buNone/>
              <a:defRPr sz="3600" b="1"/>
            </a:lvl1pPr>
            <a:lvl2pPr marL="342900" indent="0">
              <a:buNone/>
              <a:defRPr sz="3600" b="1"/>
            </a:lvl2pPr>
            <a:lvl3pPr marL="685800" indent="0">
              <a:buNone/>
              <a:defRPr sz="3600" b="1"/>
            </a:lvl3pPr>
            <a:lvl4pPr marL="1028700" indent="0">
              <a:buNone/>
              <a:defRPr sz="3600" b="1"/>
            </a:lvl4pPr>
            <a:lvl5pPr marL="1371600" indent="0">
              <a:buNone/>
              <a:defRPr sz="3600" b="1"/>
            </a:lvl5pPr>
          </a:lstStyle>
          <a:p>
            <a:pPr lvl="0"/>
            <a:r>
              <a:rPr lang="en-US" dirty="0"/>
              <a:t>Presentation Opener</a:t>
            </a:r>
          </a:p>
          <a:p>
            <a:pPr lvl="0"/>
            <a:r>
              <a:rPr lang="en-US" dirty="0"/>
              <a:t>Title Goes Here</a:t>
            </a:r>
          </a:p>
        </p:txBody>
      </p:sp>
    </p:spTree>
    <p:extLst>
      <p:ext uri="{BB962C8B-B14F-4D97-AF65-F5344CB8AC3E}">
        <p14:creationId xmlns:p14="http://schemas.microsoft.com/office/powerpoint/2010/main" val="1814038101"/>
      </p:ext>
    </p:extLst>
  </p:cSld>
  <p:clrMapOvr>
    <a:masterClrMapping/>
  </p:clrMapOvr>
  <p:extLst>
    <p:ext uri="{DCECCB84-F9BA-43D5-87BE-67443E8EF086}">
      <p15:sldGuideLst xmlns:p15="http://schemas.microsoft.com/office/powerpoint/2012/main">
        <p15:guide id="1" orient="horz" pos="444">
          <p15:clr>
            <a:srgbClr val="FBAE40"/>
          </p15:clr>
        </p15:guide>
        <p15:guide id="2" orient="horz" pos="276">
          <p15:clr>
            <a:srgbClr val="FBAE40"/>
          </p15:clr>
        </p15:guide>
        <p15:guide id="3"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AF4F0894-4C05-9C4E-B600-D9ECD898A4E1}" type="datetime4">
              <a:rPr lang="en-US" smtClean="0"/>
              <a:t>May 29,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2438401"/>
            <a:ext cx="3840478" cy="1163395"/>
          </a:xfrm>
          <a:prstGeom prst="rect">
            <a:avLst/>
          </a:prstGeom>
        </p:spPr>
        <p:txBody>
          <a:bodyPr lIns="36576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2000" y="1950720"/>
            <a:ext cx="3840479"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950720"/>
            <a:ext cx="3931920" cy="414528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258225636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C5558416-D4A5-2C4B-BFD9-97D61B9D22FA}" type="datetime4">
              <a:rPr lang="en-US" smtClean="0"/>
              <a:t>May 29,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2438401"/>
            <a:ext cx="3840480" cy="1163395"/>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1" y="1950720"/>
            <a:ext cx="3840479" cy="215444"/>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950720"/>
            <a:ext cx="3931920" cy="414528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753400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w/two image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A44ACDD2-15F2-0B4C-A54B-A39030A6F076}" type="datetime4">
              <a:rPr lang="en-US" smtClean="0"/>
              <a:t>May 29,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3" y="1950720"/>
            <a:ext cx="3749039" cy="27432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1" y="4754880"/>
            <a:ext cx="3749039" cy="766364"/>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9" name="Picture Placeholder 2">
            <a:extLst>
              <a:ext uri="{FF2B5EF4-FFF2-40B4-BE49-F238E27FC236}">
                <a16:creationId xmlns:a16="http://schemas.microsoft.com/office/drawing/2014/main" id="{008D5794-D0A3-9A4A-8E55-31C816DBB18B}"/>
              </a:ext>
            </a:extLst>
          </p:cNvPr>
          <p:cNvSpPr>
            <a:spLocks noGrp="1"/>
          </p:cNvSpPr>
          <p:nvPr>
            <p:ph type="pic" sz="quarter" idx="29"/>
          </p:nvPr>
        </p:nvSpPr>
        <p:spPr>
          <a:xfrm>
            <a:off x="4666263" y="1955800"/>
            <a:ext cx="3749039" cy="27432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0" name="Text Placeholder 19">
            <a:extLst>
              <a:ext uri="{FF2B5EF4-FFF2-40B4-BE49-F238E27FC236}">
                <a16:creationId xmlns:a16="http://schemas.microsoft.com/office/drawing/2014/main" id="{ACEE43D6-E059-E04C-9FC3-7001F8E9216B}"/>
              </a:ext>
            </a:extLst>
          </p:cNvPr>
          <p:cNvSpPr>
            <a:spLocks noGrp="1"/>
          </p:cNvSpPr>
          <p:nvPr>
            <p:ph type="body" sz="quarter" idx="30" hasCustomPrompt="1"/>
          </p:nvPr>
        </p:nvSpPr>
        <p:spPr>
          <a:xfrm>
            <a:off x="4666391" y="4759960"/>
            <a:ext cx="3749039" cy="766364"/>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3765836038"/>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D74E759E-4D0E-9441-BADB-21737C39DC67}" type="datetime4">
              <a:rPr lang="en-US" smtClean="0"/>
              <a:t>May 29,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950720"/>
            <a:ext cx="2468880" cy="27432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4754881"/>
            <a:ext cx="2468880" cy="960263"/>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950720"/>
            <a:ext cx="2468880" cy="27432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4754881"/>
            <a:ext cx="2468880" cy="960263"/>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950720"/>
            <a:ext cx="2468880" cy="27432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4754878"/>
            <a:ext cx="2468880" cy="960263"/>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1259014919"/>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E17783BE-84C8-5042-BA6A-13AB4BD0036C}" type="datetime4">
              <a:rPr lang="en-US" smtClean="0"/>
              <a:t>May 29,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5242560"/>
            <a:ext cx="7772400" cy="572464"/>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950720"/>
            <a:ext cx="7772400" cy="193899"/>
          </a:xfrm>
          <a:prstGeom prst="rect">
            <a:avLst/>
          </a:prstGeom>
          <a:solidFill>
            <a:srgbClr val="DBE7F5"/>
          </a:solidFill>
        </p:spPr>
        <p:txBody>
          <a:bodyPr wrap="square" anchor="t" anchorCtr="1">
            <a:sp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3181858558"/>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w/video">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B7928292-3211-8341-A661-272FA150A3B9}" type="datetime4">
              <a:rPr lang="en-US" smtClean="0"/>
              <a:t>May 29,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1828800" y="1950720"/>
            <a:ext cx="5486400" cy="414528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3072370223"/>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2E3DB65E-7C5A-1446-BA7B-47129C2A3344}" type="datetime4">
              <a:rPr lang="en-US" smtClean="0"/>
              <a:t>May 29,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2438399"/>
            <a:ext cx="2743200" cy="969496"/>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950720"/>
            <a:ext cx="2743200"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950720"/>
            <a:ext cx="5029200" cy="377952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w/copy and video</a:t>
            </a:r>
          </a:p>
        </p:txBody>
      </p:sp>
    </p:spTree>
    <p:extLst>
      <p:ext uri="{BB962C8B-B14F-4D97-AF65-F5344CB8AC3E}">
        <p14:creationId xmlns:p14="http://schemas.microsoft.com/office/powerpoint/2010/main" val="1076625266"/>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6D62F6-3250-0B4E-8B80-EB8A1F2E2910}"/>
              </a:ext>
            </a:extLst>
          </p:cNvPr>
          <p:cNvSpPr>
            <a:spLocks noGrp="1"/>
          </p:cNvSpPr>
          <p:nvPr>
            <p:ph type="dt" sz="half" idx="10"/>
          </p:nvPr>
        </p:nvSpPr>
        <p:spPr>
          <a:xfrm>
            <a:off x="4297680" y="6352032"/>
            <a:ext cx="2057400" cy="381643"/>
          </a:xfrm>
          <a:prstGeom prst="rect">
            <a:avLst/>
          </a:prstGeom>
        </p:spPr>
        <p:txBody>
          <a:bodyPr/>
          <a:lstStyle/>
          <a:p>
            <a:fld id="{5F005B25-F92E-F241-B3BB-D56013C8D83E}" type="datetime4">
              <a:rPr lang="en-US" smtClean="0"/>
              <a:t>May 29, 2020</a:t>
            </a:fld>
            <a:endParaRPr lang="en-US" dirty="0"/>
          </a:p>
        </p:txBody>
      </p:sp>
      <p:sp>
        <p:nvSpPr>
          <p:cNvPr id="4" name="Slide Number Placeholder 3">
            <a:extLst>
              <a:ext uri="{FF2B5EF4-FFF2-40B4-BE49-F238E27FC236}">
                <a16:creationId xmlns:a16="http://schemas.microsoft.com/office/drawing/2014/main" id="{88CDCE06-F426-2040-BA89-1305FE808600}"/>
              </a:ext>
            </a:extLst>
          </p:cNvPr>
          <p:cNvSpPr>
            <a:spLocks noGrp="1"/>
          </p:cNvSpPr>
          <p:nvPr>
            <p:ph type="sldNum" sz="quarter" idx="11"/>
          </p:nvPr>
        </p:nvSpPr>
        <p:spPr>
          <a:xfrm>
            <a:off x="8421624" y="6352032"/>
            <a:ext cx="457200" cy="487680"/>
          </a:xfrm>
          <a:prstGeom prst="rect">
            <a:avLst/>
          </a:prstGeom>
        </p:spPr>
        <p:txBody>
          <a:bodyPr wrap="square" anchor="t" anchorCtr="0"/>
          <a:lstStyle/>
          <a:p>
            <a:fld id="{B6238B5B-F19C-E947-A0BC-87BD7983F871}" type="slidenum">
              <a:rPr lang="en-US" smtClean="0"/>
              <a:pPr/>
              <a:t>‹#›</a:t>
            </a:fld>
            <a:endParaRPr lang="en-US" dirty="0"/>
          </a:p>
        </p:txBody>
      </p:sp>
      <p:sp>
        <p:nvSpPr>
          <p:cNvPr id="7" name="Text Placeholder 6">
            <a:extLst>
              <a:ext uri="{FF2B5EF4-FFF2-40B4-BE49-F238E27FC236}">
                <a16:creationId xmlns:a16="http://schemas.microsoft.com/office/drawing/2014/main" id="{DF103CBC-1586-8745-A34F-D741C41F2374}"/>
              </a:ext>
            </a:extLst>
          </p:cNvPr>
          <p:cNvSpPr>
            <a:spLocks noGrp="1"/>
          </p:cNvSpPr>
          <p:nvPr>
            <p:ph type="body" sz="quarter" idx="12" hasCustomPrompt="1"/>
          </p:nvPr>
        </p:nvSpPr>
        <p:spPr>
          <a:xfrm>
            <a:off x="1371600" y="2107852"/>
            <a:ext cx="6400800" cy="1661993"/>
          </a:xfrm>
          <a:prstGeom prst="rect">
            <a:avLst/>
          </a:prstGeom>
        </p:spPr>
        <p:txBody>
          <a:bodyPr lIns="0" tIns="0" rIns="0" bIns="0" anchor="ctr" anchorCtr="0">
            <a:spAutoFit/>
          </a:bodyPr>
          <a:lstStyle>
            <a:lvl1pPr marL="0" indent="0" algn="ctr">
              <a:buNone/>
              <a:defRPr sz="4000">
                <a:solidFill>
                  <a:schemeClr val="bg1"/>
                </a:solidFill>
              </a:defRPr>
            </a:lvl1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3020616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Opener">
    <p:spTree>
      <p:nvGrpSpPr>
        <p:cNvPr id="1" name=""/>
        <p:cNvGrpSpPr/>
        <p:nvPr/>
      </p:nvGrpSpPr>
      <p:grpSpPr>
        <a:xfrm>
          <a:off x="0" y="0"/>
          <a:ext cx="0" cy="0"/>
          <a:chOff x="0" y="0"/>
          <a:chExt cx="0" cy="0"/>
        </a:xfrm>
      </p:grpSpPr>
      <p:sp>
        <p:nvSpPr>
          <p:cNvPr id="5" name="Header rule">
            <a:extLst>
              <a:ext uri="{FF2B5EF4-FFF2-40B4-BE49-F238E27FC236}">
                <a16:creationId xmlns:a16="http://schemas.microsoft.com/office/drawing/2014/main" id="{198C97F7-A4B7-A44F-8837-702C9EA03268}"/>
              </a:ext>
            </a:extLst>
          </p:cNvPr>
          <p:cNvSpPr/>
          <p:nvPr/>
        </p:nvSpPr>
        <p:spPr>
          <a:xfrm>
            <a:off x="640080" y="4023360"/>
            <a:ext cx="7772400" cy="4876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350" b="0" i="0" dirty="0">
              <a:latin typeface="Helvetica Regular" pitchFamily="2" charset="0"/>
            </a:endParaRPr>
          </a:p>
        </p:txBody>
      </p:sp>
      <p:sp>
        <p:nvSpPr>
          <p:cNvPr id="6" name="Header rule">
            <a:extLst>
              <a:ext uri="{FF2B5EF4-FFF2-40B4-BE49-F238E27FC236}">
                <a16:creationId xmlns:a16="http://schemas.microsoft.com/office/drawing/2014/main" id="{597315B1-292E-3D41-AFF6-A072259E441C}"/>
              </a:ext>
            </a:extLst>
          </p:cNvPr>
          <p:cNvSpPr/>
          <p:nvPr/>
        </p:nvSpPr>
        <p:spPr>
          <a:xfrm>
            <a:off x="640080" y="2438400"/>
            <a:ext cx="7772400" cy="4876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350" b="0" i="0" dirty="0">
              <a:latin typeface="Helvetica Regular" pitchFamily="2" charset="0"/>
            </a:endParaRPr>
          </a:p>
        </p:txBody>
      </p:sp>
      <p:sp>
        <p:nvSpPr>
          <p:cNvPr id="9" name="Content Placeholder 4">
            <a:extLst>
              <a:ext uri="{FF2B5EF4-FFF2-40B4-BE49-F238E27FC236}">
                <a16:creationId xmlns:a16="http://schemas.microsoft.com/office/drawing/2014/main" id="{51842526-596D-444C-831F-EDD586E710D2}"/>
              </a:ext>
            </a:extLst>
          </p:cNvPr>
          <p:cNvSpPr>
            <a:spLocks noGrp="1"/>
          </p:cNvSpPr>
          <p:nvPr>
            <p:ph sz="quarter" idx="23" hasCustomPrompt="1"/>
          </p:nvPr>
        </p:nvSpPr>
        <p:spPr>
          <a:xfrm>
            <a:off x="640079" y="6030678"/>
            <a:ext cx="2086725" cy="166199"/>
          </a:xfrm>
          <a:prstGeom prst="rect">
            <a:avLst/>
          </a:prstGeom>
        </p:spPr>
        <p:txBody>
          <a:bodyPr wrap="none" lIns="9144" tIns="0" rIns="0" bIns="0" anchor="b" anchorCtr="0">
            <a:spAutoFit/>
          </a:bodyPr>
          <a:lstStyle>
            <a:lvl1pPr marL="0" indent="0">
              <a:buNone/>
              <a:defRPr sz="1200">
                <a:solidFill>
                  <a:schemeClr val="bg1"/>
                </a:solidFill>
              </a:defRPr>
            </a:lvl1pPr>
          </a:lstStyle>
          <a:p>
            <a:r>
              <a:rPr lang="en-US" dirty="0" err="1"/>
              <a:t>Attiano</a:t>
            </a:r>
            <a:r>
              <a:rPr lang="en-US" dirty="0"/>
              <a:t> Purpura-</a:t>
            </a:r>
            <a:r>
              <a:rPr lang="en-US" dirty="0" err="1"/>
              <a:t>Pontoniere</a:t>
            </a:r>
            <a:r>
              <a:rPr lang="en-US" dirty="0"/>
              <a:t>	</a:t>
            </a:r>
          </a:p>
        </p:txBody>
      </p:sp>
      <p:sp>
        <p:nvSpPr>
          <p:cNvPr id="10" name="Content Placeholder 4">
            <a:extLst>
              <a:ext uri="{FF2B5EF4-FFF2-40B4-BE49-F238E27FC236}">
                <a16:creationId xmlns:a16="http://schemas.microsoft.com/office/drawing/2014/main" id="{7614E81D-36BE-0843-8E17-35D959F5ADC3}"/>
              </a:ext>
            </a:extLst>
          </p:cNvPr>
          <p:cNvSpPr>
            <a:spLocks noGrp="1"/>
          </p:cNvSpPr>
          <p:nvPr>
            <p:ph sz="quarter" idx="24" hasCustomPrompt="1"/>
          </p:nvPr>
        </p:nvSpPr>
        <p:spPr>
          <a:xfrm>
            <a:off x="640078" y="6274518"/>
            <a:ext cx="3301160" cy="166199"/>
          </a:xfrm>
          <a:prstGeom prst="rect">
            <a:avLst/>
          </a:prstGeom>
        </p:spPr>
        <p:txBody>
          <a:bodyPr wrap="none" lIns="9144" tIns="0" rIns="0" bIns="0" anchor="b" anchorCtr="0">
            <a:spAutoFit/>
          </a:bodyPr>
          <a:lstStyle>
            <a:lvl1pPr marL="0" indent="0">
              <a:buNone/>
              <a:defRPr sz="1200">
                <a:solidFill>
                  <a:schemeClr val="bg1"/>
                </a:solidFill>
              </a:defRPr>
            </a:lvl1pPr>
          </a:lstStyle>
          <a:p>
            <a:r>
              <a:rPr lang="en-US" dirty="0"/>
              <a:t>CS 33TA, UCLA Computer Science Department </a:t>
            </a:r>
          </a:p>
        </p:txBody>
      </p:sp>
      <p:sp>
        <p:nvSpPr>
          <p:cNvPr id="13" name="Text Placeholder 12">
            <a:extLst>
              <a:ext uri="{FF2B5EF4-FFF2-40B4-BE49-F238E27FC236}">
                <a16:creationId xmlns:a16="http://schemas.microsoft.com/office/drawing/2014/main" id="{4845E9B1-083C-B34E-AC7C-964685DBFAAB}"/>
              </a:ext>
            </a:extLst>
          </p:cNvPr>
          <p:cNvSpPr>
            <a:spLocks noGrp="1"/>
          </p:cNvSpPr>
          <p:nvPr>
            <p:ph type="body" sz="quarter" idx="32" hasCustomPrompt="1"/>
          </p:nvPr>
        </p:nvSpPr>
        <p:spPr>
          <a:xfrm>
            <a:off x="640080" y="3012059"/>
            <a:ext cx="7772400" cy="498598"/>
          </a:xfrm>
          <a:prstGeom prst="rect">
            <a:avLst/>
          </a:prstGeom>
        </p:spPr>
        <p:txBody>
          <a:bodyPr lIns="0" tIns="0" rIns="0" bIns="0" anchor="ctr" anchorCtr="0"/>
          <a:lstStyle>
            <a:lvl1pPr marL="0" indent="0">
              <a:buNone/>
              <a:defRPr sz="3600" b="1"/>
            </a:lvl1pPr>
            <a:lvl2pPr marL="342900" indent="0">
              <a:buNone/>
              <a:defRPr sz="3600" b="1"/>
            </a:lvl2pPr>
            <a:lvl3pPr marL="685800" indent="0">
              <a:buNone/>
              <a:defRPr sz="3600" b="1"/>
            </a:lvl3pPr>
            <a:lvl4pPr marL="1028700" indent="0">
              <a:buNone/>
              <a:defRPr sz="3600" b="1"/>
            </a:lvl4pPr>
            <a:lvl5pPr marL="1371600" indent="0">
              <a:buNone/>
              <a:defRPr sz="3600" b="1"/>
            </a:lvl5pPr>
          </a:lstStyle>
          <a:p>
            <a:pPr lvl="0"/>
            <a:r>
              <a:rPr lang="en-US" dirty="0"/>
              <a:t>CS 33 Discussion 1A Week 5</a:t>
            </a:r>
          </a:p>
        </p:txBody>
      </p:sp>
      <p:pic>
        <p:nvPicPr>
          <p:cNvPr id="8" name="Picture 7">
            <a:extLst>
              <a:ext uri="{FF2B5EF4-FFF2-40B4-BE49-F238E27FC236}">
                <a16:creationId xmlns:a16="http://schemas.microsoft.com/office/drawing/2014/main" id="{2A179D3A-5591-4A73-ACB3-9C104BF28A04}"/>
              </a:ext>
            </a:extLst>
          </p:cNvPr>
          <p:cNvPicPr>
            <a:picLocks noChangeAspect="1"/>
          </p:cNvPicPr>
          <p:nvPr/>
        </p:nvPicPr>
        <p:blipFill>
          <a:blip r:embed="rId2"/>
          <a:stretch>
            <a:fillRect/>
          </a:stretch>
        </p:blipFill>
        <p:spPr>
          <a:xfrm>
            <a:off x="640078" y="574919"/>
            <a:ext cx="1955204" cy="583952"/>
          </a:xfrm>
          <a:prstGeom prst="rect">
            <a:avLst/>
          </a:prstGeom>
        </p:spPr>
      </p:pic>
    </p:spTree>
    <p:extLst>
      <p:ext uri="{BB962C8B-B14F-4D97-AF65-F5344CB8AC3E}">
        <p14:creationId xmlns:p14="http://schemas.microsoft.com/office/powerpoint/2010/main" val="3456878138"/>
      </p:ext>
    </p:extLst>
  </p:cSld>
  <p:clrMapOvr>
    <a:masterClrMapping/>
  </p:clrMapOvr>
  <p:extLst>
    <p:ext uri="{DCECCB84-F9BA-43D5-87BE-67443E8EF086}">
      <p15:sldGuideLst xmlns:p15="http://schemas.microsoft.com/office/powerpoint/2012/main">
        <p15:guide id="1" orient="horz" pos="444">
          <p15:clr>
            <a:srgbClr val="FBAE40"/>
          </p15:clr>
        </p15:guide>
        <p15:guide id="2" orient="horz" pos="276">
          <p15:clr>
            <a:srgbClr val="FBAE40"/>
          </p15:clr>
        </p15:guide>
        <p15:guide id="3" pos="40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3" name="Header rule">
            <a:extLst>
              <a:ext uri="{FF2B5EF4-FFF2-40B4-BE49-F238E27FC236}">
                <a16:creationId xmlns:a16="http://schemas.microsoft.com/office/drawing/2014/main" id="{7A6017F5-68B7-D944-A014-D63BB33FFFAF}"/>
              </a:ext>
            </a:extLst>
          </p:cNvPr>
          <p:cNvSpPr/>
          <p:nvPr/>
        </p:nvSpPr>
        <p:spPr>
          <a:xfrm>
            <a:off x="640080" y="3291840"/>
            <a:ext cx="7772400" cy="4876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350" b="0" i="0" dirty="0">
              <a:latin typeface="Helvetica Regular" pitchFamily="2" charset="0"/>
            </a:endParaRPr>
          </a:p>
        </p:txBody>
      </p:sp>
      <p:sp>
        <p:nvSpPr>
          <p:cNvPr id="4" name="TextBox 3">
            <a:extLst>
              <a:ext uri="{FF2B5EF4-FFF2-40B4-BE49-F238E27FC236}">
                <a16:creationId xmlns:a16="http://schemas.microsoft.com/office/drawing/2014/main" id="{95D8306F-5F87-7847-B58F-BCA4CBD4690B}"/>
              </a:ext>
            </a:extLst>
          </p:cNvPr>
          <p:cNvSpPr txBox="1"/>
          <p:nvPr/>
        </p:nvSpPr>
        <p:spPr>
          <a:xfrm>
            <a:off x="640080" y="2684026"/>
            <a:ext cx="7772400" cy="553998"/>
          </a:xfrm>
          <a:prstGeom prst="rect">
            <a:avLst/>
          </a:prstGeom>
          <a:noFill/>
        </p:spPr>
        <p:txBody>
          <a:bodyPr wrap="square" lIns="0" tIns="0" rIns="0" bIns="0" rtlCol="0" anchor="b" anchorCtr="0">
            <a:spAutoFit/>
          </a:bodyPr>
          <a:lstStyle/>
          <a:p>
            <a:r>
              <a:rPr lang="en-US" sz="3600" b="1" i="0" baseline="0" dirty="0">
                <a:solidFill>
                  <a:schemeClr val="bg1"/>
                </a:solidFill>
                <a:latin typeface="Helvetica" pitchFamily="2" charset="0"/>
              </a:rPr>
              <a:t>Section Divider</a:t>
            </a:r>
          </a:p>
        </p:txBody>
      </p:sp>
      <p:sp>
        <p:nvSpPr>
          <p:cNvPr id="5" name="Text Placeholder 3">
            <a:extLst>
              <a:ext uri="{FF2B5EF4-FFF2-40B4-BE49-F238E27FC236}">
                <a16:creationId xmlns:a16="http://schemas.microsoft.com/office/drawing/2014/main" id="{461EF51F-6AE7-6944-9BE5-D164F3B6239A}"/>
              </a:ext>
            </a:extLst>
          </p:cNvPr>
          <p:cNvSpPr>
            <a:spLocks noGrp="1"/>
          </p:cNvSpPr>
          <p:nvPr>
            <p:ph type="body" sz="quarter" idx="20" hasCustomPrompt="1"/>
          </p:nvPr>
        </p:nvSpPr>
        <p:spPr>
          <a:xfrm>
            <a:off x="640079" y="3535680"/>
            <a:ext cx="7772400" cy="221599"/>
          </a:xfrm>
          <a:prstGeom prst="rect">
            <a:avLst/>
          </a:prstGeom>
        </p:spPr>
        <p:txBody>
          <a:bodyPr lIns="0" tIns="0" rIns="0" bIns="0">
            <a:spAutoFit/>
          </a:bodyPr>
          <a:lstStyle>
            <a:lvl1pPr marL="0" indent="0">
              <a:buFontTx/>
              <a:buNone/>
              <a:defRPr sz="1600" b="1" i="0" cap="all" baseline="0">
                <a:solidFill>
                  <a:schemeClr val="bg1"/>
                </a:solidFill>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6" name="Date Placeholder 5">
            <a:extLst>
              <a:ext uri="{FF2B5EF4-FFF2-40B4-BE49-F238E27FC236}">
                <a16:creationId xmlns:a16="http://schemas.microsoft.com/office/drawing/2014/main" id="{72BD122B-0374-B849-861D-9F5D851E2E07}"/>
              </a:ext>
            </a:extLst>
          </p:cNvPr>
          <p:cNvSpPr>
            <a:spLocks noGrp="1"/>
          </p:cNvSpPr>
          <p:nvPr>
            <p:ph type="dt" sz="half" idx="21"/>
          </p:nvPr>
        </p:nvSpPr>
        <p:spPr>
          <a:xfrm>
            <a:off x="4297680" y="6339841"/>
            <a:ext cx="2117634" cy="381643"/>
          </a:xfrm>
          <a:prstGeom prst="rect">
            <a:avLst/>
          </a:prstGeom>
        </p:spPr>
        <p:txBody>
          <a:bodyPr/>
          <a:lstStyle/>
          <a:p>
            <a:fld id="{1D8BD707-D9CF-40AE-B4C6-C98DA3205C09}" type="datetimeFigureOut">
              <a:rPr lang="en-US" smtClean="0"/>
              <a:pPr/>
              <a:t>5/29/2020</a:t>
            </a:fld>
            <a:endParaRPr lang="en-US"/>
          </a:p>
        </p:txBody>
      </p:sp>
      <p:sp>
        <p:nvSpPr>
          <p:cNvPr id="7" name="Slide Number Placeholder 6">
            <a:extLst>
              <a:ext uri="{FF2B5EF4-FFF2-40B4-BE49-F238E27FC236}">
                <a16:creationId xmlns:a16="http://schemas.microsoft.com/office/drawing/2014/main" id="{DDC6E991-AFE5-8A47-BE30-B779E069309C}"/>
              </a:ext>
            </a:extLst>
          </p:cNvPr>
          <p:cNvSpPr>
            <a:spLocks noGrp="1"/>
          </p:cNvSpPr>
          <p:nvPr>
            <p:ph type="sldNum" sz="quarter" idx="22"/>
          </p:nvPr>
        </p:nvSpPr>
        <p:spPr>
          <a:xfrm>
            <a:off x="8421624" y="6339841"/>
            <a:ext cx="457200" cy="508857"/>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097557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3" name="Header rule">
            <a:extLst>
              <a:ext uri="{FF2B5EF4-FFF2-40B4-BE49-F238E27FC236}">
                <a16:creationId xmlns:a16="http://schemas.microsoft.com/office/drawing/2014/main" id="{7A6017F5-68B7-D944-A014-D63BB33FFFAF}"/>
              </a:ext>
            </a:extLst>
          </p:cNvPr>
          <p:cNvSpPr/>
          <p:nvPr/>
        </p:nvSpPr>
        <p:spPr>
          <a:xfrm>
            <a:off x="640080" y="3291840"/>
            <a:ext cx="7772400" cy="4876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00" b="0" i="0" dirty="0">
              <a:latin typeface="Helvetica Regular" pitchFamily="2" charset="0"/>
            </a:endParaRPr>
          </a:p>
        </p:txBody>
      </p:sp>
      <p:sp>
        <p:nvSpPr>
          <p:cNvPr id="4" name="TextBox 3">
            <a:extLst>
              <a:ext uri="{FF2B5EF4-FFF2-40B4-BE49-F238E27FC236}">
                <a16:creationId xmlns:a16="http://schemas.microsoft.com/office/drawing/2014/main" id="{95D8306F-5F87-7847-B58F-BCA4CBD4690B}"/>
              </a:ext>
            </a:extLst>
          </p:cNvPr>
          <p:cNvSpPr txBox="1"/>
          <p:nvPr/>
        </p:nvSpPr>
        <p:spPr>
          <a:xfrm>
            <a:off x="640080" y="2684026"/>
            <a:ext cx="7772400" cy="553998"/>
          </a:xfrm>
          <a:prstGeom prst="rect">
            <a:avLst/>
          </a:prstGeom>
          <a:noFill/>
        </p:spPr>
        <p:txBody>
          <a:bodyPr wrap="square" lIns="0" tIns="0" rIns="0" bIns="0" rtlCol="0" anchor="b" anchorCtr="0">
            <a:spAutoFit/>
          </a:bodyPr>
          <a:lstStyle/>
          <a:p>
            <a:r>
              <a:rPr lang="en-US" sz="3600" b="1" i="0" baseline="0" dirty="0">
                <a:solidFill>
                  <a:schemeClr val="bg1"/>
                </a:solidFill>
                <a:latin typeface="Helvetica" pitchFamily="2" charset="0"/>
              </a:rPr>
              <a:t>Section Divider</a:t>
            </a:r>
          </a:p>
        </p:txBody>
      </p:sp>
      <p:sp>
        <p:nvSpPr>
          <p:cNvPr id="5" name="Text Placeholder 3">
            <a:extLst>
              <a:ext uri="{FF2B5EF4-FFF2-40B4-BE49-F238E27FC236}">
                <a16:creationId xmlns:a16="http://schemas.microsoft.com/office/drawing/2014/main" id="{461EF51F-6AE7-6944-9BE5-D164F3B6239A}"/>
              </a:ext>
            </a:extLst>
          </p:cNvPr>
          <p:cNvSpPr>
            <a:spLocks noGrp="1"/>
          </p:cNvSpPr>
          <p:nvPr>
            <p:ph type="body" sz="quarter" idx="20" hasCustomPrompt="1"/>
          </p:nvPr>
        </p:nvSpPr>
        <p:spPr>
          <a:xfrm>
            <a:off x="640079" y="3535680"/>
            <a:ext cx="7772400" cy="221599"/>
          </a:xfrm>
          <a:prstGeom prst="rect">
            <a:avLst/>
          </a:prstGeom>
        </p:spPr>
        <p:txBody>
          <a:bodyPr lIns="0" tIns="0" rIns="0" bIns="0">
            <a:spAutoFit/>
          </a:bodyPr>
          <a:lstStyle>
            <a:lvl1pPr marL="0" indent="0">
              <a:buFontTx/>
              <a:buNone/>
              <a:defRPr sz="1600" b="1" i="0" cap="all" baseline="0">
                <a:solidFill>
                  <a:schemeClr val="bg1"/>
                </a:solidFill>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6" name="Date Placeholder 5">
            <a:extLst>
              <a:ext uri="{FF2B5EF4-FFF2-40B4-BE49-F238E27FC236}">
                <a16:creationId xmlns:a16="http://schemas.microsoft.com/office/drawing/2014/main" id="{72BD122B-0374-B849-861D-9F5D851E2E07}"/>
              </a:ext>
            </a:extLst>
          </p:cNvPr>
          <p:cNvSpPr>
            <a:spLocks noGrp="1"/>
          </p:cNvSpPr>
          <p:nvPr>
            <p:ph type="dt" sz="half" idx="21"/>
          </p:nvPr>
        </p:nvSpPr>
        <p:spPr>
          <a:xfrm>
            <a:off x="4297680" y="6339841"/>
            <a:ext cx="2117634" cy="381643"/>
          </a:xfrm>
          <a:prstGeom prst="rect">
            <a:avLst/>
          </a:prstGeom>
        </p:spPr>
        <p:txBody>
          <a:bodyPr/>
          <a:lstStyle/>
          <a:p>
            <a:fld id="{1D8BD707-D9CF-40AE-B4C6-C98DA3205C09}" type="datetimeFigureOut">
              <a:rPr lang="en-US" smtClean="0"/>
              <a:pPr/>
              <a:t>5/29/2020</a:t>
            </a:fld>
            <a:endParaRPr lang="en-US"/>
          </a:p>
        </p:txBody>
      </p:sp>
      <p:sp>
        <p:nvSpPr>
          <p:cNvPr id="7" name="Slide Number Placeholder 6">
            <a:extLst>
              <a:ext uri="{FF2B5EF4-FFF2-40B4-BE49-F238E27FC236}">
                <a16:creationId xmlns:a16="http://schemas.microsoft.com/office/drawing/2014/main" id="{DDC6E991-AFE5-8A47-BE30-B779E069309C}"/>
              </a:ext>
            </a:extLst>
          </p:cNvPr>
          <p:cNvSpPr>
            <a:spLocks noGrp="1"/>
          </p:cNvSpPr>
          <p:nvPr>
            <p:ph type="sldNum" sz="quarter" idx="22"/>
          </p:nvPr>
        </p:nvSpPr>
        <p:spPr>
          <a:xfrm>
            <a:off x="8421624" y="6339841"/>
            <a:ext cx="457200" cy="508857"/>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712349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B10969-6186-0542-9A5B-DF719901B397}"/>
              </a:ext>
            </a:extLst>
          </p:cNvPr>
          <p:cNvSpPr>
            <a:spLocks noGrp="1"/>
          </p:cNvSpPr>
          <p:nvPr>
            <p:ph type="dt" sz="half" idx="21"/>
          </p:nvPr>
        </p:nvSpPr>
        <p:spPr>
          <a:xfrm>
            <a:off x="4297680" y="6339841"/>
            <a:ext cx="2117634" cy="381643"/>
          </a:xfrm>
          <a:prstGeom prst="rect">
            <a:avLst/>
          </a:prstGeom>
        </p:spPr>
        <p:txBody>
          <a:bodyPr/>
          <a:lstStyle/>
          <a:p>
            <a:fld id="{1D8BD707-D9CF-40AE-B4C6-C98DA3205C09}" type="datetimeFigureOut">
              <a:rPr lang="en-US" smtClean="0"/>
              <a:pPr/>
              <a:t>5/29/2020</a:t>
            </a:fld>
            <a:endParaRPr lang="en-US"/>
          </a:p>
        </p:txBody>
      </p:sp>
      <p:sp>
        <p:nvSpPr>
          <p:cNvPr id="3" name="Slide Number Placeholder 2">
            <a:extLst>
              <a:ext uri="{FF2B5EF4-FFF2-40B4-BE49-F238E27FC236}">
                <a16:creationId xmlns:a16="http://schemas.microsoft.com/office/drawing/2014/main" id="{955D5063-146A-044A-80F5-2156075E54D7}"/>
              </a:ext>
            </a:extLst>
          </p:cNvPr>
          <p:cNvSpPr>
            <a:spLocks noGrp="1"/>
          </p:cNvSpPr>
          <p:nvPr>
            <p:ph type="sldNum" sz="quarter" idx="22"/>
          </p:nvPr>
        </p:nvSpPr>
        <p:spPr>
          <a:xfrm>
            <a:off x="8421624" y="6339841"/>
            <a:ext cx="457200" cy="508857"/>
          </a:xfrm>
          <a:prstGeom prst="rect">
            <a:avLst/>
          </a:prstGeom>
        </p:spPr>
        <p:txBody>
          <a:bodyPr/>
          <a:lstStyle/>
          <a:p>
            <a:fld id="{B6F15528-21DE-4FAA-801E-634DDDAF4B2B}" type="slidenum">
              <a:rPr lang="en-US" smtClean="0"/>
              <a:pPr/>
              <a:t>‹#›</a:t>
            </a:fld>
            <a:endParaRPr lang="en-US"/>
          </a:p>
        </p:txBody>
      </p:sp>
      <p:sp>
        <p:nvSpPr>
          <p:cNvPr id="6" name="Text Placeholder 5">
            <a:extLst>
              <a:ext uri="{FF2B5EF4-FFF2-40B4-BE49-F238E27FC236}">
                <a16:creationId xmlns:a16="http://schemas.microsoft.com/office/drawing/2014/main" id="{3A64EE3B-0EE4-F14E-B999-7AA86E1012D2}"/>
              </a:ext>
            </a:extLst>
          </p:cNvPr>
          <p:cNvSpPr>
            <a:spLocks noGrp="1"/>
          </p:cNvSpPr>
          <p:nvPr>
            <p:ph type="body" sz="quarter" idx="23" hasCustomPrompt="1"/>
          </p:nvPr>
        </p:nvSpPr>
        <p:spPr>
          <a:xfrm>
            <a:off x="1371600" y="2156620"/>
            <a:ext cx="6400800" cy="1661993"/>
          </a:xfrm>
          <a:prstGeom prst="rect">
            <a:avLst/>
          </a:prstGeom>
        </p:spPr>
        <p:txBody>
          <a:bodyPr lIns="0" tIns="0" rIns="0" bIns="0" anchor="ctr" anchorCtr="0">
            <a:spAutoFit/>
          </a:bodyPr>
          <a:lstStyle>
            <a:lvl1pPr marL="0" indent="0" algn="ctr">
              <a:buNone/>
              <a:defRPr sz="4000"/>
            </a:lvl1pPr>
            <a:lvl2pPr marL="342900" indent="0" algn="ctr">
              <a:buNone/>
              <a:defRPr sz="4000"/>
            </a:lvl2pPr>
            <a:lvl3pPr marL="685800" indent="0" algn="ctr">
              <a:buNone/>
              <a:defRPr sz="4000"/>
            </a:lvl3pPr>
            <a:lvl4pPr marL="1028700" indent="0" algn="ctr">
              <a:buNone/>
              <a:defRPr sz="4000"/>
            </a:lvl4pPr>
            <a:lvl5pPr marL="1371600" indent="0" algn="ctr">
              <a:buNone/>
              <a:defRPr sz="4000"/>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413534644"/>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3" name="Header rule">
            <a:extLst>
              <a:ext uri="{FF2B5EF4-FFF2-40B4-BE49-F238E27FC236}">
                <a16:creationId xmlns:a16="http://schemas.microsoft.com/office/drawing/2014/main" id="{7A6017F5-68B7-D944-A014-D63BB33FFFAF}"/>
              </a:ext>
            </a:extLst>
          </p:cNvPr>
          <p:cNvSpPr/>
          <p:nvPr/>
        </p:nvSpPr>
        <p:spPr>
          <a:xfrm>
            <a:off x="640080" y="3291840"/>
            <a:ext cx="7772400" cy="4876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350" b="0" i="0" dirty="0">
              <a:latin typeface="Helvetica Regular" pitchFamily="2" charset="0"/>
            </a:endParaRPr>
          </a:p>
        </p:txBody>
      </p:sp>
      <p:sp>
        <p:nvSpPr>
          <p:cNvPr id="4" name="TextBox 3">
            <a:extLst>
              <a:ext uri="{FF2B5EF4-FFF2-40B4-BE49-F238E27FC236}">
                <a16:creationId xmlns:a16="http://schemas.microsoft.com/office/drawing/2014/main" id="{95D8306F-5F87-7847-B58F-BCA4CBD4690B}"/>
              </a:ext>
            </a:extLst>
          </p:cNvPr>
          <p:cNvSpPr txBox="1"/>
          <p:nvPr/>
        </p:nvSpPr>
        <p:spPr>
          <a:xfrm>
            <a:off x="640080" y="2684026"/>
            <a:ext cx="7772400" cy="553998"/>
          </a:xfrm>
          <a:prstGeom prst="rect">
            <a:avLst/>
          </a:prstGeom>
          <a:noFill/>
        </p:spPr>
        <p:txBody>
          <a:bodyPr wrap="square" lIns="0" tIns="0" rIns="0" bIns="0" rtlCol="0" anchor="b" anchorCtr="0">
            <a:spAutoFit/>
          </a:bodyPr>
          <a:lstStyle/>
          <a:p>
            <a:r>
              <a:rPr lang="en-US" sz="3600" b="1" i="0" baseline="0" dirty="0">
                <a:solidFill>
                  <a:schemeClr val="bg1"/>
                </a:solidFill>
                <a:latin typeface="Helvetica" pitchFamily="2" charset="0"/>
              </a:rPr>
              <a:t>Thank You</a:t>
            </a:r>
          </a:p>
        </p:txBody>
      </p:sp>
      <p:sp>
        <p:nvSpPr>
          <p:cNvPr id="2" name="Date Placeholder 1">
            <a:extLst>
              <a:ext uri="{FF2B5EF4-FFF2-40B4-BE49-F238E27FC236}">
                <a16:creationId xmlns:a16="http://schemas.microsoft.com/office/drawing/2014/main" id="{5B1B4906-5460-2F42-ABCF-26E33993A7F0}"/>
              </a:ext>
            </a:extLst>
          </p:cNvPr>
          <p:cNvSpPr>
            <a:spLocks noGrp="1"/>
          </p:cNvSpPr>
          <p:nvPr>
            <p:ph type="dt" sz="half" idx="10"/>
          </p:nvPr>
        </p:nvSpPr>
        <p:spPr>
          <a:xfrm>
            <a:off x="4297680" y="6339841"/>
            <a:ext cx="2117634" cy="381643"/>
          </a:xfrm>
          <a:prstGeom prst="rect">
            <a:avLst/>
          </a:prstGeom>
        </p:spPr>
        <p:txBody>
          <a:bodyPr/>
          <a:lstStyle/>
          <a:p>
            <a:fld id="{1D8BD707-D9CF-40AE-B4C6-C98DA3205C09}" type="datetimeFigureOut">
              <a:rPr lang="en-US" smtClean="0"/>
              <a:pPr/>
              <a:t>5/29/2020</a:t>
            </a:fld>
            <a:endParaRPr lang="en-US"/>
          </a:p>
        </p:txBody>
      </p:sp>
      <p:sp>
        <p:nvSpPr>
          <p:cNvPr id="5" name="Slide Number Placeholder 4">
            <a:extLst>
              <a:ext uri="{FF2B5EF4-FFF2-40B4-BE49-F238E27FC236}">
                <a16:creationId xmlns:a16="http://schemas.microsoft.com/office/drawing/2014/main" id="{E23D9880-B92E-0743-A2B3-53C6C562B25F}"/>
              </a:ext>
            </a:extLst>
          </p:cNvPr>
          <p:cNvSpPr>
            <a:spLocks noGrp="1"/>
          </p:cNvSpPr>
          <p:nvPr>
            <p:ph type="sldNum" sz="quarter" idx="11"/>
          </p:nvPr>
        </p:nvSpPr>
        <p:spPr>
          <a:xfrm>
            <a:off x="8421624" y="6339840"/>
            <a:ext cx="457200" cy="487680"/>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0210460"/>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4297680" y="6339840"/>
            <a:ext cx="2057400" cy="381643"/>
          </a:xfrm>
        </p:spPr>
        <p:txBody>
          <a:bodyPr/>
          <a:lstStyle/>
          <a:p>
            <a:r>
              <a:rPr lang="en-US" dirty="0"/>
              <a:t>5/15/2020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453673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2438400"/>
            <a:ext cx="6858000" cy="58169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950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F397C7E5-D4D6-0C4C-99AF-822F7BE7D8B6}" type="datetime4">
              <a:rPr lang="en-US" smtClean="0"/>
              <a:t>May 29,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p:txBody>
          <a:bodyPr/>
          <a:lstStyle/>
          <a:p>
            <a:r>
              <a:rPr lang="en-US" dirty="0"/>
              <a:t>Header w/copy</a:t>
            </a:r>
          </a:p>
        </p:txBody>
      </p:sp>
    </p:spTree>
    <p:extLst>
      <p:ext uri="{BB962C8B-B14F-4D97-AF65-F5344CB8AC3E}">
        <p14:creationId xmlns:p14="http://schemas.microsoft.com/office/powerpoint/2010/main" val="591781136"/>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2438401"/>
            <a:ext cx="6858000" cy="58169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950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5BB146B1-0B88-5443-B37C-799D96157DB2}" type="datetime4">
              <a:rPr lang="en-US" smtClean="0"/>
              <a:t>May 29,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0FFD0577-5F1A-6D46-A761-EF474AB9FB11}"/>
              </a:ext>
            </a:extLst>
          </p:cNvPr>
          <p:cNvSpPr>
            <a:spLocks noGrp="1"/>
          </p:cNvSpPr>
          <p:nvPr>
            <p:ph type="body" sz="quarter" idx="20" hasCustomPrompt="1"/>
          </p:nvPr>
        </p:nvSpPr>
        <p:spPr>
          <a:xfrm>
            <a:off x="1097279" y="3413761"/>
            <a:ext cx="6858000" cy="387798"/>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2824149792"/>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2438401"/>
            <a:ext cx="3383280" cy="1163395"/>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950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0208F493-AC88-434C-85C6-8D8B21A8305D}" type="datetime4">
              <a:rPr lang="en-US" smtClean="0"/>
              <a:t>May 29,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2438401"/>
            <a:ext cx="3383280" cy="1163395"/>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950720"/>
            <a:ext cx="3383280" cy="215444"/>
          </a:xfrm>
          <a:prstGeom prst="rect">
            <a:avLst/>
          </a:prstGeom>
        </p:spPr>
        <p:txBody>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3907596501"/>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8C40A8F1-2A22-F44C-901D-E64020792B60}" type="datetime4">
              <a:rPr lang="en-US" smtClean="0"/>
              <a:t>May 29,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950720"/>
            <a:ext cx="6400800" cy="4145280"/>
          </a:xfrm>
          <a:prstGeom prst="rect">
            <a:avLst/>
          </a:prstGeom>
          <a:solidFill>
            <a:srgbClr val="DBE7F5"/>
          </a:solidFill>
        </p:spPr>
        <p:txBody>
          <a:bodyPr wrap="none" anchor="t" anchorCtr="1">
            <a:noAutofit/>
          </a:bodyPr>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9" y="1950720"/>
            <a:ext cx="1139015" cy="1231106"/>
          </a:xfrm>
          <a:prstGeom prst="rect">
            <a:avLst/>
          </a:prstGeom>
        </p:spPr>
        <p:txBody>
          <a:bodyPr wrap="square" lIns="0">
            <a:spAutoFit/>
          </a:bodyPr>
          <a:lstStyle>
            <a:lvl1pPr marL="0" indent="0" algn="l">
              <a:lnSpc>
                <a:spcPct val="100000"/>
              </a:lnSpc>
              <a:buNone/>
              <a:defRPr sz="800" b="0">
                <a:solidFill>
                  <a:srgbClr val="FF00FF"/>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this custom table. If you’re not sure you’ll need this table, we recommend HIDING the slide temporarily instead of deleting it. If deleted, the custom table can be recovered from the master source file. </a:t>
            </a:r>
          </a:p>
        </p:txBody>
      </p:sp>
    </p:spTree>
    <p:extLst>
      <p:ext uri="{BB962C8B-B14F-4D97-AF65-F5344CB8AC3E}">
        <p14:creationId xmlns:p14="http://schemas.microsoft.com/office/powerpoint/2010/main" val="3103907592"/>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AF4F0894-4C05-9C4E-B600-D9ECD898A4E1}" type="datetime4">
              <a:rPr lang="en-US" smtClean="0"/>
              <a:t>May 29,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2438401"/>
            <a:ext cx="3840478" cy="1163395"/>
          </a:xfrm>
          <a:prstGeom prst="rect">
            <a:avLst/>
          </a:prstGeom>
        </p:spPr>
        <p:txBody>
          <a:bodyPr lIns="36576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2000" y="1950720"/>
            <a:ext cx="3840479"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950720"/>
            <a:ext cx="3931920" cy="414528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3522013732"/>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C5558416-D4A5-2C4B-BFD9-97D61B9D22FA}" type="datetime4">
              <a:rPr lang="en-US" smtClean="0"/>
              <a:t>May 29,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2438401"/>
            <a:ext cx="3840480" cy="1163395"/>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1" y="1950720"/>
            <a:ext cx="3840479" cy="215444"/>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950720"/>
            <a:ext cx="3931920" cy="414528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4186710181"/>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w/two image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A44ACDD2-15F2-0B4C-A54B-A39030A6F076}" type="datetime4">
              <a:rPr lang="en-US" smtClean="0"/>
              <a:t>May 29,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3" y="1950720"/>
            <a:ext cx="3749039" cy="27432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1" y="4754880"/>
            <a:ext cx="3749039" cy="766364"/>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9" name="Picture Placeholder 2">
            <a:extLst>
              <a:ext uri="{FF2B5EF4-FFF2-40B4-BE49-F238E27FC236}">
                <a16:creationId xmlns:a16="http://schemas.microsoft.com/office/drawing/2014/main" id="{008D5794-D0A3-9A4A-8E55-31C816DBB18B}"/>
              </a:ext>
            </a:extLst>
          </p:cNvPr>
          <p:cNvSpPr>
            <a:spLocks noGrp="1"/>
          </p:cNvSpPr>
          <p:nvPr>
            <p:ph type="pic" sz="quarter" idx="29"/>
          </p:nvPr>
        </p:nvSpPr>
        <p:spPr>
          <a:xfrm>
            <a:off x="4666263" y="1955800"/>
            <a:ext cx="3749039" cy="27432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0" name="Text Placeholder 19">
            <a:extLst>
              <a:ext uri="{FF2B5EF4-FFF2-40B4-BE49-F238E27FC236}">
                <a16:creationId xmlns:a16="http://schemas.microsoft.com/office/drawing/2014/main" id="{ACEE43D6-E059-E04C-9FC3-7001F8E9216B}"/>
              </a:ext>
            </a:extLst>
          </p:cNvPr>
          <p:cNvSpPr>
            <a:spLocks noGrp="1"/>
          </p:cNvSpPr>
          <p:nvPr>
            <p:ph type="body" sz="quarter" idx="30" hasCustomPrompt="1"/>
          </p:nvPr>
        </p:nvSpPr>
        <p:spPr>
          <a:xfrm>
            <a:off x="4666391" y="4759960"/>
            <a:ext cx="3749039" cy="766364"/>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34475732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B10969-6186-0542-9A5B-DF719901B397}"/>
              </a:ext>
            </a:extLst>
          </p:cNvPr>
          <p:cNvSpPr>
            <a:spLocks noGrp="1"/>
          </p:cNvSpPr>
          <p:nvPr>
            <p:ph type="dt" sz="half" idx="21"/>
          </p:nvPr>
        </p:nvSpPr>
        <p:spPr>
          <a:xfrm>
            <a:off x="4297680" y="6339841"/>
            <a:ext cx="2117634" cy="381643"/>
          </a:xfrm>
          <a:prstGeom prst="rect">
            <a:avLst/>
          </a:prstGeom>
        </p:spPr>
        <p:txBody>
          <a:bodyPr/>
          <a:lstStyle/>
          <a:p>
            <a:fld id="{1D8BD707-D9CF-40AE-B4C6-C98DA3205C09}" type="datetimeFigureOut">
              <a:rPr lang="en-US" smtClean="0"/>
              <a:pPr/>
              <a:t>5/29/2020</a:t>
            </a:fld>
            <a:endParaRPr lang="en-US"/>
          </a:p>
        </p:txBody>
      </p:sp>
      <p:sp>
        <p:nvSpPr>
          <p:cNvPr id="3" name="Slide Number Placeholder 2">
            <a:extLst>
              <a:ext uri="{FF2B5EF4-FFF2-40B4-BE49-F238E27FC236}">
                <a16:creationId xmlns:a16="http://schemas.microsoft.com/office/drawing/2014/main" id="{955D5063-146A-044A-80F5-2156075E54D7}"/>
              </a:ext>
            </a:extLst>
          </p:cNvPr>
          <p:cNvSpPr>
            <a:spLocks noGrp="1"/>
          </p:cNvSpPr>
          <p:nvPr>
            <p:ph type="sldNum" sz="quarter" idx="22"/>
          </p:nvPr>
        </p:nvSpPr>
        <p:spPr>
          <a:xfrm>
            <a:off x="8421624" y="6339841"/>
            <a:ext cx="457200" cy="508857"/>
          </a:xfrm>
          <a:prstGeom prst="rect">
            <a:avLst/>
          </a:prstGeom>
        </p:spPr>
        <p:txBody>
          <a:bodyPr/>
          <a:lstStyle/>
          <a:p>
            <a:fld id="{B6F15528-21DE-4FAA-801E-634DDDAF4B2B}" type="slidenum">
              <a:rPr lang="en-US" smtClean="0"/>
              <a:pPr/>
              <a:t>‹#›</a:t>
            </a:fld>
            <a:endParaRPr lang="en-US"/>
          </a:p>
        </p:txBody>
      </p:sp>
      <p:sp>
        <p:nvSpPr>
          <p:cNvPr id="6" name="Text Placeholder 5">
            <a:extLst>
              <a:ext uri="{FF2B5EF4-FFF2-40B4-BE49-F238E27FC236}">
                <a16:creationId xmlns:a16="http://schemas.microsoft.com/office/drawing/2014/main" id="{3A64EE3B-0EE4-F14E-B999-7AA86E1012D2}"/>
              </a:ext>
            </a:extLst>
          </p:cNvPr>
          <p:cNvSpPr>
            <a:spLocks noGrp="1"/>
          </p:cNvSpPr>
          <p:nvPr>
            <p:ph type="body" sz="quarter" idx="23" hasCustomPrompt="1"/>
          </p:nvPr>
        </p:nvSpPr>
        <p:spPr>
          <a:xfrm>
            <a:off x="1371600" y="2156620"/>
            <a:ext cx="6400800" cy="1661993"/>
          </a:xfrm>
          <a:prstGeom prst="rect">
            <a:avLst/>
          </a:prstGeom>
        </p:spPr>
        <p:txBody>
          <a:bodyPr lIns="0" tIns="0" rIns="0" bIns="0" anchor="ctr" anchorCtr="0">
            <a:spAutoFit/>
          </a:bodyPr>
          <a:lstStyle>
            <a:lvl1pPr marL="0" indent="0" algn="ctr">
              <a:buNone/>
              <a:defRPr sz="4000"/>
            </a:lvl1pPr>
            <a:lvl2pPr marL="342900" indent="0" algn="ctr">
              <a:buNone/>
              <a:defRPr sz="4000"/>
            </a:lvl2pPr>
            <a:lvl3pPr marL="685800" indent="0" algn="ctr">
              <a:buNone/>
              <a:defRPr sz="4000"/>
            </a:lvl3pPr>
            <a:lvl4pPr marL="1028700" indent="0" algn="ctr">
              <a:buNone/>
              <a:defRPr sz="4000"/>
            </a:lvl4pPr>
            <a:lvl5pPr marL="1371600" indent="0" algn="ctr">
              <a:buNone/>
              <a:defRPr sz="4000"/>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927022524"/>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D74E759E-4D0E-9441-BADB-21737C39DC67}" type="datetime4">
              <a:rPr lang="en-US" smtClean="0"/>
              <a:t>May 29,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950720"/>
            <a:ext cx="2468880" cy="27432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4754881"/>
            <a:ext cx="2468880" cy="960263"/>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950720"/>
            <a:ext cx="2468880" cy="27432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4754881"/>
            <a:ext cx="2468880" cy="960263"/>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950720"/>
            <a:ext cx="2468880" cy="27432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4754878"/>
            <a:ext cx="2468880" cy="960263"/>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3621748643"/>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E17783BE-84C8-5042-BA6A-13AB4BD0036C}" type="datetime4">
              <a:rPr lang="en-US" smtClean="0"/>
              <a:t>May 29,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5242560"/>
            <a:ext cx="7772400" cy="572464"/>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950720"/>
            <a:ext cx="7772400" cy="193899"/>
          </a:xfrm>
          <a:prstGeom prst="rect">
            <a:avLst/>
          </a:prstGeom>
          <a:solidFill>
            <a:srgbClr val="DBE7F5"/>
          </a:solidFill>
        </p:spPr>
        <p:txBody>
          <a:bodyPr wrap="square" anchor="t" anchorCtr="1">
            <a:sp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4167829657"/>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w/video">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B7928292-3211-8341-A661-272FA150A3B9}" type="datetime4">
              <a:rPr lang="en-US" smtClean="0"/>
              <a:t>May 29,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1828800" y="1950720"/>
            <a:ext cx="5486400" cy="414528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2196418469"/>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2E3DB65E-7C5A-1446-BA7B-47129C2A3344}" type="datetime4">
              <a:rPr lang="en-US" smtClean="0"/>
              <a:t>May 29,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2438399"/>
            <a:ext cx="2743200" cy="969496"/>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950720"/>
            <a:ext cx="2743200"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950720"/>
            <a:ext cx="5029200" cy="377952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w/copy and video</a:t>
            </a:r>
          </a:p>
        </p:txBody>
      </p:sp>
    </p:spTree>
    <p:extLst>
      <p:ext uri="{BB962C8B-B14F-4D97-AF65-F5344CB8AC3E}">
        <p14:creationId xmlns:p14="http://schemas.microsoft.com/office/powerpoint/2010/main" val="4171461501"/>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6D62F6-3250-0B4E-8B80-EB8A1F2E2910}"/>
              </a:ext>
            </a:extLst>
          </p:cNvPr>
          <p:cNvSpPr>
            <a:spLocks noGrp="1"/>
          </p:cNvSpPr>
          <p:nvPr>
            <p:ph type="dt" sz="half" idx="10"/>
          </p:nvPr>
        </p:nvSpPr>
        <p:spPr>
          <a:xfrm>
            <a:off x="4297680" y="6352032"/>
            <a:ext cx="2057400" cy="381643"/>
          </a:xfrm>
          <a:prstGeom prst="rect">
            <a:avLst/>
          </a:prstGeom>
        </p:spPr>
        <p:txBody>
          <a:bodyPr/>
          <a:lstStyle/>
          <a:p>
            <a:fld id="{5F005B25-F92E-F241-B3BB-D56013C8D83E}" type="datetime4">
              <a:rPr lang="en-US" smtClean="0"/>
              <a:t>May 29, 2020</a:t>
            </a:fld>
            <a:endParaRPr lang="en-US" dirty="0"/>
          </a:p>
        </p:txBody>
      </p:sp>
      <p:sp>
        <p:nvSpPr>
          <p:cNvPr id="4" name="Slide Number Placeholder 3">
            <a:extLst>
              <a:ext uri="{FF2B5EF4-FFF2-40B4-BE49-F238E27FC236}">
                <a16:creationId xmlns:a16="http://schemas.microsoft.com/office/drawing/2014/main" id="{88CDCE06-F426-2040-BA89-1305FE808600}"/>
              </a:ext>
            </a:extLst>
          </p:cNvPr>
          <p:cNvSpPr>
            <a:spLocks noGrp="1"/>
          </p:cNvSpPr>
          <p:nvPr>
            <p:ph type="sldNum" sz="quarter" idx="11"/>
          </p:nvPr>
        </p:nvSpPr>
        <p:spPr>
          <a:xfrm>
            <a:off x="8421624" y="6352032"/>
            <a:ext cx="457200" cy="487680"/>
          </a:xfrm>
          <a:prstGeom prst="rect">
            <a:avLst/>
          </a:prstGeom>
        </p:spPr>
        <p:txBody>
          <a:bodyPr wrap="square" anchor="t" anchorCtr="0"/>
          <a:lstStyle/>
          <a:p>
            <a:fld id="{B6238B5B-F19C-E947-A0BC-87BD7983F871}" type="slidenum">
              <a:rPr lang="en-US" smtClean="0"/>
              <a:pPr/>
              <a:t>‹#›</a:t>
            </a:fld>
            <a:endParaRPr lang="en-US" dirty="0"/>
          </a:p>
        </p:txBody>
      </p:sp>
      <p:sp>
        <p:nvSpPr>
          <p:cNvPr id="7" name="Text Placeholder 6">
            <a:extLst>
              <a:ext uri="{FF2B5EF4-FFF2-40B4-BE49-F238E27FC236}">
                <a16:creationId xmlns:a16="http://schemas.microsoft.com/office/drawing/2014/main" id="{DF103CBC-1586-8745-A34F-D741C41F2374}"/>
              </a:ext>
            </a:extLst>
          </p:cNvPr>
          <p:cNvSpPr>
            <a:spLocks noGrp="1"/>
          </p:cNvSpPr>
          <p:nvPr>
            <p:ph type="body" sz="quarter" idx="12" hasCustomPrompt="1"/>
          </p:nvPr>
        </p:nvSpPr>
        <p:spPr>
          <a:xfrm>
            <a:off x="1371600" y="2107852"/>
            <a:ext cx="6400800" cy="1661993"/>
          </a:xfrm>
          <a:prstGeom prst="rect">
            <a:avLst/>
          </a:prstGeom>
        </p:spPr>
        <p:txBody>
          <a:bodyPr lIns="0" tIns="0" rIns="0" bIns="0" anchor="ctr" anchorCtr="0">
            <a:spAutoFit/>
          </a:bodyPr>
          <a:lstStyle>
            <a:lvl1pPr marL="0" indent="0" algn="ctr">
              <a:buNone/>
              <a:defRPr sz="4000">
                <a:solidFill>
                  <a:schemeClr val="bg1"/>
                </a:solidFill>
              </a:defRPr>
            </a:lvl1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907098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3" name="Header rule">
            <a:extLst>
              <a:ext uri="{FF2B5EF4-FFF2-40B4-BE49-F238E27FC236}">
                <a16:creationId xmlns:a16="http://schemas.microsoft.com/office/drawing/2014/main" id="{7A6017F5-68B7-D944-A014-D63BB33FFFAF}"/>
              </a:ext>
            </a:extLst>
          </p:cNvPr>
          <p:cNvSpPr/>
          <p:nvPr/>
        </p:nvSpPr>
        <p:spPr>
          <a:xfrm>
            <a:off x="640080" y="3291840"/>
            <a:ext cx="7772400" cy="4876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00" b="0" i="0" dirty="0">
              <a:latin typeface="Helvetica Regular" pitchFamily="2" charset="0"/>
            </a:endParaRPr>
          </a:p>
        </p:txBody>
      </p:sp>
      <p:sp>
        <p:nvSpPr>
          <p:cNvPr id="4" name="TextBox 3">
            <a:extLst>
              <a:ext uri="{FF2B5EF4-FFF2-40B4-BE49-F238E27FC236}">
                <a16:creationId xmlns:a16="http://schemas.microsoft.com/office/drawing/2014/main" id="{95D8306F-5F87-7847-B58F-BCA4CBD4690B}"/>
              </a:ext>
            </a:extLst>
          </p:cNvPr>
          <p:cNvSpPr txBox="1"/>
          <p:nvPr/>
        </p:nvSpPr>
        <p:spPr>
          <a:xfrm>
            <a:off x="640080" y="2684026"/>
            <a:ext cx="7772400" cy="553998"/>
          </a:xfrm>
          <a:prstGeom prst="rect">
            <a:avLst/>
          </a:prstGeom>
          <a:noFill/>
        </p:spPr>
        <p:txBody>
          <a:bodyPr wrap="square" lIns="0" tIns="0" rIns="0" bIns="0" rtlCol="0" anchor="b" anchorCtr="0">
            <a:spAutoFit/>
          </a:bodyPr>
          <a:lstStyle/>
          <a:p>
            <a:r>
              <a:rPr lang="en-US" sz="3600" b="1" i="0" baseline="0" dirty="0">
                <a:solidFill>
                  <a:schemeClr val="bg1"/>
                </a:solidFill>
                <a:latin typeface="Helvetica" pitchFamily="2" charset="0"/>
              </a:rPr>
              <a:t>Thank You</a:t>
            </a:r>
          </a:p>
        </p:txBody>
      </p:sp>
      <p:sp>
        <p:nvSpPr>
          <p:cNvPr id="2" name="Date Placeholder 1">
            <a:extLst>
              <a:ext uri="{FF2B5EF4-FFF2-40B4-BE49-F238E27FC236}">
                <a16:creationId xmlns:a16="http://schemas.microsoft.com/office/drawing/2014/main" id="{5B1B4906-5460-2F42-ABCF-26E33993A7F0}"/>
              </a:ext>
            </a:extLst>
          </p:cNvPr>
          <p:cNvSpPr>
            <a:spLocks noGrp="1"/>
          </p:cNvSpPr>
          <p:nvPr>
            <p:ph type="dt" sz="half" idx="10"/>
          </p:nvPr>
        </p:nvSpPr>
        <p:spPr>
          <a:xfrm>
            <a:off x="4297680" y="6339841"/>
            <a:ext cx="2117634" cy="381643"/>
          </a:xfrm>
          <a:prstGeom prst="rect">
            <a:avLst/>
          </a:prstGeom>
        </p:spPr>
        <p:txBody>
          <a:bodyPr/>
          <a:lstStyle/>
          <a:p>
            <a:fld id="{1D8BD707-D9CF-40AE-B4C6-C98DA3205C09}" type="datetimeFigureOut">
              <a:rPr lang="en-US" smtClean="0"/>
              <a:pPr/>
              <a:t>5/29/2020</a:t>
            </a:fld>
            <a:endParaRPr lang="en-US"/>
          </a:p>
        </p:txBody>
      </p:sp>
      <p:sp>
        <p:nvSpPr>
          <p:cNvPr id="5" name="Slide Number Placeholder 4">
            <a:extLst>
              <a:ext uri="{FF2B5EF4-FFF2-40B4-BE49-F238E27FC236}">
                <a16:creationId xmlns:a16="http://schemas.microsoft.com/office/drawing/2014/main" id="{E23D9880-B92E-0743-A2B3-53C6C562B25F}"/>
              </a:ext>
            </a:extLst>
          </p:cNvPr>
          <p:cNvSpPr>
            <a:spLocks noGrp="1"/>
          </p:cNvSpPr>
          <p:nvPr>
            <p:ph type="sldNum" sz="quarter" idx="11"/>
          </p:nvPr>
        </p:nvSpPr>
        <p:spPr>
          <a:xfrm>
            <a:off x="8421624" y="6339840"/>
            <a:ext cx="457200" cy="487680"/>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361440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4297680" y="6339840"/>
            <a:ext cx="2057400" cy="381643"/>
          </a:xfrm>
        </p:spPr>
        <p:txBody>
          <a:bodyPr/>
          <a:lstStyle/>
          <a:p>
            <a:r>
              <a:rPr lang="en-US" dirty="0"/>
              <a:t>4/10/2020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836148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2438400"/>
            <a:ext cx="6858000" cy="58169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950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F397C7E5-D4D6-0C4C-99AF-822F7BE7D8B6}" type="datetime4">
              <a:rPr lang="en-US" smtClean="0"/>
              <a:t>May 29,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p:txBody>
          <a:bodyPr/>
          <a:lstStyle/>
          <a:p>
            <a:r>
              <a:rPr lang="en-US" dirty="0"/>
              <a:t>Header w/copy</a:t>
            </a:r>
          </a:p>
        </p:txBody>
      </p:sp>
    </p:spTree>
    <p:extLst>
      <p:ext uri="{BB962C8B-B14F-4D97-AF65-F5344CB8AC3E}">
        <p14:creationId xmlns:p14="http://schemas.microsoft.com/office/powerpoint/2010/main" val="238629314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2438401"/>
            <a:ext cx="6858000" cy="58169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950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5BB146B1-0B88-5443-B37C-799D96157DB2}" type="datetime4">
              <a:rPr lang="en-US" smtClean="0"/>
              <a:t>May 29,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0FFD0577-5F1A-6D46-A761-EF474AB9FB11}"/>
              </a:ext>
            </a:extLst>
          </p:cNvPr>
          <p:cNvSpPr>
            <a:spLocks noGrp="1"/>
          </p:cNvSpPr>
          <p:nvPr>
            <p:ph type="body" sz="quarter" idx="20" hasCustomPrompt="1"/>
          </p:nvPr>
        </p:nvSpPr>
        <p:spPr>
          <a:xfrm>
            <a:off x="1097279" y="3413761"/>
            <a:ext cx="6858000" cy="387798"/>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242673460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2438401"/>
            <a:ext cx="3383280" cy="1163395"/>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950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0208F493-AC88-434C-85C6-8D8B21A8305D}" type="datetime4">
              <a:rPr lang="en-US" smtClean="0"/>
              <a:t>May 29,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2438401"/>
            <a:ext cx="3383280" cy="1163395"/>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950720"/>
            <a:ext cx="3383280" cy="215444"/>
          </a:xfrm>
          <a:prstGeom prst="rect">
            <a:avLst/>
          </a:prstGeom>
        </p:spPr>
        <p:txBody>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130342770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8C40A8F1-2A22-F44C-901D-E64020792B60}" type="datetime4">
              <a:rPr lang="en-US" smtClean="0"/>
              <a:t>May 29,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950720"/>
            <a:ext cx="6400800" cy="4145280"/>
          </a:xfrm>
          <a:prstGeom prst="rect">
            <a:avLst/>
          </a:prstGeom>
          <a:solidFill>
            <a:srgbClr val="DBE7F5"/>
          </a:solidFill>
        </p:spPr>
        <p:txBody>
          <a:bodyPr wrap="none" anchor="t" anchorCtr="1">
            <a:noAutofit/>
          </a:bodyPr>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9" y="1950720"/>
            <a:ext cx="1139015" cy="1231106"/>
          </a:xfrm>
          <a:prstGeom prst="rect">
            <a:avLst/>
          </a:prstGeom>
        </p:spPr>
        <p:txBody>
          <a:bodyPr wrap="square" lIns="0">
            <a:spAutoFit/>
          </a:bodyPr>
          <a:lstStyle>
            <a:lvl1pPr marL="0" indent="0" algn="l">
              <a:lnSpc>
                <a:spcPct val="100000"/>
              </a:lnSpc>
              <a:buNone/>
              <a:defRPr sz="800" b="0">
                <a:solidFill>
                  <a:srgbClr val="FF00FF"/>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this custom table. If you’re not sure you’ll need this table, we recommend HIDING the slide temporarily instead of deleting it. If deleted, the custom table can be recovered from the master source file. </a:t>
            </a:r>
          </a:p>
        </p:txBody>
      </p:sp>
    </p:spTree>
    <p:extLst>
      <p:ext uri="{BB962C8B-B14F-4D97-AF65-F5344CB8AC3E}">
        <p14:creationId xmlns:p14="http://schemas.microsoft.com/office/powerpoint/2010/main" val="139747599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2.sv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17.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slideLayout" Target="../slideLayouts/slideLayout20.xml"/><Relationship Id="rId7" Type="http://schemas.openxmlformats.org/officeDocument/2006/relationships/image" Target="../media/image1.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4.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sv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6.xml"/><Relationship Id="rId1" Type="http://schemas.openxmlformats.org/officeDocument/2006/relationships/slideLayout" Target="../slideLayouts/slideLayout34.xml"/><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p:nvSpPr>
          <p:cNvPr id="13" name="Text Placeholder-left">
            <a:extLst>
              <a:ext uri="{FF2B5EF4-FFF2-40B4-BE49-F238E27FC236}">
                <a16:creationId xmlns:a16="http://schemas.microsoft.com/office/drawing/2014/main" id="{71380050-84F1-D143-BCF2-F067E310EFE8}"/>
              </a:ext>
            </a:extLst>
          </p:cNvPr>
          <p:cNvSpPr txBox="1">
            <a:spLocks/>
          </p:cNvSpPr>
          <p:nvPr/>
        </p:nvSpPr>
        <p:spPr>
          <a:xfrm>
            <a:off x="365760" y="6352033"/>
            <a:ext cx="3566160" cy="369332"/>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800" b="0" i="0" dirty="0">
                <a:solidFill>
                  <a:schemeClr val="bg1"/>
                </a:solidFill>
                <a:latin typeface="Helvetica Regular" pitchFamily="2" charset="0"/>
              </a:rPr>
              <a:t>CS </a:t>
            </a:r>
            <a:r>
              <a:rPr lang="en-US" sz="800" b="0" i="0">
                <a:solidFill>
                  <a:schemeClr val="bg1"/>
                </a:solidFill>
                <a:latin typeface="Helvetica Regular" pitchFamily="2" charset="0"/>
              </a:rPr>
              <a:t>33 Discussion 1A Week 2</a:t>
            </a:r>
            <a:endParaRPr lang="en-US" sz="800" b="0" i="0" dirty="0">
              <a:solidFill>
                <a:schemeClr val="bg1"/>
              </a:solidFill>
              <a:latin typeface="Helvetica Regular" pitchFamily="2" charset="0"/>
            </a:endParaRPr>
          </a:p>
        </p:txBody>
      </p:sp>
      <p:sp>
        <p:nvSpPr>
          <p:cNvPr id="14" name="Department name placeholder">
            <a:extLst>
              <a:ext uri="{FF2B5EF4-FFF2-40B4-BE49-F238E27FC236}">
                <a16:creationId xmlns:a16="http://schemas.microsoft.com/office/drawing/2014/main" id="{00604508-04C9-9E48-9D56-4DDA3BD4D375}"/>
              </a:ext>
            </a:extLst>
          </p:cNvPr>
          <p:cNvSpPr txBox="1"/>
          <p:nvPr/>
        </p:nvSpPr>
        <p:spPr>
          <a:xfrm>
            <a:off x="6581308" y="277235"/>
            <a:ext cx="2295993" cy="176459"/>
          </a:xfrm>
          <a:prstGeom prst="rect">
            <a:avLst/>
          </a:prstGeom>
          <a:noFill/>
        </p:spPr>
        <p:txBody>
          <a:bodyPr wrap="square" lIns="91440" tIns="4572" rIns="0" bIns="4572" rtlCol="0">
            <a:noAutofit/>
          </a:bodyPr>
          <a:lstStyle/>
          <a:p>
            <a:pPr algn="r"/>
            <a:r>
              <a:rPr lang="en-US" sz="800" dirty="0">
                <a:solidFill>
                  <a:srgbClr val="FFFFFF"/>
                </a:solidFill>
              </a:rPr>
              <a:t>Department Name (edit in Slide Master)</a:t>
            </a:r>
          </a:p>
        </p:txBody>
      </p:sp>
      <p:pic>
        <p:nvPicPr>
          <p:cNvPr id="16" name="Logo">
            <a:extLst>
              <a:ext uri="{FF2B5EF4-FFF2-40B4-BE49-F238E27FC236}">
                <a16:creationId xmlns:a16="http://schemas.microsoft.com/office/drawing/2014/main" id="{0FCED579-A029-5C4C-9E1F-AE7C4BC1CA7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5761" y="234346"/>
            <a:ext cx="423229" cy="182033"/>
          </a:xfrm>
          <a:prstGeom prst="rect">
            <a:avLst/>
          </a:prstGeom>
        </p:spPr>
      </p:pic>
      <p:sp>
        <p:nvSpPr>
          <p:cNvPr id="2" name="Slide Number Placeholder 1">
            <a:extLst>
              <a:ext uri="{FF2B5EF4-FFF2-40B4-BE49-F238E27FC236}">
                <a16:creationId xmlns:a16="http://schemas.microsoft.com/office/drawing/2014/main" id="{5103E32E-3134-564E-BE62-8CC0C9926817}"/>
              </a:ext>
            </a:extLst>
          </p:cNvPr>
          <p:cNvSpPr>
            <a:spLocks noGrp="1"/>
          </p:cNvSpPr>
          <p:nvPr>
            <p:ph type="sldNum" sz="quarter" idx="4"/>
          </p:nvPr>
        </p:nvSpPr>
        <p:spPr>
          <a:xfrm>
            <a:off x="8420100" y="6339840"/>
            <a:ext cx="457200" cy="487680"/>
          </a:xfrm>
          <a:prstGeom prst="rect">
            <a:avLst/>
          </a:prstGeom>
        </p:spPr>
        <p:txBody>
          <a:bodyPr vert="horz" wrap="none" lIns="0" tIns="0" rIns="0" bIns="256032" rtlCol="0" anchor="t" anchorCtr="0">
            <a:noAutofit/>
          </a:bodyPr>
          <a:lstStyle>
            <a:lvl1pPr algn="r">
              <a:defRPr sz="800">
                <a:solidFill>
                  <a:schemeClr val="bg1"/>
                </a:solidFill>
              </a:defRPr>
            </a:lvl1pPr>
          </a:lstStyle>
          <a:p>
            <a:fld id="{B6F15528-21DE-4FAA-801E-634DDDAF4B2B}" type="slidenum">
              <a:rPr lang="en-US" smtClean="0"/>
              <a:pPr/>
              <a:t>‹#›</a:t>
            </a:fld>
            <a:endParaRPr lang="en-US"/>
          </a:p>
        </p:txBody>
      </p:sp>
      <p:sp>
        <p:nvSpPr>
          <p:cNvPr id="3" name="Date Placeholder 2">
            <a:extLst>
              <a:ext uri="{FF2B5EF4-FFF2-40B4-BE49-F238E27FC236}">
                <a16:creationId xmlns:a16="http://schemas.microsoft.com/office/drawing/2014/main" id="{C422141D-5EC8-CC45-B139-F8002F7FA5AC}"/>
              </a:ext>
            </a:extLst>
          </p:cNvPr>
          <p:cNvSpPr>
            <a:spLocks noGrp="1"/>
          </p:cNvSpPr>
          <p:nvPr>
            <p:ph type="dt" sz="half" idx="2"/>
          </p:nvPr>
        </p:nvSpPr>
        <p:spPr>
          <a:xfrm>
            <a:off x="4297680" y="6339840"/>
            <a:ext cx="2057400" cy="381643"/>
          </a:xfrm>
          <a:prstGeom prst="rect">
            <a:avLst/>
          </a:prstGeom>
        </p:spPr>
        <p:txBody>
          <a:bodyPr vert="horz" lIns="0" tIns="0" rIns="0" bIns="256032" rtlCol="0" anchor="t" anchorCtr="0">
            <a:spAutoFit/>
          </a:bodyPr>
          <a:lstStyle>
            <a:lvl1pPr algn="l">
              <a:defRPr sz="800">
                <a:solidFill>
                  <a:schemeClr val="bg1"/>
                </a:solidFill>
              </a:defRPr>
            </a:lvl1pPr>
          </a:lstStyle>
          <a:p>
            <a:fld id="{1D8BD707-D9CF-40AE-B4C6-C98DA3205C09}" type="datetimeFigureOut">
              <a:rPr lang="en-US" smtClean="0"/>
              <a:pPr/>
              <a:t>5/29/2020</a:t>
            </a:fld>
            <a:endParaRPr lang="en-US"/>
          </a:p>
        </p:txBody>
      </p:sp>
      <p:sp>
        <p:nvSpPr>
          <p:cNvPr id="4" name="Title Placeholder 3">
            <a:extLst>
              <a:ext uri="{FF2B5EF4-FFF2-40B4-BE49-F238E27FC236}">
                <a16:creationId xmlns:a16="http://schemas.microsoft.com/office/drawing/2014/main" id="{B2B7E107-1541-7E40-A6FC-46A0AEFD495E}"/>
              </a:ext>
            </a:extLst>
          </p:cNvPr>
          <p:cNvSpPr>
            <a:spLocks noGrp="1"/>
          </p:cNvSpPr>
          <p:nvPr>
            <p:ph type="title"/>
          </p:nvPr>
        </p:nvSpPr>
        <p:spPr>
          <a:xfrm>
            <a:off x="640080" y="2744474"/>
            <a:ext cx="7780020" cy="498598"/>
          </a:xfrm>
          <a:prstGeom prst="rect">
            <a:avLst/>
          </a:prstGeom>
        </p:spPr>
        <p:txBody>
          <a:bodyPr vert="horz" wrap="square" lIns="0" tIns="0" rIns="0" bIns="0" rtlCol="0" anchor="b" anchorCtr="0">
            <a:spAutoFit/>
          </a:body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BCA93CE4-2BD0-C849-B5FE-F6137696E780}"/>
              </a:ext>
            </a:extLst>
          </p:cNvPr>
          <p:cNvSpPr>
            <a:spLocks noGrp="1"/>
          </p:cNvSpPr>
          <p:nvPr>
            <p:ph type="body" idx="1"/>
          </p:nvPr>
        </p:nvSpPr>
        <p:spPr>
          <a:xfrm>
            <a:off x="640080" y="3535680"/>
            <a:ext cx="7772400" cy="1267014"/>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61853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685800" rtl="0" eaLnBrk="1" latinLnBrk="0" hangingPunct="1">
        <a:lnSpc>
          <a:spcPct val="90000"/>
        </a:lnSpc>
        <a:spcBef>
          <a:spcPct val="0"/>
        </a:spcBef>
        <a:buNone/>
        <a:defRPr sz="3600" b="1" i="0" kern="1200">
          <a:solidFill>
            <a:schemeClr val="bg1"/>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chemeClr val="bg1"/>
          </a:solidFill>
          <a:latin typeface="Helvetica" pitchFamily="2" charset="0"/>
          <a:ea typeface="+mn-ea"/>
          <a:cs typeface="+mn-cs"/>
        </a:defRPr>
      </a:lvl1pPr>
      <a:lvl2pPr marL="448056" indent="-173736"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2pPr>
      <a:lvl3pPr marL="72237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3pPr>
      <a:lvl4pPr marL="996696" indent="-171450" algn="l" defTabSz="685800" rtl="0" eaLnBrk="1" latinLnBrk="0" hangingPunct="1">
        <a:lnSpc>
          <a:spcPct val="90000"/>
        </a:lnSpc>
        <a:spcBef>
          <a:spcPts val="375"/>
        </a:spcBef>
        <a:buFont typeface="Arial" panose="020B0604020202020204" pitchFamily="34" charset="0"/>
        <a:buChar char="•"/>
        <a:defRPr sz="1400" b="0" i="0" kern="1200">
          <a:solidFill>
            <a:schemeClr val="bg1"/>
          </a:solidFill>
          <a:latin typeface="Helvetica" pitchFamily="2" charset="0"/>
          <a:ea typeface="+mn-ea"/>
          <a:cs typeface="+mn-cs"/>
        </a:defRPr>
      </a:lvl4pPr>
      <a:lvl5pPr marL="127101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Header rule">
            <a:extLst>
              <a:ext uri="{FF2B5EF4-FFF2-40B4-BE49-F238E27FC236}">
                <a16:creationId xmlns:a16="http://schemas.microsoft.com/office/drawing/2014/main" id="{98E6E0B5-9270-574F-A10E-09DA8982DB02}"/>
              </a:ext>
            </a:extLst>
          </p:cNvPr>
          <p:cNvSpPr/>
          <p:nvPr/>
        </p:nvSpPr>
        <p:spPr>
          <a:xfrm>
            <a:off x="640080" y="1470765"/>
            <a:ext cx="7772400" cy="48768"/>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350"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989898"/>
            <a:ext cx="7772400" cy="387798"/>
          </a:xfrm>
          <a:prstGeom prst="rect">
            <a:avLst/>
          </a:prstGeom>
        </p:spPr>
        <p:txBody>
          <a:bodyPr vert="horz" wrap="square" lIns="0" tIns="0" rIns="0" bIns="0" rtlCol="0" anchor="b" anchorCtr="0">
            <a:spAutoFit/>
          </a:bodyPr>
          <a:lstStyle/>
          <a:p>
            <a:r>
              <a:rPr lang="en-US" dirty="0"/>
              <a:t>CS 33 Discussion 1A </a:t>
            </a:r>
          </a:p>
        </p:txBody>
      </p:sp>
      <p:sp>
        <p:nvSpPr>
          <p:cNvPr id="26" name="Date Placeholder">
            <a:extLst>
              <a:ext uri="{FF2B5EF4-FFF2-40B4-BE49-F238E27FC236}">
                <a16:creationId xmlns:a16="http://schemas.microsoft.com/office/drawing/2014/main" id="{8221B8DE-CEF2-934A-AC4E-99A13E490B7A}"/>
              </a:ext>
            </a:extLst>
          </p:cNvPr>
          <p:cNvSpPr>
            <a:spLocks noGrp="1"/>
          </p:cNvSpPr>
          <p:nvPr>
            <p:ph type="dt" sz="half" idx="2"/>
          </p:nvPr>
        </p:nvSpPr>
        <p:spPr>
          <a:xfrm>
            <a:off x="4297680" y="6339840"/>
            <a:ext cx="2057400" cy="381643"/>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fld id="{9F05C223-F9F2-7341-AC81-9A6F2CBE1079}" type="datetime4">
              <a:rPr lang="en-US" smtClean="0"/>
              <a:t>May 29, 2020</a:t>
            </a:fld>
            <a:endParaRPr lang="en-US" dirty="0"/>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421624" y="6339840"/>
            <a:ext cx="457200" cy="487680"/>
          </a:xfrm>
          <a:prstGeom prst="rect">
            <a:avLst/>
          </a:prstGeom>
        </p:spPr>
        <p:txBody>
          <a:bodyPr vert="horz" wrap="square" lIns="0" tIns="0" rIns="0" bIns="256032" rtlCol="0" anchor="t" anchorCtr="0">
            <a:noAutofit/>
          </a:bodyPr>
          <a:lstStyle>
            <a:lvl1pPr algn="r">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F4D58D5-A817-8C46-AB00-9E4F26EA159C}"/>
              </a:ext>
            </a:extLst>
          </p:cNvPr>
          <p:cNvSpPr/>
          <p:nvPr/>
        </p:nvSpPr>
        <p:spPr>
          <a:xfrm>
            <a:off x="0" y="0"/>
            <a:ext cx="9144000" cy="609600"/>
          </a:xfrm>
          <a:prstGeom prst="rect">
            <a:avLst/>
          </a:prstGeom>
          <a:gradFill>
            <a:gsLst>
              <a:gs pos="0">
                <a:srgbClr val="00578B"/>
              </a:gs>
              <a:gs pos="100000">
                <a:srgbClr val="2774A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Department name placeholder">
            <a:extLst>
              <a:ext uri="{FF2B5EF4-FFF2-40B4-BE49-F238E27FC236}">
                <a16:creationId xmlns:a16="http://schemas.microsoft.com/office/drawing/2014/main" id="{41828359-8F80-E846-BC68-9046475E0D05}"/>
              </a:ext>
            </a:extLst>
          </p:cNvPr>
          <p:cNvSpPr txBox="1"/>
          <p:nvPr/>
        </p:nvSpPr>
        <p:spPr>
          <a:xfrm>
            <a:off x="6583680" y="280416"/>
            <a:ext cx="2295144" cy="176459"/>
          </a:xfrm>
          <a:prstGeom prst="rect">
            <a:avLst/>
          </a:prstGeom>
          <a:noFill/>
        </p:spPr>
        <p:txBody>
          <a:bodyPr wrap="square" lIns="91440" tIns="4572" rIns="0" bIns="4572" rtlCol="0">
            <a:noAutofit/>
          </a:bodyPr>
          <a:lstStyle/>
          <a:p>
            <a:pPr algn="r"/>
            <a:r>
              <a:rPr lang="en-US" sz="800" dirty="0">
                <a:solidFill>
                  <a:srgbClr val="FFFFFF"/>
                </a:solidFill>
              </a:rPr>
              <a:t>Department Name (edit in Slide Master)</a:t>
            </a:r>
          </a:p>
        </p:txBody>
      </p:sp>
      <p:pic>
        <p:nvPicPr>
          <p:cNvPr id="12" name="Logo">
            <a:extLst>
              <a:ext uri="{FF2B5EF4-FFF2-40B4-BE49-F238E27FC236}">
                <a16:creationId xmlns:a16="http://schemas.microsoft.com/office/drawing/2014/main" id="{6E1D559F-4EF1-6E45-B5D7-15C84F808AA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65761" y="234346"/>
            <a:ext cx="423229" cy="182033"/>
          </a:xfrm>
          <a:prstGeom prst="rect">
            <a:avLst/>
          </a:prstGeom>
        </p:spPr>
      </p:pic>
      <p:sp>
        <p:nvSpPr>
          <p:cNvPr id="16" name="Text Placeholder-left">
            <a:extLst>
              <a:ext uri="{FF2B5EF4-FFF2-40B4-BE49-F238E27FC236}">
                <a16:creationId xmlns:a16="http://schemas.microsoft.com/office/drawing/2014/main" id="{7AC9189D-0EEA-1842-9A84-2D9C40375164}"/>
              </a:ext>
            </a:extLst>
          </p:cNvPr>
          <p:cNvSpPr txBox="1">
            <a:spLocks/>
          </p:cNvSpPr>
          <p:nvPr/>
        </p:nvSpPr>
        <p:spPr>
          <a:xfrm>
            <a:off x="365760" y="6349366"/>
            <a:ext cx="3566160" cy="369332"/>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800" b="0" i="0" dirty="0">
                <a:solidFill>
                  <a:srgbClr val="898989"/>
                </a:solidFill>
                <a:latin typeface="Helvetica Regular" pitchFamily="2" charset="0"/>
              </a:rPr>
              <a:t>Presentation Title (edit in Slide Master)</a:t>
            </a:r>
          </a:p>
        </p:txBody>
      </p:sp>
      <p:sp>
        <p:nvSpPr>
          <p:cNvPr id="4" name="Text Placeholder 3">
            <a:extLst>
              <a:ext uri="{FF2B5EF4-FFF2-40B4-BE49-F238E27FC236}">
                <a16:creationId xmlns:a16="http://schemas.microsoft.com/office/drawing/2014/main" id="{C5A38CAE-CC53-A346-9993-73CC87395D49}"/>
              </a:ext>
            </a:extLst>
          </p:cNvPr>
          <p:cNvSpPr>
            <a:spLocks noGrp="1"/>
          </p:cNvSpPr>
          <p:nvPr>
            <p:ph type="body" idx="1"/>
          </p:nvPr>
        </p:nvSpPr>
        <p:spPr>
          <a:xfrm>
            <a:off x="1097280" y="1950721"/>
            <a:ext cx="7315200" cy="117468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513324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Helvetica" pitchFamily="2" charset="0"/>
          <a:ea typeface="+mn-ea"/>
          <a:cs typeface="+mn-cs"/>
        </a:defRPr>
      </a:lvl1pPr>
      <a:lvl2pPr marL="448056" indent="-173736" algn="l" defTabSz="685800" rtl="0" eaLnBrk="1" latinLnBrk="0" hangingPunct="1">
        <a:lnSpc>
          <a:spcPct val="90000"/>
        </a:lnSpc>
        <a:spcBef>
          <a:spcPts val="375"/>
        </a:spcBef>
        <a:buFont typeface="Arial" panose="020B0604020202020204" pitchFamily="34" charset="0"/>
        <a:buChar char="•"/>
        <a:defRPr sz="1400" b="0" i="0" kern="1200" baseline="0">
          <a:solidFill>
            <a:srgbClr val="58595B"/>
          </a:solidFill>
          <a:latin typeface="Helvetica Regular" pitchFamily="2" charset="0"/>
          <a:ea typeface="+mn-ea"/>
          <a:cs typeface="+mn-cs"/>
        </a:defRPr>
      </a:lvl2pPr>
      <a:lvl3pPr marL="722376" indent="-171450" algn="l" defTabSz="685800" rtl="0" eaLnBrk="1" latinLnBrk="0" hangingPunct="1">
        <a:lnSpc>
          <a:spcPct val="90000"/>
        </a:lnSpc>
        <a:spcBef>
          <a:spcPts val="375"/>
        </a:spcBef>
        <a:buFont typeface="Arial" panose="020B0604020202020204" pitchFamily="34" charset="0"/>
        <a:buChar char="•"/>
        <a:defRPr sz="1400" b="0" kern="1200">
          <a:solidFill>
            <a:srgbClr val="58595B"/>
          </a:solidFill>
          <a:latin typeface="Helvetica" pitchFamily="2" charset="0"/>
          <a:ea typeface="+mn-ea"/>
          <a:cs typeface="+mn-cs"/>
        </a:defRPr>
      </a:lvl3pPr>
      <a:lvl4pPr marL="996696" indent="-171450" algn="l" defTabSz="685800" rtl="0" eaLnBrk="1" latinLnBrk="0" hangingPunct="1">
        <a:lnSpc>
          <a:spcPct val="90000"/>
        </a:lnSpc>
        <a:spcBef>
          <a:spcPts val="375"/>
        </a:spcBef>
        <a:buFont typeface="Arial" panose="020B0604020202020204" pitchFamily="34" charset="0"/>
        <a:buChar char="•"/>
        <a:defRPr sz="1400" b="0" i="0" kern="1200">
          <a:solidFill>
            <a:srgbClr val="58595B"/>
          </a:solidFill>
          <a:latin typeface="Helvetica" pitchFamily="2" charset="0"/>
          <a:ea typeface="+mn-ea"/>
          <a:cs typeface="+mn-cs"/>
        </a:defRPr>
      </a:lvl4pPr>
      <a:lvl5pPr marL="1271016" indent="-171450" algn="l" defTabSz="685800" rtl="0" eaLnBrk="1" latinLnBrk="0" hangingPunct="1">
        <a:lnSpc>
          <a:spcPct val="90000"/>
        </a:lnSpc>
        <a:spcBef>
          <a:spcPts val="375"/>
        </a:spcBef>
        <a:buFont typeface="Arial" panose="020B0604020202020204" pitchFamily="34" charset="0"/>
        <a:buChar char="•"/>
        <a:defRPr sz="1400" b="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image">
            <a:extLst>
              <a:ext uri="{FF2B5EF4-FFF2-40B4-BE49-F238E27FC236}">
                <a16:creationId xmlns:a16="http://schemas.microsoft.com/office/drawing/2014/main" id="{3F4D58D5-A817-8C46-AB00-9E4F26EA159C}"/>
              </a:ext>
            </a:extLst>
          </p:cNvPr>
          <p:cNvSpPr/>
          <p:nvPr/>
        </p:nvSpPr>
        <p:spPr>
          <a:xfrm>
            <a:off x="0" y="0"/>
            <a:ext cx="9144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350"/>
          </a:p>
        </p:txBody>
      </p:sp>
      <p:sp>
        <p:nvSpPr>
          <p:cNvPr id="4" name="gradient">
            <a:extLst>
              <a:ext uri="{FF2B5EF4-FFF2-40B4-BE49-F238E27FC236}">
                <a16:creationId xmlns:a16="http://schemas.microsoft.com/office/drawing/2014/main" id="{7C5494A1-EAF6-FE40-8442-13FDACD4A804}"/>
              </a:ext>
            </a:extLst>
          </p:cNvPr>
          <p:cNvSpPr/>
          <p:nvPr/>
        </p:nvSpPr>
        <p:spPr>
          <a:xfrm>
            <a:off x="0" y="0"/>
            <a:ext cx="9144000" cy="6864096"/>
          </a:xfrm>
          <a:prstGeom prst="rect">
            <a:avLst/>
          </a:prstGeom>
          <a:solidFill>
            <a:srgbClr val="00578B">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16" name="Text Placeholder-left">
            <a:extLst>
              <a:ext uri="{FF2B5EF4-FFF2-40B4-BE49-F238E27FC236}">
                <a16:creationId xmlns:a16="http://schemas.microsoft.com/office/drawing/2014/main" id="{7AC9189D-0EEA-1842-9A84-2D9C40375164}"/>
              </a:ext>
            </a:extLst>
          </p:cNvPr>
          <p:cNvSpPr txBox="1">
            <a:spLocks/>
          </p:cNvSpPr>
          <p:nvPr/>
        </p:nvSpPr>
        <p:spPr>
          <a:xfrm>
            <a:off x="365760" y="6352033"/>
            <a:ext cx="3566160" cy="369332"/>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800" b="0" i="0" dirty="0">
                <a:solidFill>
                  <a:schemeClr val="bg1"/>
                </a:solidFill>
                <a:latin typeface="Helvetica Regular" pitchFamily="2" charset="0"/>
              </a:rPr>
              <a:t>Presentation Title (edit in Slide Master)</a:t>
            </a:r>
          </a:p>
        </p:txBody>
      </p:sp>
      <p:sp>
        <p:nvSpPr>
          <p:cNvPr id="15" name="Department name placeholder">
            <a:extLst>
              <a:ext uri="{FF2B5EF4-FFF2-40B4-BE49-F238E27FC236}">
                <a16:creationId xmlns:a16="http://schemas.microsoft.com/office/drawing/2014/main" id="{1F7F76C6-7E2A-5149-B69D-8B0273641DA8}"/>
              </a:ext>
            </a:extLst>
          </p:cNvPr>
          <p:cNvSpPr txBox="1"/>
          <p:nvPr/>
        </p:nvSpPr>
        <p:spPr>
          <a:xfrm>
            <a:off x="6583680" y="277235"/>
            <a:ext cx="2295144" cy="132344"/>
          </a:xfrm>
          <a:prstGeom prst="rect">
            <a:avLst/>
          </a:prstGeom>
          <a:noFill/>
        </p:spPr>
        <p:txBody>
          <a:bodyPr wrap="square" lIns="91440" tIns="4572" rIns="0" bIns="4572" rtlCol="0">
            <a:spAutoFit/>
          </a:bodyPr>
          <a:lstStyle/>
          <a:p>
            <a:pPr algn="r"/>
            <a:r>
              <a:rPr lang="en-US" sz="800" dirty="0">
                <a:solidFill>
                  <a:srgbClr val="FFFFFF"/>
                </a:solidFill>
              </a:rPr>
              <a:t>Department Name (edit in Slide Master)</a:t>
            </a:r>
          </a:p>
        </p:txBody>
      </p:sp>
      <p:pic>
        <p:nvPicPr>
          <p:cNvPr id="18" name="Logo">
            <a:extLst>
              <a:ext uri="{FF2B5EF4-FFF2-40B4-BE49-F238E27FC236}">
                <a16:creationId xmlns:a16="http://schemas.microsoft.com/office/drawing/2014/main" id="{A818A722-854C-4B41-BBFB-C5D9429A16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5761" y="234346"/>
            <a:ext cx="423229" cy="182033"/>
          </a:xfrm>
          <a:prstGeom prst="rect">
            <a:avLst/>
          </a:prstGeom>
        </p:spPr>
      </p:pic>
      <p:sp>
        <p:nvSpPr>
          <p:cNvPr id="3" name="Slide Number Placeholder 2">
            <a:extLst>
              <a:ext uri="{FF2B5EF4-FFF2-40B4-BE49-F238E27FC236}">
                <a16:creationId xmlns:a16="http://schemas.microsoft.com/office/drawing/2014/main" id="{980CCF0D-E503-6141-BE87-62E762B23910}"/>
              </a:ext>
            </a:extLst>
          </p:cNvPr>
          <p:cNvSpPr>
            <a:spLocks noGrp="1"/>
          </p:cNvSpPr>
          <p:nvPr>
            <p:ph type="sldNum" sz="quarter" idx="4"/>
          </p:nvPr>
        </p:nvSpPr>
        <p:spPr>
          <a:xfrm>
            <a:off x="8421624" y="6339840"/>
            <a:ext cx="457200" cy="487680"/>
          </a:xfrm>
          <a:prstGeom prst="rect">
            <a:avLst/>
          </a:prstGeom>
        </p:spPr>
        <p:txBody>
          <a:bodyPr vert="horz" wrap="none" lIns="0" tIns="0" rIns="0" bIns="256032" rtlCol="0" anchor="t" anchorCtr="0">
            <a:noAutofit/>
          </a:bodyPr>
          <a:lstStyle>
            <a:lvl1pPr algn="r">
              <a:defRPr sz="800">
                <a:solidFill>
                  <a:schemeClr val="bg1"/>
                </a:solidFill>
              </a:defRPr>
            </a:lvl1pPr>
          </a:lstStyle>
          <a:p>
            <a:fld id="{06775D5B-78AF-3A4A-8588-791173DFA68C}" type="slidenum">
              <a:rPr lang="en-US" smtClean="0"/>
              <a:pPr/>
              <a:t>‹#›</a:t>
            </a:fld>
            <a:endParaRPr lang="en-US"/>
          </a:p>
        </p:txBody>
      </p:sp>
      <p:sp>
        <p:nvSpPr>
          <p:cNvPr id="6" name="Date Placeholder 5">
            <a:extLst>
              <a:ext uri="{FF2B5EF4-FFF2-40B4-BE49-F238E27FC236}">
                <a16:creationId xmlns:a16="http://schemas.microsoft.com/office/drawing/2014/main" id="{EFF1F436-5B4B-5447-84BC-4469ACBA6CC9}"/>
              </a:ext>
            </a:extLst>
          </p:cNvPr>
          <p:cNvSpPr>
            <a:spLocks noGrp="1"/>
          </p:cNvSpPr>
          <p:nvPr>
            <p:ph type="dt" sz="half" idx="2"/>
          </p:nvPr>
        </p:nvSpPr>
        <p:spPr>
          <a:xfrm>
            <a:off x="4297680" y="6345457"/>
            <a:ext cx="2057400" cy="381643"/>
          </a:xfrm>
          <a:prstGeom prst="rect">
            <a:avLst/>
          </a:prstGeom>
        </p:spPr>
        <p:txBody>
          <a:bodyPr vert="horz" lIns="0" tIns="0" rIns="0" bIns="256032" rtlCol="0" anchor="t" anchorCtr="0">
            <a:spAutoFit/>
          </a:bodyPr>
          <a:lstStyle>
            <a:lvl1pPr algn="l">
              <a:defRPr sz="800">
                <a:solidFill>
                  <a:schemeClr val="bg1"/>
                </a:solidFill>
              </a:defRPr>
            </a:lvl1pPr>
          </a:lstStyle>
          <a:p>
            <a:fld id="{3E537502-922D-9147-8E70-41A9CF08F3D0}" type="datetime4">
              <a:rPr lang="en-US" smtClean="0"/>
              <a:pPr/>
              <a:t>May 29, 2020</a:t>
            </a:fld>
            <a:endParaRPr lang="en-US" dirty="0"/>
          </a:p>
        </p:txBody>
      </p:sp>
    </p:spTree>
    <p:extLst>
      <p:ext uri="{BB962C8B-B14F-4D97-AF65-F5344CB8AC3E}">
        <p14:creationId xmlns:p14="http://schemas.microsoft.com/office/powerpoint/2010/main" val="1988226987"/>
      </p:ext>
    </p:extLst>
  </p:cSld>
  <p:clrMap bg1="lt1" tx1="dk1" bg2="lt2" tx2="dk2" accent1="accent1" accent2="accent2" accent3="accent3" accent4="accent4" accent5="accent5" accent6="accent6" hlink="hlink" folHlink="folHlink"/>
  <p:sldLayoutIdLst>
    <p:sldLayoutId id="2147483679" r:id="rId1"/>
  </p:sldLayoutIdLst>
  <p:hf hdr="0" ftr="0"/>
  <p:txStyles>
    <p:titleStyle>
      <a:lvl1pPr algn="ctr" defTabSz="685800" rtl="0" eaLnBrk="1" latinLnBrk="0" hangingPunct="1">
        <a:lnSpc>
          <a:spcPct val="90000"/>
        </a:lnSpc>
        <a:spcBef>
          <a:spcPct val="0"/>
        </a:spcBef>
        <a:buNone/>
        <a:defRPr sz="3600" b="0" i="0" kern="1200" baseline="0">
          <a:solidFill>
            <a:schemeClr val="bg1"/>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chemeClr val="bg1"/>
          </a:solidFill>
          <a:latin typeface="+mn-lt"/>
          <a:ea typeface="+mn-ea"/>
          <a:cs typeface="+mn-cs"/>
        </a:defRPr>
      </a:lvl1pPr>
      <a:lvl2pPr marL="448056" indent="-173736" algn="l" defTabSz="685800" rtl="0" eaLnBrk="1" latinLnBrk="0" hangingPunct="1">
        <a:lnSpc>
          <a:spcPct val="90000"/>
        </a:lnSpc>
        <a:spcBef>
          <a:spcPts val="375"/>
        </a:spcBef>
        <a:buFont typeface="Arial" panose="020B0604020202020204" pitchFamily="34" charset="0"/>
        <a:buChar char="•"/>
        <a:defRPr sz="1400" b="0" i="0" kern="1200" baseline="0">
          <a:solidFill>
            <a:schemeClr val="bg1"/>
          </a:solidFill>
          <a:latin typeface="+mn-lt"/>
          <a:ea typeface="+mn-ea"/>
          <a:cs typeface="+mn-cs"/>
        </a:defRPr>
      </a:lvl2pPr>
      <a:lvl3pPr marL="72237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mn-lt"/>
          <a:ea typeface="+mn-ea"/>
          <a:cs typeface="+mn-cs"/>
        </a:defRPr>
      </a:lvl3pPr>
      <a:lvl4pPr marL="996696" indent="-171450" algn="l" defTabSz="685800" rtl="0" eaLnBrk="1" latinLnBrk="0" hangingPunct="1">
        <a:lnSpc>
          <a:spcPct val="90000"/>
        </a:lnSpc>
        <a:spcBef>
          <a:spcPts val="375"/>
        </a:spcBef>
        <a:buFont typeface="Arial" panose="020B0604020202020204" pitchFamily="34" charset="0"/>
        <a:buChar char="•"/>
        <a:defRPr sz="1400" b="0" i="0" kern="1200">
          <a:solidFill>
            <a:schemeClr val="bg1"/>
          </a:solidFill>
          <a:latin typeface="+mn-lt"/>
          <a:ea typeface="+mn-ea"/>
          <a:cs typeface="+mn-cs"/>
        </a:defRPr>
      </a:lvl4pPr>
      <a:lvl5pPr marL="127101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p:nvSpPr>
          <p:cNvPr id="13" name="Text Placeholder-left">
            <a:extLst>
              <a:ext uri="{FF2B5EF4-FFF2-40B4-BE49-F238E27FC236}">
                <a16:creationId xmlns:a16="http://schemas.microsoft.com/office/drawing/2014/main" id="{71380050-84F1-D143-BCF2-F067E310EFE8}"/>
              </a:ext>
            </a:extLst>
          </p:cNvPr>
          <p:cNvSpPr txBox="1">
            <a:spLocks/>
          </p:cNvSpPr>
          <p:nvPr/>
        </p:nvSpPr>
        <p:spPr>
          <a:xfrm>
            <a:off x="304800" y="6352032"/>
            <a:ext cx="3566160" cy="369332"/>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800" b="0" i="0" dirty="0">
                <a:solidFill>
                  <a:schemeClr val="bg1"/>
                </a:solidFill>
                <a:latin typeface="Helvetica Regular" pitchFamily="2" charset="0"/>
              </a:rPr>
              <a:t>CS 33 Discussion 1A – Week 9</a:t>
            </a:r>
          </a:p>
        </p:txBody>
      </p:sp>
      <p:sp>
        <p:nvSpPr>
          <p:cNvPr id="14" name="Department name placeholder">
            <a:extLst>
              <a:ext uri="{FF2B5EF4-FFF2-40B4-BE49-F238E27FC236}">
                <a16:creationId xmlns:a16="http://schemas.microsoft.com/office/drawing/2014/main" id="{00604508-04C9-9E48-9D56-4DDA3BD4D375}"/>
              </a:ext>
            </a:extLst>
          </p:cNvPr>
          <p:cNvSpPr txBox="1"/>
          <p:nvPr/>
        </p:nvSpPr>
        <p:spPr>
          <a:xfrm>
            <a:off x="6581308" y="277235"/>
            <a:ext cx="2295993" cy="176459"/>
          </a:xfrm>
          <a:prstGeom prst="rect">
            <a:avLst/>
          </a:prstGeom>
          <a:noFill/>
        </p:spPr>
        <p:txBody>
          <a:bodyPr wrap="square" lIns="91440" tIns="4572" rIns="0" bIns="4572" rtlCol="0">
            <a:noAutofit/>
          </a:bodyPr>
          <a:lstStyle/>
          <a:p>
            <a:pPr algn="r"/>
            <a:r>
              <a:rPr lang="en-US" sz="800" dirty="0">
                <a:solidFill>
                  <a:srgbClr val="FFFFFF"/>
                </a:solidFill>
              </a:rPr>
              <a:t>Computer Science Department</a:t>
            </a:r>
          </a:p>
        </p:txBody>
      </p:sp>
      <p:pic>
        <p:nvPicPr>
          <p:cNvPr id="16" name="Logo">
            <a:extLst>
              <a:ext uri="{FF2B5EF4-FFF2-40B4-BE49-F238E27FC236}">
                <a16:creationId xmlns:a16="http://schemas.microsoft.com/office/drawing/2014/main" id="{0FCED579-A029-5C4C-9E1F-AE7C4BC1CA7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5761" y="234346"/>
            <a:ext cx="423229" cy="182033"/>
          </a:xfrm>
          <a:prstGeom prst="rect">
            <a:avLst/>
          </a:prstGeom>
        </p:spPr>
      </p:pic>
      <p:sp>
        <p:nvSpPr>
          <p:cNvPr id="3" name="Date Placeholder 2">
            <a:extLst>
              <a:ext uri="{FF2B5EF4-FFF2-40B4-BE49-F238E27FC236}">
                <a16:creationId xmlns:a16="http://schemas.microsoft.com/office/drawing/2014/main" id="{C422141D-5EC8-CC45-B139-F8002F7FA5AC}"/>
              </a:ext>
            </a:extLst>
          </p:cNvPr>
          <p:cNvSpPr>
            <a:spLocks noGrp="1"/>
          </p:cNvSpPr>
          <p:nvPr>
            <p:ph type="dt" sz="half" idx="2"/>
          </p:nvPr>
        </p:nvSpPr>
        <p:spPr>
          <a:xfrm>
            <a:off x="4297680" y="6339841"/>
            <a:ext cx="2057400" cy="381643"/>
          </a:xfrm>
          <a:prstGeom prst="rect">
            <a:avLst/>
          </a:prstGeom>
        </p:spPr>
        <p:txBody>
          <a:bodyPr vert="horz" lIns="0" tIns="0" rIns="0" bIns="256032" rtlCol="0" anchor="t" anchorCtr="0">
            <a:spAutoFit/>
          </a:bodyPr>
          <a:lstStyle>
            <a:lvl1pPr algn="l">
              <a:defRPr sz="800">
                <a:solidFill>
                  <a:schemeClr val="bg1"/>
                </a:solidFill>
              </a:defRPr>
            </a:lvl1pPr>
          </a:lstStyle>
          <a:p>
            <a:r>
              <a:rPr lang="en-US" dirty="0"/>
              <a:t>5/29/2020</a:t>
            </a:r>
          </a:p>
        </p:txBody>
      </p:sp>
      <p:sp>
        <p:nvSpPr>
          <p:cNvPr id="4" name="Title Placeholder 3">
            <a:extLst>
              <a:ext uri="{FF2B5EF4-FFF2-40B4-BE49-F238E27FC236}">
                <a16:creationId xmlns:a16="http://schemas.microsoft.com/office/drawing/2014/main" id="{B2B7E107-1541-7E40-A6FC-46A0AEFD495E}"/>
              </a:ext>
            </a:extLst>
          </p:cNvPr>
          <p:cNvSpPr>
            <a:spLocks noGrp="1"/>
          </p:cNvSpPr>
          <p:nvPr>
            <p:ph type="title"/>
          </p:nvPr>
        </p:nvSpPr>
        <p:spPr>
          <a:xfrm>
            <a:off x="640080" y="2744474"/>
            <a:ext cx="7780020" cy="498598"/>
          </a:xfrm>
          <a:prstGeom prst="rect">
            <a:avLst/>
          </a:prstGeom>
        </p:spPr>
        <p:txBody>
          <a:bodyPr vert="horz" wrap="square" lIns="0" tIns="0" rIns="0" bIns="0" rtlCol="0" anchor="b" anchorCtr="0">
            <a:spAutoFit/>
          </a:bodyPr>
          <a:lstStyle/>
          <a:p>
            <a:r>
              <a:rPr lang="en-US" dirty="0"/>
              <a:t>CS 33 Discussion 1A – Week 9</a:t>
            </a:r>
          </a:p>
        </p:txBody>
      </p:sp>
      <p:sp>
        <p:nvSpPr>
          <p:cNvPr id="5" name="Text Placeholder 4">
            <a:extLst>
              <a:ext uri="{FF2B5EF4-FFF2-40B4-BE49-F238E27FC236}">
                <a16:creationId xmlns:a16="http://schemas.microsoft.com/office/drawing/2014/main" id="{BCA93CE4-2BD0-C849-B5FE-F6137696E780}"/>
              </a:ext>
            </a:extLst>
          </p:cNvPr>
          <p:cNvSpPr>
            <a:spLocks noGrp="1"/>
          </p:cNvSpPr>
          <p:nvPr>
            <p:ph type="body" idx="1"/>
          </p:nvPr>
        </p:nvSpPr>
        <p:spPr>
          <a:xfrm>
            <a:off x="640080" y="3535680"/>
            <a:ext cx="7772400" cy="1267014"/>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16426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Lst>
  <p:txStyles>
    <p:titleStyle>
      <a:lvl1pPr algn="l" defTabSz="685800" rtl="0" eaLnBrk="1" latinLnBrk="0" hangingPunct="1">
        <a:lnSpc>
          <a:spcPct val="90000"/>
        </a:lnSpc>
        <a:spcBef>
          <a:spcPct val="0"/>
        </a:spcBef>
        <a:buNone/>
        <a:defRPr sz="3600" b="1" i="0" kern="1200">
          <a:solidFill>
            <a:schemeClr val="bg1"/>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chemeClr val="bg1"/>
          </a:solidFill>
          <a:latin typeface="Helvetica" pitchFamily="2" charset="0"/>
          <a:ea typeface="+mn-ea"/>
          <a:cs typeface="+mn-cs"/>
        </a:defRPr>
      </a:lvl1pPr>
      <a:lvl2pPr marL="448056" indent="-173736"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2pPr>
      <a:lvl3pPr marL="72237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3pPr>
      <a:lvl4pPr marL="996696" indent="-171450" algn="l" defTabSz="685800" rtl="0" eaLnBrk="1" latinLnBrk="0" hangingPunct="1">
        <a:lnSpc>
          <a:spcPct val="90000"/>
        </a:lnSpc>
        <a:spcBef>
          <a:spcPts val="375"/>
        </a:spcBef>
        <a:buFont typeface="Arial" panose="020B0604020202020204" pitchFamily="34" charset="0"/>
        <a:buChar char="•"/>
        <a:defRPr sz="1400" b="0" i="0" kern="1200">
          <a:solidFill>
            <a:schemeClr val="bg1"/>
          </a:solidFill>
          <a:latin typeface="Helvetica" pitchFamily="2" charset="0"/>
          <a:ea typeface="+mn-ea"/>
          <a:cs typeface="+mn-cs"/>
        </a:defRPr>
      </a:lvl4pPr>
      <a:lvl5pPr marL="127101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Header rule">
            <a:extLst>
              <a:ext uri="{FF2B5EF4-FFF2-40B4-BE49-F238E27FC236}">
                <a16:creationId xmlns:a16="http://schemas.microsoft.com/office/drawing/2014/main" id="{98E6E0B5-9270-574F-A10E-09DA8982DB02}"/>
              </a:ext>
            </a:extLst>
          </p:cNvPr>
          <p:cNvSpPr/>
          <p:nvPr/>
        </p:nvSpPr>
        <p:spPr>
          <a:xfrm>
            <a:off x="640080" y="1470765"/>
            <a:ext cx="7772400" cy="48768"/>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350"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989898"/>
            <a:ext cx="7772400" cy="387798"/>
          </a:xfrm>
          <a:prstGeom prst="rect">
            <a:avLst/>
          </a:prstGeom>
        </p:spPr>
        <p:txBody>
          <a:bodyPr vert="horz" wrap="square" lIns="0" tIns="0" rIns="0" bIns="0" rtlCol="0" anchor="b" anchorCtr="0">
            <a:spAutoFit/>
          </a:bodyPr>
          <a:lstStyle/>
          <a:p>
            <a:r>
              <a:rPr lang="en-US" dirty="0"/>
              <a:t>Click to edit Master title</a:t>
            </a:r>
          </a:p>
        </p:txBody>
      </p:sp>
      <p:sp>
        <p:nvSpPr>
          <p:cNvPr id="26" name="Date Placeholder">
            <a:extLst>
              <a:ext uri="{FF2B5EF4-FFF2-40B4-BE49-F238E27FC236}">
                <a16:creationId xmlns:a16="http://schemas.microsoft.com/office/drawing/2014/main" id="{8221B8DE-CEF2-934A-AC4E-99A13E490B7A}"/>
              </a:ext>
            </a:extLst>
          </p:cNvPr>
          <p:cNvSpPr>
            <a:spLocks noGrp="1"/>
          </p:cNvSpPr>
          <p:nvPr>
            <p:ph type="dt" sz="half" idx="2"/>
          </p:nvPr>
        </p:nvSpPr>
        <p:spPr>
          <a:xfrm>
            <a:off x="4297680" y="6339840"/>
            <a:ext cx="2057400" cy="381643"/>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fld id="{9F05C223-F9F2-7341-AC81-9A6F2CBE1079}" type="datetime4">
              <a:rPr lang="en-US" smtClean="0"/>
              <a:t>May 29, 2020</a:t>
            </a:fld>
            <a:endParaRPr lang="en-US" dirty="0"/>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421624" y="6339840"/>
            <a:ext cx="457200" cy="487680"/>
          </a:xfrm>
          <a:prstGeom prst="rect">
            <a:avLst/>
          </a:prstGeom>
        </p:spPr>
        <p:txBody>
          <a:bodyPr vert="horz" wrap="square" lIns="0" tIns="0" rIns="0" bIns="256032" rtlCol="0" anchor="t" anchorCtr="0">
            <a:noAutofit/>
          </a:bodyPr>
          <a:lstStyle>
            <a:lvl1pPr algn="r">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F4D58D5-A817-8C46-AB00-9E4F26EA159C}"/>
              </a:ext>
            </a:extLst>
          </p:cNvPr>
          <p:cNvSpPr/>
          <p:nvPr/>
        </p:nvSpPr>
        <p:spPr>
          <a:xfrm>
            <a:off x="0" y="0"/>
            <a:ext cx="9144000" cy="609600"/>
          </a:xfrm>
          <a:prstGeom prst="rect">
            <a:avLst/>
          </a:prstGeom>
          <a:gradFill>
            <a:gsLst>
              <a:gs pos="0">
                <a:srgbClr val="00578B"/>
              </a:gs>
              <a:gs pos="100000">
                <a:srgbClr val="2774A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Department name placeholder">
            <a:extLst>
              <a:ext uri="{FF2B5EF4-FFF2-40B4-BE49-F238E27FC236}">
                <a16:creationId xmlns:a16="http://schemas.microsoft.com/office/drawing/2014/main" id="{41828359-8F80-E846-BC68-9046475E0D05}"/>
              </a:ext>
            </a:extLst>
          </p:cNvPr>
          <p:cNvSpPr txBox="1"/>
          <p:nvPr/>
        </p:nvSpPr>
        <p:spPr>
          <a:xfrm>
            <a:off x="6583680" y="280416"/>
            <a:ext cx="2295144" cy="176459"/>
          </a:xfrm>
          <a:prstGeom prst="rect">
            <a:avLst/>
          </a:prstGeom>
          <a:noFill/>
        </p:spPr>
        <p:txBody>
          <a:bodyPr wrap="square" lIns="91440" tIns="4572" rIns="0" bIns="4572" rtlCol="0">
            <a:noAutofit/>
          </a:bodyPr>
          <a:lstStyle/>
          <a:p>
            <a:pPr algn="r"/>
            <a:r>
              <a:rPr lang="en-US" sz="800" dirty="0">
                <a:solidFill>
                  <a:srgbClr val="FFFFFF"/>
                </a:solidFill>
              </a:rPr>
              <a:t>Department Name (edit in Slide Master)</a:t>
            </a:r>
          </a:p>
        </p:txBody>
      </p:sp>
      <p:pic>
        <p:nvPicPr>
          <p:cNvPr id="12" name="Logo">
            <a:extLst>
              <a:ext uri="{FF2B5EF4-FFF2-40B4-BE49-F238E27FC236}">
                <a16:creationId xmlns:a16="http://schemas.microsoft.com/office/drawing/2014/main" id="{6E1D559F-4EF1-6E45-B5D7-15C84F808AA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65761" y="234346"/>
            <a:ext cx="423229" cy="182033"/>
          </a:xfrm>
          <a:prstGeom prst="rect">
            <a:avLst/>
          </a:prstGeom>
        </p:spPr>
      </p:pic>
      <p:sp>
        <p:nvSpPr>
          <p:cNvPr id="16" name="Text Placeholder-left">
            <a:extLst>
              <a:ext uri="{FF2B5EF4-FFF2-40B4-BE49-F238E27FC236}">
                <a16:creationId xmlns:a16="http://schemas.microsoft.com/office/drawing/2014/main" id="{7AC9189D-0EEA-1842-9A84-2D9C40375164}"/>
              </a:ext>
            </a:extLst>
          </p:cNvPr>
          <p:cNvSpPr txBox="1">
            <a:spLocks/>
          </p:cNvSpPr>
          <p:nvPr/>
        </p:nvSpPr>
        <p:spPr>
          <a:xfrm>
            <a:off x="365760" y="6349366"/>
            <a:ext cx="3566160" cy="369332"/>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800" b="0" i="0" dirty="0">
                <a:solidFill>
                  <a:srgbClr val="898989"/>
                </a:solidFill>
                <a:latin typeface="Helvetica Regular" pitchFamily="2" charset="0"/>
              </a:rPr>
              <a:t>Presentation Title (edit in Slide Master)</a:t>
            </a:r>
          </a:p>
        </p:txBody>
      </p:sp>
      <p:sp>
        <p:nvSpPr>
          <p:cNvPr id="4" name="Text Placeholder 3">
            <a:extLst>
              <a:ext uri="{FF2B5EF4-FFF2-40B4-BE49-F238E27FC236}">
                <a16:creationId xmlns:a16="http://schemas.microsoft.com/office/drawing/2014/main" id="{C5A38CAE-CC53-A346-9993-73CC87395D49}"/>
              </a:ext>
            </a:extLst>
          </p:cNvPr>
          <p:cNvSpPr>
            <a:spLocks noGrp="1"/>
          </p:cNvSpPr>
          <p:nvPr>
            <p:ph type="body" idx="1"/>
          </p:nvPr>
        </p:nvSpPr>
        <p:spPr>
          <a:xfrm>
            <a:off x="1097280" y="1950721"/>
            <a:ext cx="7315200" cy="117468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313315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Helvetica" pitchFamily="2" charset="0"/>
          <a:ea typeface="+mn-ea"/>
          <a:cs typeface="+mn-cs"/>
        </a:defRPr>
      </a:lvl1pPr>
      <a:lvl2pPr marL="448056" indent="-173736" algn="l" defTabSz="685800" rtl="0" eaLnBrk="1" latinLnBrk="0" hangingPunct="1">
        <a:lnSpc>
          <a:spcPct val="90000"/>
        </a:lnSpc>
        <a:spcBef>
          <a:spcPts val="375"/>
        </a:spcBef>
        <a:buFont typeface="Arial" panose="020B0604020202020204" pitchFamily="34" charset="0"/>
        <a:buChar char="•"/>
        <a:defRPr sz="1400" b="0" i="0" kern="1200" baseline="0">
          <a:solidFill>
            <a:srgbClr val="58595B"/>
          </a:solidFill>
          <a:latin typeface="Helvetica Regular" pitchFamily="2" charset="0"/>
          <a:ea typeface="+mn-ea"/>
          <a:cs typeface="+mn-cs"/>
        </a:defRPr>
      </a:lvl2pPr>
      <a:lvl3pPr marL="722376" indent="-171450" algn="l" defTabSz="685800" rtl="0" eaLnBrk="1" latinLnBrk="0" hangingPunct="1">
        <a:lnSpc>
          <a:spcPct val="90000"/>
        </a:lnSpc>
        <a:spcBef>
          <a:spcPts val="375"/>
        </a:spcBef>
        <a:buFont typeface="Arial" panose="020B0604020202020204" pitchFamily="34" charset="0"/>
        <a:buChar char="•"/>
        <a:defRPr sz="1400" b="0" kern="1200">
          <a:solidFill>
            <a:srgbClr val="58595B"/>
          </a:solidFill>
          <a:latin typeface="Helvetica" pitchFamily="2" charset="0"/>
          <a:ea typeface="+mn-ea"/>
          <a:cs typeface="+mn-cs"/>
        </a:defRPr>
      </a:lvl3pPr>
      <a:lvl4pPr marL="996696" indent="-171450" algn="l" defTabSz="685800" rtl="0" eaLnBrk="1" latinLnBrk="0" hangingPunct="1">
        <a:lnSpc>
          <a:spcPct val="90000"/>
        </a:lnSpc>
        <a:spcBef>
          <a:spcPts val="375"/>
        </a:spcBef>
        <a:buFont typeface="Arial" panose="020B0604020202020204" pitchFamily="34" charset="0"/>
        <a:buChar char="•"/>
        <a:defRPr sz="1400" b="0" i="0" kern="1200">
          <a:solidFill>
            <a:srgbClr val="58595B"/>
          </a:solidFill>
          <a:latin typeface="Helvetica" pitchFamily="2" charset="0"/>
          <a:ea typeface="+mn-ea"/>
          <a:cs typeface="+mn-cs"/>
        </a:defRPr>
      </a:lvl4pPr>
      <a:lvl5pPr marL="1271016" indent="-171450" algn="l" defTabSz="685800" rtl="0" eaLnBrk="1" latinLnBrk="0" hangingPunct="1">
        <a:lnSpc>
          <a:spcPct val="90000"/>
        </a:lnSpc>
        <a:spcBef>
          <a:spcPts val="375"/>
        </a:spcBef>
        <a:buFont typeface="Arial" panose="020B0604020202020204" pitchFamily="34" charset="0"/>
        <a:buChar char="•"/>
        <a:defRPr sz="1400" b="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image">
            <a:extLst>
              <a:ext uri="{FF2B5EF4-FFF2-40B4-BE49-F238E27FC236}">
                <a16:creationId xmlns:a16="http://schemas.microsoft.com/office/drawing/2014/main" id="{3F4D58D5-A817-8C46-AB00-9E4F26EA159C}"/>
              </a:ext>
            </a:extLst>
          </p:cNvPr>
          <p:cNvSpPr/>
          <p:nvPr/>
        </p:nvSpPr>
        <p:spPr>
          <a:xfrm>
            <a:off x="0" y="0"/>
            <a:ext cx="9144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350"/>
          </a:p>
        </p:txBody>
      </p:sp>
      <p:sp>
        <p:nvSpPr>
          <p:cNvPr id="4" name="gradient">
            <a:extLst>
              <a:ext uri="{FF2B5EF4-FFF2-40B4-BE49-F238E27FC236}">
                <a16:creationId xmlns:a16="http://schemas.microsoft.com/office/drawing/2014/main" id="{7C5494A1-EAF6-FE40-8442-13FDACD4A804}"/>
              </a:ext>
            </a:extLst>
          </p:cNvPr>
          <p:cNvSpPr/>
          <p:nvPr/>
        </p:nvSpPr>
        <p:spPr>
          <a:xfrm>
            <a:off x="0" y="0"/>
            <a:ext cx="9144000" cy="6864096"/>
          </a:xfrm>
          <a:prstGeom prst="rect">
            <a:avLst/>
          </a:prstGeom>
          <a:solidFill>
            <a:srgbClr val="00578B">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16" name="Text Placeholder-left">
            <a:extLst>
              <a:ext uri="{FF2B5EF4-FFF2-40B4-BE49-F238E27FC236}">
                <a16:creationId xmlns:a16="http://schemas.microsoft.com/office/drawing/2014/main" id="{7AC9189D-0EEA-1842-9A84-2D9C40375164}"/>
              </a:ext>
            </a:extLst>
          </p:cNvPr>
          <p:cNvSpPr txBox="1">
            <a:spLocks/>
          </p:cNvSpPr>
          <p:nvPr/>
        </p:nvSpPr>
        <p:spPr>
          <a:xfrm>
            <a:off x="365760" y="6352033"/>
            <a:ext cx="3566160" cy="369332"/>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800" b="0" i="0" dirty="0">
                <a:solidFill>
                  <a:schemeClr val="bg1"/>
                </a:solidFill>
                <a:latin typeface="Helvetica Regular" pitchFamily="2" charset="0"/>
              </a:rPr>
              <a:t>Presentation Title (edit in Slide Master)</a:t>
            </a:r>
          </a:p>
        </p:txBody>
      </p:sp>
      <p:sp>
        <p:nvSpPr>
          <p:cNvPr id="15" name="Department name placeholder">
            <a:extLst>
              <a:ext uri="{FF2B5EF4-FFF2-40B4-BE49-F238E27FC236}">
                <a16:creationId xmlns:a16="http://schemas.microsoft.com/office/drawing/2014/main" id="{1F7F76C6-7E2A-5149-B69D-8B0273641DA8}"/>
              </a:ext>
            </a:extLst>
          </p:cNvPr>
          <p:cNvSpPr txBox="1"/>
          <p:nvPr/>
        </p:nvSpPr>
        <p:spPr>
          <a:xfrm>
            <a:off x="6583680" y="277235"/>
            <a:ext cx="2295144" cy="132344"/>
          </a:xfrm>
          <a:prstGeom prst="rect">
            <a:avLst/>
          </a:prstGeom>
          <a:noFill/>
        </p:spPr>
        <p:txBody>
          <a:bodyPr wrap="square" lIns="91440" tIns="4572" rIns="0" bIns="4572" rtlCol="0">
            <a:spAutoFit/>
          </a:bodyPr>
          <a:lstStyle/>
          <a:p>
            <a:pPr algn="r"/>
            <a:r>
              <a:rPr lang="en-US" sz="800" dirty="0">
                <a:solidFill>
                  <a:srgbClr val="FFFFFF"/>
                </a:solidFill>
              </a:rPr>
              <a:t>Department Name (edit in Slide Master)</a:t>
            </a:r>
          </a:p>
        </p:txBody>
      </p:sp>
      <p:pic>
        <p:nvPicPr>
          <p:cNvPr id="18" name="Logo">
            <a:extLst>
              <a:ext uri="{FF2B5EF4-FFF2-40B4-BE49-F238E27FC236}">
                <a16:creationId xmlns:a16="http://schemas.microsoft.com/office/drawing/2014/main" id="{A818A722-854C-4B41-BBFB-C5D9429A16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5761" y="234346"/>
            <a:ext cx="423229" cy="182033"/>
          </a:xfrm>
          <a:prstGeom prst="rect">
            <a:avLst/>
          </a:prstGeom>
        </p:spPr>
      </p:pic>
      <p:sp>
        <p:nvSpPr>
          <p:cNvPr id="3" name="Slide Number Placeholder 2">
            <a:extLst>
              <a:ext uri="{FF2B5EF4-FFF2-40B4-BE49-F238E27FC236}">
                <a16:creationId xmlns:a16="http://schemas.microsoft.com/office/drawing/2014/main" id="{980CCF0D-E503-6141-BE87-62E762B23910}"/>
              </a:ext>
            </a:extLst>
          </p:cNvPr>
          <p:cNvSpPr>
            <a:spLocks noGrp="1"/>
          </p:cNvSpPr>
          <p:nvPr>
            <p:ph type="sldNum" sz="quarter" idx="4"/>
          </p:nvPr>
        </p:nvSpPr>
        <p:spPr>
          <a:xfrm>
            <a:off x="8421624" y="6339840"/>
            <a:ext cx="457200" cy="487680"/>
          </a:xfrm>
          <a:prstGeom prst="rect">
            <a:avLst/>
          </a:prstGeom>
        </p:spPr>
        <p:txBody>
          <a:bodyPr vert="horz" wrap="none" lIns="0" tIns="0" rIns="0" bIns="256032" rtlCol="0" anchor="t" anchorCtr="0">
            <a:noAutofit/>
          </a:bodyPr>
          <a:lstStyle>
            <a:lvl1pPr algn="r">
              <a:defRPr sz="800">
                <a:solidFill>
                  <a:schemeClr val="bg1"/>
                </a:solidFill>
              </a:defRPr>
            </a:lvl1pPr>
          </a:lstStyle>
          <a:p>
            <a:fld id="{06775D5B-78AF-3A4A-8588-791173DFA68C}" type="slidenum">
              <a:rPr lang="en-US" smtClean="0"/>
              <a:pPr/>
              <a:t>‹#›</a:t>
            </a:fld>
            <a:endParaRPr lang="en-US"/>
          </a:p>
        </p:txBody>
      </p:sp>
      <p:sp>
        <p:nvSpPr>
          <p:cNvPr id="6" name="Date Placeholder 5">
            <a:extLst>
              <a:ext uri="{FF2B5EF4-FFF2-40B4-BE49-F238E27FC236}">
                <a16:creationId xmlns:a16="http://schemas.microsoft.com/office/drawing/2014/main" id="{EFF1F436-5B4B-5447-84BC-4469ACBA6CC9}"/>
              </a:ext>
            </a:extLst>
          </p:cNvPr>
          <p:cNvSpPr>
            <a:spLocks noGrp="1"/>
          </p:cNvSpPr>
          <p:nvPr>
            <p:ph type="dt" sz="half" idx="2"/>
          </p:nvPr>
        </p:nvSpPr>
        <p:spPr>
          <a:xfrm>
            <a:off x="4297680" y="6345457"/>
            <a:ext cx="2057400" cy="381643"/>
          </a:xfrm>
          <a:prstGeom prst="rect">
            <a:avLst/>
          </a:prstGeom>
        </p:spPr>
        <p:txBody>
          <a:bodyPr vert="horz" lIns="0" tIns="0" rIns="0" bIns="256032" rtlCol="0" anchor="t" anchorCtr="0">
            <a:spAutoFit/>
          </a:bodyPr>
          <a:lstStyle>
            <a:lvl1pPr algn="l">
              <a:defRPr sz="800">
                <a:solidFill>
                  <a:schemeClr val="bg1"/>
                </a:solidFill>
              </a:defRPr>
            </a:lvl1pPr>
          </a:lstStyle>
          <a:p>
            <a:fld id="{3E537502-922D-9147-8E70-41A9CF08F3D0}" type="datetime4">
              <a:rPr lang="en-US" smtClean="0"/>
              <a:pPr/>
              <a:t>May 29, 2020</a:t>
            </a:fld>
            <a:endParaRPr lang="en-US" dirty="0"/>
          </a:p>
        </p:txBody>
      </p:sp>
    </p:spTree>
    <p:extLst>
      <p:ext uri="{BB962C8B-B14F-4D97-AF65-F5344CB8AC3E}">
        <p14:creationId xmlns:p14="http://schemas.microsoft.com/office/powerpoint/2010/main" val="4252035310"/>
      </p:ext>
    </p:extLst>
  </p:cSld>
  <p:clrMap bg1="lt1" tx1="dk1" bg2="lt2" tx2="dk2" accent1="accent1" accent2="accent2" accent3="accent3" accent4="accent4" accent5="accent5" accent6="accent6" hlink="hlink" folHlink="folHlink"/>
  <p:sldLayoutIdLst>
    <p:sldLayoutId id="2147483699" r:id="rId1"/>
  </p:sldLayoutIdLst>
  <p:hf hdr="0" ftr="0"/>
  <p:txStyles>
    <p:titleStyle>
      <a:lvl1pPr algn="ctr" defTabSz="685800" rtl="0" eaLnBrk="1" latinLnBrk="0" hangingPunct="1">
        <a:lnSpc>
          <a:spcPct val="90000"/>
        </a:lnSpc>
        <a:spcBef>
          <a:spcPct val="0"/>
        </a:spcBef>
        <a:buNone/>
        <a:defRPr sz="3600" b="0" i="0" kern="1200" baseline="0">
          <a:solidFill>
            <a:schemeClr val="bg1"/>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chemeClr val="bg1"/>
          </a:solidFill>
          <a:latin typeface="+mn-lt"/>
          <a:ea typeface="+mn-ea"/>
          <a:cs typeface="+mn-cs"/>
        </a:defRPr>
      </a:lvl1pPr>
      <a:lvl2pPr marL="448056" indent="-173736" algn="l" defTabSz="685800" rtl="0" eaLnBrk="1" latinLnBrk="0" hangingPunct="1">
        <a:lnSpc>
          <a:spcPct val="90000"/>
        </a:lnSpc>
        <a:spcBef>
          <a:spcPts val="375"/>
        </a:spcBef>
        <a:buFont typeface="Arial" panose="020B0604020202020204" pitchFamily="34" charset="0"/>
        <a:buChar char="•"/>
        <a:defRPr sz="1400" b="0" i="0" kern="1200" baseline="0">
          <a:solidFill>
            <a:schemeClr val="bg1"/>
          </a:solidFill>
          <a:latin typeface="+mn-lt"/>
          <a:ea typeface="+mn-ea"/>
          <a:cs typeface="+mn-cs"/>
        </a:defRPr>
      </a:lvl2pPr>
      <a:lvl3pPr marL="72237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mn-lt"/>
          <a:ea typeface="+mn-ea"/>
          <a:cs typeface="+mn-cs"/>
        </a:defRPr>
      </a:lvl3pPr>
      <a:lvl4pPr marL="996696" indent="-171450" algn="l" defTabSz="685800" rtl="0" eaLnBrk="1" latinLnBrk="0" hangingPunct="1">
        <a:lnSpc>
          <a:spcPct val="90000"/>
        </a:lnSpc>
        <a:spcBef>
          <a:spcPts val="375"/>
        </a:spcBef>
        <a:buFont typeface="Arial" panose="020B0604020202020204" pitchFamily="34" charset="0"/>
        <a:buChar char="•"/>
        <a:defRPr sz="1400" b="0" i="0" kern="1200">
          <a:solidFill>
            <a:schemeClr val="bg1"/>
          </a:solidFill>
          <a:latin typeface="+mn-lt"/>
          <a:ea typeface="+mn-ea"/>
          <a:cs typeface="+mn-cs"/>
        </a:defRPr>
      </a:lvl4pPr>
      <a:lvl5pPr marL="127101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58CB-CD62-4319-8DFE-B8D4B04D20B9}"/>
              </a:ext>
            </a:extLst>
          </p:cNvPr>
          <p:cNvSpPr>
            <a:spLocks noGrp="1"/>
          </p:cNvSpPr>
          <p:nvPr>
            <p:ph type="ctrTitle"/>
          </p:nvPr>
        </p:nvSpPr>
        <p:spPr>
          <a:xfrm>
            <a:off x="685800" y="2603254"/>
            <a:ext cx="8077200" cy="997196"/>
          </a:xfrm>
        </p:spPr>
        <p:txBody>
          <a:bodyPr/>
          <a:lstStyle/>
          <a:p>
            <a:r>
              <a:rPr lang="en-US" dirty="0"/>
              <a:t>CS 33 – Discussion 1A</a:t>
            </a:r>
            <a:br>
              <a:rPr lang="en-US" dirty="0"/>
            </a:br>
            <a:r>
              <a:rPr lang="en-US" dirty="0">
                <a:solidFill>
                  <a:srgbClr val="EBEB15"/>
                </a:solidFill>
              </a:rPr>
              <a:t>Computer System Organization</a:t>
            </a:r>
          </a:p>
        </p:txBody>
      </p:sp>
      <p:sp>
        <p:nvSpPr>
          <p:cNvPr id="3" name="Subtitle 2">
            <a:extLst>
              <a:ext uri="{FF2B5EF4-FFF2-40B4-BE49-F238E27FC236}">
                <a16:creationId xmlns:a16="http://schemas.microsoft.com/office/drawing/2014/main" id="{90D6232F-AEE0-4FC3-AE08-DC7BFB9C092C}"/>
              </a:ext>
            </a:extLst>
          </p:cNvPr>
          <p:cNvSpPr>
            <a:spLocks noGrp="1"/>
          </p:cNvSpPr>
          <p:nvPr>
            <p:ph type="subTitle" idx="1"/>
          </p:nvPr>
        </p:nvSpPr>
        <p:spPr>
          <a:xfrm>
            <a:off x="1371600" y="3886200"/>
            <a:ext cx="6400800" cy="286232"/>
          </a:xfrm>
        </p:spPr>
        <p:txBody>
          <a:bodyPr/>
          <a:lstStyle/>
          <a:p>
            <a:r>
              <a:rPr lang="en-US" dirty="0">
                <a:solidFill>
                  <a:schemeClr val="tx1">
                    <a:lumMod val="50000"/>
                  </a:schemeClr>
                </a:solidFill>
              </a:rPr>
              <a:t>Week 9</a:t>
            </a:r>
          </a:p>
        </p:txBody>
      </p:sp>
    </p:spTree>
    <p:extLst>
      <p:ext uri="{BB962C8B-B14F-4D97-AF65-F5344CB8AC3E}">
        <p14:creationId xmlns:p14="http://schemas.microsoft.com/office/powerpoint/2010/main" val="3799942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58CB-CD62-4319-8DFE-B8D4B04D20B9}"/>
              </a:ext>
            </a:extLst>
          </p:cNvPr>
          <p:cNvSpPr>
            <a:spLocks noGrp="1"/>
          </p:cNvSpPr>
          <p:nvPr>
            <p:ph type="ctrTitle"/>
          </p:nvPr>
        </p:nvSpPr>
        <p:spPr>
          <a:xfrm>
            <a:off x="685800" y="3101852"/>
            <a:ext cx="8077200" cy="498598"/>
          </a:xfrm>
        </p:spPr>
        <p:txBody>
          <a:bodyPr/>
          <a:lstStyle/>
          <a:p>
            <a:r>
              <a:rPr lang="en-US" dirty="0"/>
              <a:t>Questions before we start?</a:t>
            </a:r>
            <a:endParaRPr lang="en-US" dirty="0">
              <a:solidFill>
                <a:srgbClr val="EBEB15"/>
              </a:solidFill>
            </a:endParaRPr>
          </a:p>
        </p:txBody>
      </p:sp>
    </p:spTree>
    <p:extLst>
      <p:ext uri="{BB962C8B-B14F-4D97-AF65-F5344CB8AC3E}">
        <p14:creationId xmlns:p14="http://schemas.microsoft.com/office/powerpoint/2010/main" val="143614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5577-AA3B-4589-8406-3437FD1C2857}"/>
              </a:ext>
            </a:extLst>
          </p:cNvPr>
          <p:cNvSpPr>
            <a:spLocks noGrp="1"/>
          </p:cNvSpPr>
          <p:nvPr>
            <p:ph type="ctrTitle"/>
          </p:nvPr>
        </p:nvSpPr>
        <p:spPr>
          <a:xfrm>
            <a:off x="685800" y="819027"/>
            <a:ext cx="7772400" cy="498598"/>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ctr"/>
            <a:r>
              <a:rPr lang="en-US" dirty="0">
                <a:solidFill>
                  <a:srgbClr val="EBEB15"/>
                </a:solidFill>
                <a:effectLst>
                  <a:outerShdw blurRad="38100" dist="38100" dir="2700000" algn="tl">
                    <a:srgbClr val="000000">
                      <a:alpha val="43137"/>
                    </a:srgbClr>
                  </a:outerShdw>
                </a:effectLst>
              </a:rPr>
              <a:t>Logistics</a:t>
            </a:r>
          </a:p>
        </p:txBody>
      </p:sp>
      <p:sp>
        <p:nvSpPr>
          <p:cNvPr id="3" name="Subtitle 2">
            <a:extLst>
              <a:ext uri="{FF2B5EF4-FFF2-40B4-BE49-F238E27FC236}">
                <a16:creationId xmlns:a16="http://schemas.microsoft.com/office/drawing/2014/main" id="{A7DC1DB6-577A-43B9-A14E-79483C5B798C}"/>
              </a:ext>
            </a:extLst>
          </p:cNvPr>
          <p:cNvSpPr>
            <a:spLocks noGrp="1"/>
          </p:cNvSpPr>
          <p:nvPr>
            <p:ph type="subTitle" idx="1"/>
          </p:nvPr>
        </p:nvSpPr>
        <p:spPr>
          <a:xfrm>
            <a:off x="685800" y="1457206"/>
            <a:ext cx="8077200" cy="4423775"/>
          </a:xfrm>
        </p:spPr>
        <p:txBody>
          <a:bodyPr/>
          <a:lstStyle/>
          <a:p>
            <a:pPr marL="457200" indent="-457200" algn="l">
              <a:buFont typeface="Arial" panose="020B0604020202020204" pitchFamily="34" charset="0"/>
              <a:buChar char="•"/>
            </a:pPr>
            <a:r>
              <a:rPr lang="en-US" sz="2800" dirty="0">
                <a:solidFill>
                  <a:schemeClr val="bg1"/>
                </a:solidFill>
              </a:rPr>
              <a:t>Lab 4 – parallel lab – OpenMP multithreading\</a:t>
            </a:r>
          </a:p>
          <a:p>
            <a:pPr marL="914400" lvl="1" indent="-457200" algn="l">
              <a:buFont typeface="Arial" panose="020B0604020202020204" pitchFamily="34" charset="0"/>
              <a:buChar char="•"/>
            </a:pPr>
            <a:r>
              <a:rPr lang="en-US" sz="2800" dirty="0">
                <a:solidFill>
                  <a:schemeClr val="bg1"/>
                </a:solidFill>
              </a:rPr>
              <a:t>Due 11:59pm Friday June 5</a:t>
            </a:r>
            <a:r>
              <a:rPr lang="en-US" sz="2800" baseline="30000" dirty="0">
                <a:solidFill>
                  <a:schemeClr val="bg1"/>
                </a:solidFill>
              </a:rPr>
              <a:t>th </a:t>
            </a:r>
            <a:endParaRPr lang="en-US" sz="2800" dirty="0">
              <a:solidFill>
                <a:schemeClr val="bg1"/>
              </a:solidFill>
            </a:endParaRPr>
          </a:p>
          <a:p>
            <a:pPr marL="285750" indent="-285750" algn="l">
              <a:buFont typeface="Arial" panose="020B0604020202020204" pitchFamily="34" charset="0"/>
              <a:buChar char="•"/>
            </a:pPr>
            <a:endParaRPr lang="en-US" sz="2800" dirty="0">
              <a:solidFill>
                <a:schemeClr val="bg1"/>
              </a:solidFill>
            </a:endParaRPr>
          </a:p>
          <a:p>
            <a:pPr marL="285750" indent="-285750" algn="l">
              <a:buFont typeface="Arial" panose="020B0604020202020204" pitchFamily="34" charset="0"/>
              <a:buChar char="•"/>
            </a:pPr>
            <a:r>
              <a:rPr lang="en-US" sz="2800" dirty="0">
                <a:solidFill>
                  <a:schemeClr val="bg1"/>
                </a:solidFill>
              </a:rPr>
              <a:t>HW5 has been released</a:t>
            </a:r>
          </a:p>
          <a:p>
            <a:pPr marL="742950" lvl="1" indent="-285750" algn="l">
              <a:buFont typeface="Arial" panose="020B0604020202020204" pitchFamily="34" charset="0"/>
              <a:buChar char="•"/>
            </a:pPr>
            <a:r>
              <a:rPr lang="en-US" sz="2800" dirty="0" err="1">
                <a:solidFill>
                  <a:schemeClr val="bg1"/>
                </a:solidFill>
              </a:rPr>
              <a:t>Hw</a:t>
            </a:r>
            <a:r>
              <a:rPr lang="en-US" sz="2800" dirty="0">
                <a:solidFill>
                  <a:schemeClr val="bg1"/>
                </a:solidFill>
              </a:rPr>
              <a:t> 5 due: </a:t>
            </a:r>
            <a:r>
              <a:rPr lang="en-US" dirty="0">
                <a:solidFill>
                  <a:schemeClr val="bg1"/>
                </a:solidFill>
              </a:rPr>
              <a:t>Wednesday, 3 June 2020, 11:59 PM PDT</a:t>
            </a:r>
            <a:endParaRPr lang="en-US" sz="2800" dirty="0">
              <a:solidFill>
                <a:schemeClr val="bg1"/>
              </a:solidFill>
            </a:endParaRPr>
          </a:p>
          <a:p>
            <a:pPr marL="285750" indent="-285750" algn="l">
              <a:buFont typeface="Arial" panose="020B0604020202020204" pitchFamily="34" charset="0"/>
              <a:buChar char="•"/>
            </a:pPr>
            <a:endParaRPr lang="en-US" sz="2800" dirty="0">
              <a:solidFill>
                <a:schemeClr val="bg1"/>
              </a:solidFill>
            </a:endParaRPr>
          </a:p>
          <a:p>
            <a:pPr marL="285750" indent="-285750" algn="l">
              <a:buFont typeface="Arial" panose="020B0604020202020204" pitchFamily="34" charset="0"/>
              <a:buChar char="•"/>
            </a:pPr>
            <a:r>
              <a:rPr lang="en-US" sz="2800" dirty="0">
                <a:solidFill>
                  <a:schemeClr val="bg1"/>
                </a:solidFill>
              </a:rPr>
              <a:t>Please submit suggestions on CCLE TA-site on how to improve OH/Disc.</a:t>
            </a:r>
          </a:p>
          <a:p>
            <a:pPr marL="742950" lvl="1" indent="-285750" algn="l">
              <a:buFont typeface="Arial" panose="020B0604020202020204" pitchFamily="34" charset="0"/>
              <a:buChar char="•"/>
            </a:pPr>
            <a:r>
              <a:rPr lang="en-US" sz="2400" dirty="0">
                <a:solidFill>
                  <a:schemeClr val="bg1"/>
                </a:solidFill>
              </a:rPr>
              <a:t>Please fill out LA survey on CCLE if you haven’t already</a:t>
            </a:r>
          </a:p>
        </p:txBody>
      </p:sp>
    </p:spTree>
    <p:extLst>
      <p:ext uri="{BB962C8B-B14F-4D97-AF65-F5344CB8AC3E}">
        <p14:creationId xmlns:p14="http://schemas.microsoft.com/office/powerpoint/2010/main" val="2576940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5577-AA3B-4589-8406-3437FD1C2857}"/>
              </a:ext>
            </a:extLst>
          </p:cNvPr>
          <p:cNvSpPr>
            <a:spLocks noGrp="1"/>
          </p:cNvSpPr>
          <p:nvPr>
            <p:ph type="ctrTitle"/>
          </p:nvPr>
        </p:nvSpPr>
        <p:spPr>
          <a:xfrm>
            <a:off x="685800" y="819027"/>
            <a:ext cx="7772400" cy="498598"/>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ctr"/>
            <a:r>
              <a:rPr lang="en-US" dirty="0">
                <a:solidFill>
                  <a:srgbClr val="EBEB15"/>
                </a:solidFill>
                <a:effectLst>
                  <a:outerShdw blurRad="38100" dist="38100" dir="2700000" algn="tl">
                    <a:srgbClr val="000000">
                      <a:alpha val="43137"/>
                    </a:srgbClr>
                  </a:outerShdw>
                </a:effectLst>
              </a:rPr>
              <a:t>Agenda</a:t>
            </a:r>
          </a:p>
        </p:txBody>
      </p:sp>
      <p:sp>
        <p:nvSpPr>
          <p:cNvPr id="3" name="Subtitle 2">
            <a:extLst>
              <a:ext uri="{FF2B5EF4-FFF2-40B4-BE49-F238E27FC236}">
                <a16:creationId xmlns:a16="http://schemas.microsoft.com/office/drawing/2014/main" id="{A7DC1DB6-577A-43B9-A14E-79483C5B798C}"/>
              </a:ext>
            </a:extLst>
          </p:cNvPr>
          <p:cNvSpPr>
            <a:spLocks noGrp="1"/>
          </p:cNvSpPr>
          <p:nvPr>
            <p:ph type="subTitle" idx="1"/>
          </p:nvPr>
        </p:nvSpPr>
        <p:spPr>
          <a:xfrm>
            <a:off x="1066800" y="1524000"/>
            <a:ext cx="7620000" cy="1951303"/>
          </a:xfrm>
        </p:spPr>
        <p:txBody>
          <a:bodyPr/>
          <a:lstStyle/>
          <a:p>
            <a:pPr algn="l"/>
            <a:r>
              <a:rPr lang="en-US" sz="2800" dirty="0">
                <a:solidFill>
                  <a:schemeClr val="bg1"/>
                </a:solidFill>
              </a:rPr>
              <a:t>10am-11am PST:</a:t>
            </a:r>
          </a:p>
          <a:p>
            <a:pPr marL="285750" indent="-285750" algn="l">
              <a:buFont typeface="Arial" panose="020B0604020202020204" pitchFamily="34" charset="0"/>
              <a:buChar char="•"/>
            </a:pPr>
            <a:r>
              <a:rPr lang="en-US" sz="2800" dirty="0">
                <a:solidFill>
                  <a:srgbClr val="EBEB15"/>
                </a:solidFill>
              </a:rPr>
              <a:t>MIPS ISA</a:t>
            </a:r>
            <a:endParaRPr lang="en-US" sz="2800" dirty="0">
              <a:solidFill>
                <a:schemeClr val="bg1"/>
              </a:solidFill>
            </a:endParaRPr>
          </a:p>
          <a:p>
            <a:pPr algn="l"/>
            <a:r>
              <a:rPr lang="en-US" sz="2800" dirty="0">
                <a:solidFill>
                  <a:schemeClr val="bg1"/>
                </a:solidFill>
              </a:rPr>
              <a:t>11am-11:50am PST:</a:t>
            </a:r>
          </a:p>
          <a:p>
            <a:pPr marL="285750" indent="-285750" algn="l">
              <a:buFont typeface="Arial" panose="020B0604020202020204" pitchFamily="34" charset="0"/>
              <a:buChar char="•"/>
            </a:pPr>
            <a:r>
              <a:rPr lang="en-US" sz="2800" dirty="0">
                <a:solidFill>
                  <a:srgbClr val="EBEB15"/>
                </a:solidFill>
              </a:rPr>
              <a:t>LA worksheet</a:t>
            </a:r>
            <a:endParaRPr lang="en-US" sz="2400" dirty="0">
              <a:solidFill>
                <a:srgbClr val="EBEB15"/>
              </a:solidFill>
            </a:endParaRPr>
          </a:p>
        </p:txBody>
      </p:sp>
    </p:spTree>
    <p:extLst>
      <p:ext uri="{BB962C8B-B14F-4D97-AF65-F5344CB8AC3E}">
        <p14:creationId xmlns:p14="http://schemas.microsoft.com/office/powerpoint/2010/main" val="879519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5577-AA3B-4589-8406-3437FD1C2857}"/>
              </a:ext>
            </a:extLst>
          </p:cNvPr>
          <p:cNvSpPr>
            <a:spLocks noGrp="1"/>
          </p:cNvSpPr>
          <p:nvPr>
            <p:ph type="ctrTitle"/>
          </p:nvPr>
        </p:nvSpPr>
        <p:spPr>
          <a:xfrm>
            <a:off x="685800" y="819027"/>
            <a:ext cx="7772400" cy="498598"/>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ctr"/>
            <a:r>
              <a:rPr lang="en-US" dirty="0">
                <a:solidFill>
                  <a:srgbClr val="EBEB15"/>
                </a:solidFill>
                <a:effectLst>
                  <a:outerShdw blurRad="38100" dist="38100" dir="2700000" algn="tl">
                    <a:srgbClr val="000000">
                      <a:alpha val="43137"/>
                    </a:srgbClr>
                  </a:outerShdw>
                </a:effectLst>
              </a:rPr>
              <a:t>MIPS ISA</a:t>
            </a:r>
          </a:p>
        </p:txBody>
      </p:sp>
      <p:sp>
        <p:nvSpPr>
          <p:cNvPr id="3" name="TextBox 2">
            <a:extLst>
              <a:ext uri="{FF2B5EF4-FFF2-40B4-BE49-F238E27FC236}">
                <a16:creationId xmlns:a16="http://schemas.microsoft.com/office/drawing/2014/main" id="{4AC05660-A0A4-4F95-8C84-29266CA9E3A8}"/>
              </a:ext>
            </a:extLst>
          </p:cNvPr>
          <p:cNvSpPr txBox="1"/>
          <p:nvPr/>
        </p:nvSpPr>
        <p:spPr>
          <a:xfrm>
            <a:off x="228600" y="1447800"/>
            <a:ext cx="8686800" cy="800219"/>
          </a:xfrm>
          <a:prstGeom prst="rect">
            <a:avLst/>
          </a:prstGeom>
          <a:noFill/>
        </p:spPr>
        <p:txBody>
          <a:bodyPr wrap="square" rtlCol="0">
            <a:spAutoFit/>
          </a:bodyPr>
          <a:lstStyle/>
          <a:p>
            <a:r>
              <a:rPr lang="en-US" sz="2800" b="1" dirty="0">
                <a:solidFill>
                  <a:srgbClr val="EBEB15"/>
                </a:solidFill>
              </a:rPr>
              <a:t>See other slides</a:t>
            </a:r>
            <a:endParaRPr lang="en-US" sz="2800" dirty="0">
              <a:solidFill>
                <a:schemeClr val="bg1"/>
              </a:solidFill>
            </a:endParaRPr>
          </a:p>
          <a:p>
            <a:pPr marL="628650" lvl="1" indent="-285750">
              <a:buFont typeface="Arial" panose="020B0604020202020204" pitchFamily="34" charset="0"/>
              <a:buChar char="•"/>
            </a:pPr>
            <a:endParaRPr lang="en-US" sz="1800" dirty="0">
              <a:solidFill>
                <a:schemeClr val="bg1"/>
              </a:solidFill>
            </a:endParaRPr>
          </a:p>
        </p:txBody>
      </p:sp>
      <p:sp>
        <p:nvSpPr>
          <p:cNvPr id="4" name="Rectangle 3">
            <a:extLst>
              <a:ext uri="{FF2B5EF4-FFF2-40B4-BE49-F238E27FC236}">
                <a16:creationId xmlns:a16="http://schemas.microsoft.com/office/drawing/2014/main" id="{A53DCF3E-8856-4018-B295-75A2580A551F}"/>
              </a:ext>
            </a:extLst>
          </p:cNvPr>
          <p:cNvSpPr/>
          <p:nvPr/>
        </p:nvSpPr>
        <p:spPr>
          <a:xfrm>
            <a:off x="4455622" y="3278959"/>
            <a:ext cx="232756" cy="300082"/>
          </a:xfrm>
          <a:prstGeom prst="rect">
            <a:avLst/>
          </a:prstGeom>
        </p:spPr>
        <p:txBody>
          <a:bodyPr wrap="none">
            <a:spAutoFit/>
          </a:bodyPr>
          <a:lstStyle/>
          <a:p>
            <a:r>
              <a:rPr lang="en-US" dirty="0"/>
              <a:t> </a:t>
            </a:r>
          </a:p>
        </p:txBody>
      </p:sp>
      <p:sp>
        <p:nvSpPr>
          <p:cNvPr id="5" name="Rectangle 4">
            <a:extLst>
              <a:ext uri="{FF2B5EF4-FFF2-40B4-BE49-F238E27FC236}">
                <a16:creationId xmlns:a16="http://schemas.microsoft.com/office/drawing/2014/main" id="{9C354F8D-DDBA-48F8-A29F-F5016453BDCB}"/>
              </a:ext>
            </a:extLst>
          </p:cNvPr>
          <p:cNvSpPr/>
          <p:nvPr/>
        </p:nvSpPr>
        <p:spPr>
          <a:xfrm>
            <a:off x="4455622" y="3278959"/>
            <a:ext cx="232756" cy="30008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2812041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58CB-CD62-4319-8DFE-B8D4B04D20B9}"/>
              </a:ext>
            </a:extLst>
          </p:cNvPr>
          <p:cNvSpPr>
            <a:spLocks noGrp="1"/>
          </p:cNvSpPr>
          <p:nvPr>
            <p:ph type="ctrTitle"/>
          </p:nvPr>
        </p:nvSpPr>
        <p:spPr>
          <a:xfrm>
            <a:off x="304800" y="2209800"/>
            <a:ext cx="8763000" cy="1816346"/>
          </a:xfrm>
        </p:spPr>
        <p:txBody>
          <a:bodyPr/>
          <a:lstStyle/>
          <a:p>
            <a:r>
              <a:rPr lang="en-US" dirty="0"/>
              <a:t>Questions before we start worksheet?</a:t>
            </a:r>
            <a:endParaRPr lang="en-US" dirty="0">
              <a:solidFill>
                <a:srgbClr val="EBEB15"/>
              </a:solidFill>
            </a:endParaRPr>
          </a:p>
        </p:txBody>
      </p:sp>
    </p:spTree>
    <p:extLst>
      <p:ext uri="{BB962C8B-B14F-4D97-AF65-F5344CB8AC3E}">
        <p14:creationId xmlns:p14="http://schemas.microsoft.com/office/powerpoint/2010/main" val="3541113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5577-AA3B-4589-8406-3437FD1C2857}"/>
              </a:ext>
            </a:extLst>
          </p:cNvPr>
          <p:cNvSpPr>
            <a:spLocks noGrp="1"/>
          </p:cNvSpPr>
          <p:nvPr>
            <p:ph type="ctrTitle"/>
          </p:nvPr>
        </p:nvSpPr>
        <p:spPr>
          <a:xfrm>
            <a:off x="685800" y="819027"/>
            <a:ext cx="7772400" cy="498598"/>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ctr"/>
            <a:r>
              <a:rPr lang="en-US" dirty="0">
                <a:solidFill>
                  <a:srgbClr val="EBEB15"/>
                </a:solidFill>
                <a:effectLst>
                  <a:outerShdw blurRad="38100" dist="38100" dir="2700000" algn="tl">
                    <a:srgbClr val="000000">
                      <a:alpha val="43137"/>
                    </a:srgbClr>
                  </a:outerShdw>
                </a:effectLst>
              </a:rPr>
              <a:t>Works Cited</a:t>
            </a:r>
          </a:p>
        </p:txBody>
      </p:sp>
      <p:sp>
        <p:nvSpPr>
          <p:cNvPr id="3" name="Subtitle 2">
            <a:extLst>
              <a:ext uri="{FF2B5EF4-FFF2-40B4-BE49-F238E27FC236}">
                <a16:creationId xmlns:a16="http://schemas.microsoft.com/office/drawing/2014/main" id="{A7DC1DB6-577A-43B9-A14E-79483C5B798C}"/>
              </a:ext>
            </a:extLst>
          </p:cNvPr>
          <p:cNvSpPr>
            <a:spLocks noGrp="1"/>
          </p:cNvSpPr>
          <p:nvPr>
            <p:ph type="subTitle" idx="1"/>
          </p:nvPr>
        </p:nvSpPr>
        <p:spPr>
          <a:xfrm>
            <a:off x="152400" y="1828800"/>
            <a:ext cx="8534400" cy="1729704"/>
          </a:xfrm>
        </p:spPr>
        <p:txBody>
          <a:bodyPr/>
          <a:lstStyle/>
          <a:p>
            <a:pPr marL="285750" indent="-285750" algn="l">
              <a:buFont typeface="Arial" panose="020B0604020202020204" pitchFamily="34" charset="0"/>
              <a:buChar char="•"/>
            </a:pPr>
            <a:r>
              <a:rPr lang="en-US" sz="2400" dirty="0">
                <a:solidFill>
                  <a:schemeClr val="bg1"/>
                </a:solidFill>
              </a:rPr>
              <a:t>Professor </a:t>
            </a:r>
            <a:r>
              <a:rPr lang="en-US" sz="2400" dirty="0" err="1">
                <a:solidFill>
                  <a:schemeClr val="bg1"/>
                </a:solidFill>
              </a:rPr>
              <a:t>Reinman’s</a:t>
            </a:r>
            <a:r>
              <a:rPr lang="en-US" sz="2400" dirty="0">
                <a:solidFill>
                  <a:schemeClr val="bg1"/>
                </a:solidFill>
              </a:rPr>
              <a:t> slides (CCLE)</a:t>
            </a:r>
          </a:p>
          <a:p>
            <a:pPr marL="285750" indent="-285750" algn="l">
              <a:buFont typeface="Arial" panose="020B0604020202020204" pitchFamily="34" charset="0"/>
              <a:buChar char="•"/>
            </a:pPr>
            <a:r>
              <a:rPr lang="en-US" sz="2400" dirty="0">
                <a:solidFill>
                  <a:schemeClr val="bg1"/>
                </a:solidFill>
              </a:rPr>
              <a:t>LAs – Sidharth Ramanan, Julia </a:t>
            </a:r>
            <a:r>
              <a:rPr lang="en-US" sz="2400" dirty="0" err="1">
                <a:solidFill>
                  <a:schemeClr val="bg1"/>
                </a:solidFill>
              </a:rPr>
              <a:t>Baylon</a:t>
            </a:r>
            <a:r>
              <a:rPr lang="en-US" sz="2400" dirty="0">
                <a:solidFill>
                  <a:schemeClr val="bg1"/>
                </a:solidFill>
              </a:rPr>
              <a:t>, Sana Shrikant et al.</a:t>
            </a:r>
          </a:p>
          <a:p>
            <a:pPr marL="285750" indent="-285750" algn="l">
              <a:buFont typeface="Arial" panose="020B0604020202020204" pitchFamily="34" charset="0"/>
              <a:buChar char="•"/>
            </a:pPr>
            <a:endParaRPr lang="en-US" sz="2400" dirty="0">
              <a:solidFill>
                <a:schemeClr val="bg1"/>
              </a:solidFill>
            </a:endParaRPr>
          </a:p>
          <a:p>
            <a:pPr marL="285750" indent="-285750" algn="l">
              <a:buFont typeface="Arial" panose="020B0604020202020204" pitchFamily="34" charset="0"/>
              <a:buChar char="•"/>
            </a:pPr>
            <a:r>
              <a:rPr lang="en-US" sz="2400" b="1" dirty="0">
                <a:solidFill>
                  <a:srgbClr val="EBEB15"/>
                </a:solidFill>
              </a:rPr>
              <a:t>Credit for compilation: </a:t>
            </a:r>
            <a:r>
              <a:rPr lang="en-US" sz="2400" b="1" dirty="0" err="1">
                <a:solidFill>
                  <a:srgbClr val="EBEB15"/>
                </a:solidFill>
              </a:rPr>
              <a:t>Attiano</a:t>
            </a:r>
            <a:r>
              <a:rPr lang="en-US" sz="2400" b="1" dirty="0">
                <a:solidFill>
                  <a:srgbClr val="EBEB15"/>
                </a:solidFill>
              </a:rPr>
              <a:t> Purpura-</a:t>
            </a:r>
            <a:r>
              <a:rPr lang="en-US" sz="2400" b="1" dirty="0" err="1">
                <a:solidFill>
                  <a:srgbClr val="EBEB15"/>
                </a:solidFill>
              </a:rPr>
              <a:t>Pontoniere</a:t>
            </a:r>
            <a:endParaRPr lang="en-US" sz="2400" b="1" dirty="0">
              <a:solidFill>
                <a:srgbClr val="EBEB15"/>
              </a:solidFill>
            </a:endParaRPr>
          </a:p>
        </p:txBody>
      </p:sp>
    </p:spTree>
    <p:extLst>
      <p:ext uri="{BB962C8B-B14F-4D97-AF65-F5344CB8AC3E}">
        <p14:creationId xmlns:p14="http://schemas.microsoft.com/office/powerpoint/2010/main" val="3779375654"/>
      </p:ext>
    </p:extLst>
  </p:cSld>
  <p:clrMapOvr>
    <a:masterClrMapping/>
  </p:clrMapOvr>
</p:sld>
</file>

<file path=ppt/theme/theme1.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DAEC3A6-4E4F-0549-9C7A-CD4BCDA02B71}" vid="{ECA1B53D-748F-A448-962E-6EF0706C861D}"/>
    </a:ext>
  </a:extLst>
</a:theme>
</file>

<file path=ppt/theme/theme2.xml><?xml version="1.0" encoding="utf-8"?>
<a:theme xmlns:a="http://schemas.openxmlformats.org/drawingml/2006/main" name="presentation-02">
  <a:themeElements>
    <a:clrScheme name="brand-presentation2">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DAEC3A6-4E4F-0549-9C7A-CD4BCDA02B71}" vid="{97CA2B89-6648-5643-8039-802698DBA24D}"/>
    </a:ext>
  </a:extLst>
</a:theme>
</file>

<file path=ppt/theme/theme3.xml><?xml version="1.0" encoding="utf-8"?>
<a:theme xmlns:a="http://schemas.openxmlformats.org/drawingml/2006/main" name="presentation-02-aerial">
  <a:themeElements>
    <a:clrScheme name="brand-presentation2">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DAEC3A6-4E4F-0549-9C7A-CD4BCDA02B71}" vid="{AF57A50E-17EB-9E43-98CE-ED4F345E4C2E}"/>
    </a:ext>
  </a:extLst>
</a:theme>
</file>

<file path=ppt/theme/theme4.xml><?xml version="1.0" encoding="utf-8"?>
<a:theme xmlns:a="http://schemas.openxmlformats.org/drawingml/2006/main" name="1_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DAEC3A6-4E4F-0549-9C7A-CD4BCDA02B71}" vid="{ECA1B53D-748F-A448-962E-6EF0706C861D}"/>
    </a:ext>
  </a:extLst>
</a:theme>
</file>

<file path=ppt/theme/theme5.xml><?xml version="1.0" encoding="utf-8"?>
<a:theme xmlns:a="http://schemas.openxmlformats.org/drawingml/2006/main" name="1_presentation-02">
  <a:themeElements>
    <a:clrScheme name="brand-presentation2">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DAEC3A6-4E4F-0549-9C7A-CD4BCDA02B71}" vid="{97CA2B89-6648-5643-8039-802698DBA24D}"/>
    </a:ext>
  </a:extLst>
</a:theme>
</file>

<file path=ppt/theme/theme6.xml><?xml version="1.0" encoding="utf-8"?>
<a:theme xmlns:a="http://schemas.openxmlformats.org/drawingml/2006/main" name="1_presentation-02-aerial">
  <a:themeElements>
    <a:clrScheme name="brand-presentation2">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DAEC3A6-4E4F-0549-9C7A-CD4BCDA02B71}" vid="{AF57A50E-17EB-9E43-98CE-ED4F345E4C2E}"/>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try_this</Template>
  <TotalTime>2545</TotalTime>
  <Words>118</Words>
  <Application>Microsoft Office PowerPoint</Application>
  <PresentationFormat>On-screen Show (4:3)</PresentationFormat>
  <Paragraphs>27</Paragraphs>
  <Slides>7</Slides>
  <Notes>0</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7</vt:i4>
      </vt:variant>
    </vt:vector>
  </HeadingPairs>
  <TitlesOfParts>
    <vt:vector size="17" baseType="lpstr">
      <vt:lpstr>Arial</vt:lpstr>
      <vt:lpstr>Calibri</vt:lpstr>
      <vt:lpstr>Helvetica</vt:lpstr>
      <vt:lpstr>Helvetica Regular</vt:lpstr>
      <vt:lpstr>presentation-01-dark</vt:lpstr>
      <vt:lpstr>presentation-02</vt:lpstr>
      <vt:lpstr>presentation-02-aerial</vt:lpstr>
      <vt:lpstr>1_presentation-01-dark</vt:lpstr>
      <vt:lpstr>1_presentation-02</vt:lpstr>
      <vt:lpstr>1_presentation-02-aerial</vt:lpstr>
      <vt:lpstr>CS 33 – Discussion 1A Computer System Organization</vt:lpstr>
      <vt:lpstr>Questions before we start?</vt:lpstr>
      <vt:lpstr>Logistics</vt:lpstr>
      <vt:lpstr>Agenda</vt:lpstr>
      <vt:lpstr>MIPS ISA</vt:lpstr>
      <vt:lpstr>Questions before we start worksheet?</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Atzi PP</dc:creator>
  <cp:lastModifiedBy>Atzi PP</cp:lastModifiedBy>
  <cp:revision>88</cp:revision>
  <dcterms:created xsi:type="dcterms:W3CDTF">2006-08-16T00:00:00Z</dcterms:created>
  <dcterms:modified xsi:type="dcterms:W3CDTF">2020-05-29T07:02:00Z</dcterms:modified>
</cp:coreProperties>
</file>