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6A914BD-B094-47EC-8077-A4334DBAF290}" v="1651" dt="2022-07-25T05:01:28.370"/>
    <p1510:client id="{29E964C9-AE87-4C58-9C00-73579413673A}" v="21" dt="2022-08-11T04:51:44.351"/>
    <p1510:client id="{5B0303F3-D05F-4366-9B02-3BBAEC72A862}" v="3" dt="2022-09-12T21:17:02.166"/>
    <p1510:client id="{62FFFC1F-09DA-4954-9CD7-C72857178186}" v="720" dt="2022-08-16T05:25:04.418"/>
    <p1510:client id="{8E100048-15D9-40E3-9F4A-605E38C60986}" v="22" dt="2022-07-30T19:58:18.773"/>
    <p1510:client id="{98984EB0-B2A9-46F3-B605-3995D4C67823}" v="202" dt="2022-08-22T04:51:44.441"/>
    <p1510:client id="{BD7488FD-54B8-4CD8-8770-63E9039E4F19}" v="6" dt="2022-08-20T03:13:48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Four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JavaScript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do basic arithmetic and logic with JavaScript.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8129-BCF6-FE4B-0798-8A5D0897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09FF-B9C1-86D8-DD95-4C65E6D7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Operators are the symbols that are used to tell the computer what action (addition, subtraction, comparison, etc.) to take with two values.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Operators are mainly used for doing math and adding logic to programs.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be focusing on </a:t>
            </a:r>
            <a:r>
              <a:rPr lang="en-US" dirty="0"/>
              <a:t>four 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types of operators: </a:t>
            </a:r>
            <a:r>
              <a:rPr lang="en-US" dirty="0">
                <a:ea typeface="+mn-lt"/>
                <a:cs typeface="+mn-lt"/>
              </a:rPr>
              <a:t>arithmetic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assignment, </a:t>
            </a:r>
            <a:r>
              <a:rPr lang="en-US" dirty="0"/>
              <a:t>comparison, and logical.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D122-4979-F4B4-C42B-8373D8B7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Arithmetic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54C5-083E-6390-AE7B-A41CE1BB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Arithmetic operators are the operators you use to do basic math functions.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Arithmetic operators follow PEMDAS, including parentheses.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 arithmetic operators are +, -, /, *, **, %, ++, and --.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8FAA-45CE-EE05-AC94-6F23054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2691-7DEE-D125-28A5-FBA91448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Assignment operators are very similar to arithmetic operators, except they change the value of a variable.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For example, variable += 1; is the same as variable = variable + 1;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assignment operators are =, +=, -=, *=, /=, %=, and **=.</a:t>
            </a:r>
          </a:p>
        </p:txBody>
      </p:sp>
    </p:spTree>
    <p:extLst>
      <p:ext uri="{BB962C8B-B14F-4D97-AF65-F5344CB8AC3E}">
        <p14:creationId xmlns:p14="http://schemas.microsoft.com/office/powerpoint/2010/main" val="173149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146F-0032-D813-D708-94FB2BB9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712D-6903-C169-FF3F-3C18CDC8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Comparison operators compare two values, allowing us to add logic to our programs.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Comparison operators result in a Boolean (true/false) value.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comparison operators are ==, ===, !=, !==, &gt;, &lt;, &gt;=,  and &lt;=.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16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DE17-2BA6-2D42-F861-C07BBCF3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Separating</a:t>
            </a:r>
            <a:r>
              <a:rPr lang="en-US" dirty="0"/>
              <a:t> JavaScript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A6E-E696-F712-90F8-6931AD00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Although we are currently writing small projects, it will be helpful in the future to be able to separate our JavaScript from our HTML.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 do this using 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src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attribute of the script tag.</a:t>
            </a:r>
          </a:p>
        </p:txBody>
      </p:sp>
    </p:spTree>
    <p:extLst>
      <p:ext uri="{BB962C8B-B14F-4D97-AF65-F5344CB8AC3E}">
        <p14:creationId xmlns:p14="http://schemas.microsoft.com/office/powerpoint/2010/main" val="741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3DFloatVTI</vt:lpstr>
      <vt:lpstr>Coding</vt:lpstr>
      <vt:lpstr>JavaScript Operators</vt:lpstr>
      <vt:lpstr>What Are Operators</vt:lpstr>
      <vt:lpstr>Arithmetic Operators</vt:lpstr>
      <vt:lpstr>Assignment Operators</vt:lpstr>
      <vt:lpstr>Comparison Operators</vt:lpstr>
      <vt:lpstr>Separating JavaScript Files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404</cp:revision>
  <dcterms:created xsi:type="dcterms:W3CDTF">2022-07-25T04:16:05Z</dcterms:created>
  <dcterms:modified xsi:type="dcterms:W3CDTF">2022-09-12T21:17:03Z</dcterms:modified>
</cp:coreProperties>
</file>