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</p:sldMasterIdLst>
  <p:sldIdLst>
    <p:sldId id="257" r:id="rId3"/>
    <p:sldId id="258" r:id="rId4"/>
    <p:sldId id="272" r:id="rId5"/>
    <p:sldId id="273" r:id="rId6"/>
    <p:sldId id="274" r:id="rId7"/>
    <p:sldId id="275" r:id="rId8"/>
    <p:sldId id="281" r:id="rId9"/>
    <p:sldId id="280" r:id="rId10"/>
    <p:sldId id="276" r:id="rId11"/>
    <p:sldId id="277" r:id="rId12"/>
    <p:sldId id="284" r:id="rId13"/>
    <p:sldId id="285" r:id="rId14"/>
    <p:sldId id="278" r:id="rId15"/>
    <p:sldId id="282" r:id="rId16"/>
    <p:sldId id="283" r:id="rId17"/>
    <p:sldId id="279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46326-1847-49D8-A440-5F634C59F2BF}" v="122" dt="2022-08-06T05:36:11.779"/>
    <p1510:client id="{1416AE07-BCD6-4D2B-AC8D-552F59FF65D0}" v="149" dt="2022-10-03T15:30:14.833"/>
    <p1510:client id="{16A914BD-B094-47EC-8077-A4334DBAF290}" v="1651" dt="2022-07-25T05:01:28.370"/>
    <p1510:client id="{270498FD-6A5C-4A14-96C7-6EA9710D679C}" v="668" dt="2022-09-26T05:25:47.250"/>
    <p1510:client id="{29E964C9-AE87-4C58-9C00-73579413673A}" v="21" dt="2022-08-11T04:51:44.351"/>
    <p1510:client id="{34DBEEB9-034D-43C6-BEC5-FE918DEAD311}" v="2" dt="2022-10-28T06:02:19.884"/>
    <p1510:client id="{4B84B7EB-B9A9-4E3E-87CA-2D4D9D3A0ED6}" v="53" dt="2022-08-29T16:01:37.913"/>
    <p1510:client id="{540F8C9B-0EDC-4576-8067-423F4C5D508A}" v="983" dt="2022-11-08T06:13:37.896"/>
    <p1510:client id="{62FFFC1F-09DA-4954-9CD7-C72857178186}" v="720" dt="2022-08-16T05:25:04.418"/>
    <p1510:client id="{6DAFC972-397F-4FF5-8EB2-E35549539C7C}" v="264" dt="2022-10-04T04:32:03.639"/>
    <p1510:client id="{85C747C6-F597-4352-88E6-32643A990FF9}" v="304" dt="2022-10-20T05:21:03.774"/>
    <p1510:client id="{869F6078-EB01-4422-AB98-5A9B0493A910}" v="182" dt="2022-08-22T05:29:24.909"/>
    <p1510:client id="{86AF9E5B-4618-43B4-B3D8-70602A197423}" v="365" dt="2022-10-09T06:19:52.402"/>
    <p1510:client id="{88A81EF5-5C6E-4105-8592-CE9C558783D0}" v="123" dt="2022-09-24T02:55:11.934"/>
    <p1510:client id="{8E100048-15D9-40E3-9F4A-605E38C60986}" v="22" dt="2022-07-30T19:58:18.773"/>
    <p1510:client id="{98984EB0-B2A9-46F3-B605-3995D4C67823}" v="196" dt="2022-08-22T03:55:57.300"/>
    <p1510:client id="{AF4001EA-127A-4063-9B16-D3816FEC2C09}" v="32" dt="2022-11-14T22:48:40.213"/>
    <p1510:client id="{B2D21338-0C67-4607-8AE6-448FCF01276D}" v="448" dt="2022-10-25T05:56:17.253"/>
    <p1510:client id="{BD7488FD-54B8-4CD8-8770-63E9039E4F19}" v="6" dt="2022-08-20T03:13:48.162"/>
    <p1510:client id="{BDF3CB00-85A8-4C97-ABC2-713D682B989C}" v="243" dt="2022-10-17T05:33:45.407"/>
    <p1510:client id="{C13281C5-F752-414C-AE46-92439A2205EA}" v="338" dt="2022-08-27T05:16:46.566"/>
    <p1510:client id="{C88E03D2-891A-486D-B2C4-47AC139606C9}" v="886" dt="2022-09-26T00:51:57.629"/>
    <p1510:client id="{CA79A43A-57B4-4B2B-8FFF-6508985B96E5}" v="9" dt="2022-09-25T23:37:08.686"/>
    <p1510:client id="{D1D35F21-6964-4053-81FE-A124BCF1DEC4}" v="347" dt="2022-09-18T06:09:45.915"/>
    <p1510:client id="{D1D58243-876D-4948-A8BF-D296145DF53A}" v="530" dt="2022-11-10T06:26:05.319"/>
    <p1510:client id="{F75492CB-4E5E-46C0-B4EF-86C6DB1F0A02}" v="551" dt="2022-10-31T03:53:0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November 14,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668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November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7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November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1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November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1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November 14,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64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November 14,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6520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November 14,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40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November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2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November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98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November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November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3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November 14,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ticuscornett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88" y="549275"/>
            <a:ext cx="5437187" cy="3456401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Coding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488" y="4297776"/>
            <a:ext cx="5437187" cy="201094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Lesson Eleven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35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164A-1263-F0B2-3E1D-584F3784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Google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9BD7-E144-9C8E-78B5-4B2C5C94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Using Google Fonts is an easy way to load fonts off of a server. This means that the font will be the same on every computer, even if the font is not installed.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If the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WiFi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is working, I will now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demostrate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how to use Google Fonts.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If the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WiFi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is not working, I will put this off until later.</a:t>
            </a:r>
          </a:p>
        </p:txBody>
      </p:sp>
    </p:spTree>
    <p:extLst>
      <p:ext uri="{BB962C8B-B14F-4D97-AF65-F5344CB8AC3E}">
        <p14:creationId xmlns:p14="http://schemas.microsoft.com/office/powerpoint/2010/main" val="81386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164A-1263-F0B2-3E1D-584F3784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Text-align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9BD7-E144-9C8E-78B5-4B2C5C94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text-align property lets you center text or move it to the right side of the screen.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Text-align can be center, left, or right. You can also set it to justify to make all of the lines equal length.</a:t>
            </a:r>
          </a:p>
        </p:txBody>
      </p:sp>
    </p:spTree>
    <p:extLst>
      <p:ext uri="{BB962C8B-B14F-4D97-AF65-F5344CB8AC3E}">
        <p14:creationId xmlns:p14="http://schemas.microsoft.com/office/powerpoint/2010/main" val="278665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C06F-1C89-5431-D0D2-45B71E6D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Text-decoration and shadow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D9EE-D355-BF16-B53E-428704EA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Text-decoration allows you to add or remove underlines, overlines, and line-throughs to text.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Text-shadows lets you set an offset, blur, and color of a shadow.</a:t>
            </a:r>
          </a:p>
        </p:txBody>
      </p:sp>
    </p:spTree>
    <p:extLst>
      <p:ext uri="{BB962C8B-B14F-4D97-AF65-F5344CB8AC3E}">
        <p14:creationId xmlns:p14="http://schemas.microsoft.com/office/powerpoint/2010/main" val="126592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5E8B-8B1B-2C6A-FE07-F3167B03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Border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E943-8916-65E2-8FC3-DFE63D4E9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set the thickness, color, and style of a border.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use separate CSS properties for these, or you can combine all of these properties in one border property tag.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use the border-radius property to round the corners of a border.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47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5E8B-8B1B-2C6A-FE07-F3167B03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 vs Padding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E943-8916-65E2-8FC3-DFE63D4E9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Padding and margins both add extra space around an element.</a:t>
            </a:r>
            <a:endParaRPr lang="en-US" dirty="0"/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Padding adds space inside of the border, while margin adds space outside of the border.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 set padding for everything or for individual sides of an element.</a:t>
            </a:r>
          </a:p>
        </p:txBody>
      </p:sp>
    </p:spTree>
    <p:extLst>
      <p:ext uri="{BB962C8B-B14F-4D97-AF65-F5344CB8AC3E}">
        <p14:creationId xmlns:p14="http://schemas.microsoft.com/office/powerpoint/2010/main" val="3543427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002F-2C76-688A-3899-5BEA10E2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D636-806E-6B5E-D7D9-D768F2DF8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display property can be changed to many different modes that change the behavior of how an element will show.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Inline makes things appear on the same line, none makes it disappear, and block makes things appear on separate lines.</a:t>
            </a:r>
          </a:p>
        </p:txBody>
      </p:sp>
    </p:spTree>
    <p:extLst>
      <p:ext uri="{BB962C8B-B14F-4D97-AF65-F5344CB8AC3E}">
        <p14:creationId xmlns:p14="http://schemas.microsoft.com/office/powerpoint/2010/main" val="20169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3323-47BE-B74A-9102-2EC302B0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Styles using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ED3D-2633-CFAA-02AF-63BFD857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change CSS styles using .style.(property) 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will cover this next week.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73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4251-6D55-F0F4-74BB-9DC8CF25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2E90-6604-93D7-357C-3C3FD22F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find the PowerPoint and code from this lesson at my GitHub: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hlinkClick r:id="rId2"/>
              </a:rPr>
              <a:t>https://github.com/atticuscornett</a:t>
            </a:r>
            <a:endParaRPr lang="en-US"/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If you need help outside of class, you can email me at atticusccornett@gmail.com.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7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201F2-696A-9F9A-1892-0FD09F2C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549275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8000"/>
              <a:t>CSS Part 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9538B-EEFF-881B-DFC9-D45436906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This lesson, we will finally learn how to make our websites look good using CSS.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09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734-4E62-0067-92DC-1061CC9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834E-83C2-B6A0-42F7-533CD199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CSS stands for Cascading Style Sheets.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CSS lets us change the appearance of our website by letting us change style properties of elements on the page.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CSS is what takes websites from bland to good looking.</a:t>
            </a:r>
          </a:p>
        </p:txBody>
      </p:sp>
    </p:spTree>
    <p:extLst>
      <p:ext uri="{BB962C8B-B14F-4D97-AF65-F5344CB8AC3E}">
        <p14:creationId xmlns:p14="http://schemas.microsoft.com/office/powerpoint/2010/main" val="416554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8F80-8C67-8EE7-8A8D-B6CBDD59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Ways To Use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D5C00-69ED-4BF8-CF61-2CEFDDE99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Inline CSS – Inline CSS is added using the style property on an individual element. It adds changes to just that element on the page.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Style Tag – The style tag allows us to write out CSS in the same file as our HTML, and it is the CSS equivalent of the script tag.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Separate File – Like with JavaScript, we can also move our CSS to a different file. Instead of using the style tag, however, we use the link tag. Instead of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src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, we use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href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38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D387-CDF6-C3F0-6501-E5C412A4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Selection and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50D2-5B94-9BA7-3978-12AE911D5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CSS lets you specify what you want to apply each set of rules to. You can apply a rule to all of a certain tag, all with a certain class, and just one element using IDs. Rules are applied to children of selected elements as well.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Inside of a selector, you add the rules to apply. The format for a rule is "rule-name: value;"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Most values in CSS will also require you to specify a unit.</a:t>
            </a:r>
          </a:p>
        </p:txBody>
      </p:sp>
    </p:spTree>
    <p:extLst>
      <p:ext uri="{BB962C8B-B14F-4D97-AF65-F5344CB8AC3E}">
        <p14:creationId xmlns:p14="http://schemas.microsoft.com/office/powerpoint/2010/main" val="351952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2C26-2DF9-2D0A-D115-F3489A59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A869B-CACB-E75C-B3EB-15CBF609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will begin by using the color property. The color property changes the color of text in an element.</a:t>
            </a:r>
            <a:endParaRPr lang="en-US" dirty="0"/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CSS accepts color in a few different formats. These include color names, hexadecimal codes, RGB(a), and HSL(a) values.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will mostly stick with using color names because they are the easiest to use.</a:t>
            </a:r>
          </a:p>
        </p:txBody>
      </p:sp>
    </p:spTree>
    <p:extLst>
      <p:ext uri="{BB962C8B-B14F-4D97-AF65-F5344CB8AC3E}">
        <p14:creationId xmlns:p14="http://schemas.microsoft.com/office/powerpoint/2010/main" val="421169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2C26-2DF9-2D0A-D115-F3489A59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Background-color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A869B-CACB-E75C-B3EB-15CBF609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can also use the background-color property. The background-color property changes the color of the background of an element.</a:t>
            </a:r>
            <a:endParaRPr lang="en-US" dirty="0"/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CSS accepts color in a few different formats. These include color names, hexadecimal codes, RGB(a), and HSL(a) values.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will mostly stick with using color names because they are the easiest to use.</a:t>
            </a:r>
          </a:p>
        </p:txBody>
      </p:sp>
    </p:spTree>
    <p:extLst>
      <p:ext uri="{BB962C8B-B14F-4D97-AF65-F5344CB8AC3E}">
        <p14:creationId xmlns:p14="http://schemas.microsoft.com/office/powerpoint/2010/main" val="310219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2EB6-9D1E-FECE-7E26-F5D966E1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Font-size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2D7A1-F722-0BA7-D0CA-065119F16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font-size property changes the size of the font on screen.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There are two preferred units for font-size: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px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and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em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.</a:t>
            </a: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Px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means pixels and is the pixel size of the font.</a:t>
            </a: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Em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sets the font size relative to the regular font size of the body.</a:t>
            </a:r>
          </a:p>
        </p:txBody>
      </p:sp>
    </p:spTree>
    <p:extLst>
      <p:ext uri="{BB962C8B-B14F-4D97-AF65-F5344CB8AC3E}">
        <p14:creationId xmlns:p14="http://schemas.microsoft.com/office/powerpoint/2010/main" val="56058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894A-70D0-C705-BDFE-04B7AE7D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Font-family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CA0D5-44D5-C5FA-FF8E-28CC4AFB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font-family property allows you to change the font that the text is shown in.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main downside to using font-family using local fonts is that the text will not show correctly if the user does not have the font installed.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can fix this using a super helpful website called Google Fonts.</a:t>
            </a:r>
          </a:p>
        </p:txBody>
      </p:sp>
    </p:spTree>
    <p:extLst>
      <p:ext uri="{BB962C8B-B14F-4D97-AF65-F5344CB8AC3E}">
        <p14:creationId xmlns:p14="http://schemas.microsoft.com/office/powerpoint/2010/main" val="307225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2E8E2"/>
      </a:lt2>
      <a:accent1>
        <a:srgbClr val="E229E7"/>
      </a:accent1>
      <a:accent2>
        <a:srgbClr val="8117D5"/>
      </a:accent2>
      <a:accent3>
        <a:srgbClr val="4429E7"/>
      </a:accent3>
      <a:accent4>
        <a:srgbClr val="174CD5"/>
      </a:accent4>
      <a:accent5>
        <a:srgbClr val="29ADE7"/>
      </a:accent5>
      <a:accent6>
        <a:srgbClr val="14B7A6"/>
      </a:accent6>
      <a:hlink>
        <a:srgbClr val="3F82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3DFloatVTI</vt:lpstr>
      <vt:lpstr>Coding</vt:lpstr>
      <vt:lpstr>CSS Part 1</vt:lpstr>
      <vt:lpstr>What is CSS?</vt:lpstr>
      <vt:lpstr>Three Ways To Use CSS</vt:lpstr>
      <vt:lpstr>CSS Selection and Syntax</vt:lpstr>
      <vt:lpstr>Color Property</vt:lpstr>
      <vt:lpstr>Background-color Property</vt:lpstr>
      <vt:lpstr>Font-size Property</vt:lpstr>
      <vt:lpstr>Font-family Property</vt:lpstr>
      <vt:lpstr>Using Google Fonts</vt:lpstr>
      <vt:lpstr>Text-align Property</vt:lpstr>
      <vt:lpstr>Text-decoration and shadow property</vt:lpstr>
      <vt:lpstr>Border Properties</vt:lpstr>
      <vt:lpstr>Margin vs Padding Properties</vt:lpstr>
      <vt:lpstr>Display Property</vt:lpstr>
      <vt:lpstr>Changing Styles using JavaScript</vt:lpstr>
      <vt:lpstr>Contact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1342</cp:revision>
  <dcterms:created xsi:type="dcterms:W3CDTF">2022-07-25T04:16:05Z</dcterms:created>
  <dcterms:modified xsi:type="dcterms:W3CDTF">2022-11-14T22:48:47Z</dcterms:modified>
</cp:coreProperties>
</file>