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73" r:id="rId6"/>
    <p:sldId id="274" r:id="rId7"/>
    <p:sldId id="275" r:id="rId8"/>
    <p:sldId id="280" r:id="rId9"/>
    <p:sldId id="276" r:id="rId10"/>
    <p:sldId id="277" r:id="rId11"/>
    <p:sldId id="278" r:id="rId12"/>
    <p:sldId id="27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416AE07-BCD6-4D2B-AC8D-552F59FF65D0}" v="149" dt="2022-10-03T15:30:14.833"/>
    <p1510:client id="{16A914BD-B094-47EC-8077-A4334DBAF290}" v="1651" dt="2022-07-25T05:01:28.370"/>
    <p1510:client id="{270498FD-6A5C-4A14-96C7-6EA9710D679C}" v="668" dt="2022-09-26T05:25:47.250"/>
    <p1510:client id="{29E964C9-AE87-4C58-9C00-73579413673A}" v="21" dt="2022-08-11T04:51:44.351"/>
    <p1510:client id="{34DBEEB9-034D-43C6-BEC5-FE918DEAD311}" v="2" dt="2022-10-28T06:02:19.884"/>
    <p1510:client id="{4B84B7EB-B9A9-4E3E-87CA-2D4D9D3A0ED6}" v="53" dt="2022-08-29T16:01:37.913"/>
    <p1510:client id="{62FFFC1F-09DA-4954-9CD7-C72857178186}" v="720" dt="2022-08-16T05:25:04.418"/>
    <p1510:client id="{6DAFC972-397F-4FF5-8EB2-E35549539C7C}" v="264" dt="2022-10-04T04:32:03.639"/>
    <p1510:client id="{85C747C6-F597-4352-88E6-32643A990FF9}" v="304" dt="2022-10-20T05:21:03.774"/>
    <p1510:client id="{869F6078-EB01-4422-AB98-5A9B0493A910}" v="182" dt="2022-08-22T05:29:24.909"/>
    <p1510:client id="{86AF9E5B-4618-43B4-B3D8-70602A197423}" v="365" dt="2022-10-09T06:19:52.402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2D21338-0C67-4607-8AE6-448FCF01276D}" v="448" dt="2022-10-25T05:56:17.253"/>
    <p1510:client id="{BD7488FD-54B8-4CD8-8770-63E9039E4F19}" v="6" dt="2022-08-20T03:13:48.162"/>
    <p1510:client id="{BDF3CB00-85A8-4C97-ABC2-713D682B989C}" v="243" dt="2022-10-17T05:33:45.407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  <p1510:client id="{F75492CB-4E5E-46C0-B4EF-86C6DB1F0A02}" v="551" dt="2022-10-31T03:53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Ten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E8B-8B1B-2C6A-FE07-F3167B0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Late Intro to Lists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943-8916-65E2-8FC3-DFE63D4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Somehow, I just realized that I never taught you guys how to make a list in HTML.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To make a list, use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ul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(unordered list) or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ol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(ordered list)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To add items, use the li (list item) tag.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323-47BE-B74A-9102-2EC302B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Styles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ED3D-2633-CFAA-02AF-63BFD857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change CSS styles using .style.(property) 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This may come in handy once we begin working with CSS next lesson.</a:t>
            </a:r>
          </a:p>
        </p:txBody>
      </p:sp>
    </p:spTree>
    <p:extLst>
      <p:ext uri="{BB962C8B-B14F-4D97-AF65-F5344CB8AC3E}">
        <p14:creationId xmlns:p14="http://schemas.microsoft.com/office/powerpoint/2010/main" val="111067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JavaScript </a:t>
            </a:r>
            <a:r>
              <a:rPr lang="en-US" sz="8000"/>
              <a:t>DOM Part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get values from inputs to make fully interactive websites.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Values from an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the input tag, we can get information from the user without the popup box that a prompt generates.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By grabbing the element and getting the value attribute, we can read what the user has typed inside of the input box.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8F80-8C67-8EE7-8A8D-B6CBDD5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err="1"/>
              <a:t>on</a:t>
            </a:r>
            <a:r>
              <a:rPr lang="en-US" dirty="0" err="1"/>
              <a:t>keydown</a:t>
            </a:r>
            <a:r>
              <a:rPr lang="en-US" dirty="0"/>
              <a:t>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00-69ED-4BF8-CF61-2CEFDDE9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use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keydown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event to run code when the user presses enter in our input box.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keydown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event passes some information that includes what button is pressed using the code attribute. 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 check what key is being pressed with the .key property.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check if the key is repeated using the .repeat property.</a:t>
            </a:r>
          </a:p>
        </p:txBody>
      </p:sp>
    </p:spTree>
    <p:extLst>
      <p:ext uri="{BB962C8B-B14F-4D97-AF65-F5344CB8AC3E}">
        <p14:creationId xmlns:p14="http://schemas.microsoft.com/office/powerpoint/2010/main" val="10293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87-CDF6-C3F0-6501-E5C412A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and .checkValidity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50D2-5B94-9BA7-3978-12AE911D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By using the form HTML tag and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checkValidity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function, we can make sure that the input that the user has chosen is valid.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CheckValidity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will return false if something in the form doesn't match requirements and true if everything is good to use.</a:t>
            </a:r>
          </a:p>
        </p:txBody>
      </p:sp>
    </p:spTree>
    <p:extLst>
      <p:ext uri="{BB962C8B-B14F-4D97-AF65-F5344CB8AC3E}">
        <p14:creationId xmlns:p14="http://schemas.microsoft.com/office/powerpoint/2010/main" val="35195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C26-2DF9-2D0A-D115-F3489A59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.reportValidity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869B-CACB-E75C-B3EB-15CBF609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use the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reportValidity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command to report to the user automatically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what is wrong with the information they input.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browser will then show the user what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inputs need to be corrected and what is wrong with them.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9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EB6-9D1E-FECE-7E26-F5D966E1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D7A1-F722-0BA7-D0CA-065119F1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get the current date using `new Date()`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Dates have many functions, including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getDate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getDay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getFullYear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getMonth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and more. You can also set these properties.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set the day or time using the value from an input.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8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894A-70D0-C705-BDFE-04B7AE7D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using innerHTML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A0D5-44D5-C5FA-FF8E-28CC4AFB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add elements to the page with JavaScript using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innerHTML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the += operator and valid HTML in a string, you can add elements to a div.</a:t>
            </a:r>
          </a:p>
        </p:txBody>
      </p:sp>
    </p:spTree>
    <p:extLst>
      <p:ext uri="{BB962C8B-B14F-4D97-AF65-F5344CB8AC3E}">
        <p14:creationId xmlns:p14="http://schemas.microsoft.com/office/powerpoint/2010/main" val="30722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64A-1263-F0B2-3E1D-584F3784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using createElement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9BD7-E144-9C8E-78B5-4B2C5C9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Another way to add an element to the page is using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document.createElement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After you create the element, you can add the element to a div using the .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appendChild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81386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3DFloatVTI</vt:lpstr>
      <vt:lpstr>Coding</vt:lpstr>
      <vt:lpstr>JavaScript DOM Part 2</vt:lpstr>
      <vt:lpstr>Getting Values from an Input</vt:lpstr>
      <vt:lpstr>Using the onkeydown Event</vt:lpstr>
      <vt:lpstr>Forms and .checkValidity </vt:lpstr>
      <vt:lpstr>.reportValidity</vt:lpstr>
      <vt:lpstr>Dates in JavaScript</vt:lpstr>
      <vt:lpstr>Adding Elements using innerHTML</vt:lpstr>
      <vt:lpstr>Adding Elements using createElement</vt:lpstr>
      <vt:lpstr>Super Late Intro to Lists with HTML</vt:lpstr>
      <vt:lpstr>Changing Styles using JavaScript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1124</cp:revision>
  <dcterms:created xsi:type="dcterms:W3CDTF">2022-07-25T04:16:05Z</dcterms:created>
  <dcterms:modified xsi:type="dcterms:W3CDTF">2022-10-31T03:53:12Z</dcterms:modified>
</cp:coreProperties>
</file>