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72" r:id="rId5"/>
    <p:sldId id="267" r:id="rId6"/>
    <p:sldId id="269" r:id="rId7"/>
    <p:sldId id="268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6A914BD-B094-47EC-8077-A4334DBAF290}" v="1651" dt="2022-07-25T05:01:28.370"/>
    <p1510:client id="{29E964C9-AE87-4C58-9C00-73579413673A}" v="21" dt="2022-08-11T04:51:44.351"/>
    <p1510:client id="{4B84B7EB-B9A9-4E3E-87CA-2D4D9D3A0ED6}" v="53" dt="2022-08-29T16:01:37.913"/>
    <p1510:client id="{62FFFC1F-09DA-4954-9CD7-C72857178186}" v="720" dt="2022-08-16T05:25:04.418"/>
    <p1510:client id="{869F6078-EB01-4422-AB98-5A9B0493A910}" v="182" dt="2022-08-22T05:29:24.909"/>
    <p1510:client id="{88A81EF5-5C6E-4105-8592-CE9C558783D0}" v="123" dt="2022-09-24T02:55:11.934"/>
    <p1510:client id="{8E100048-15D9-40E3-9F4A-605E38C60986}" v="22" dt="2022-07-30T19:58:18.773"/>
    <p1510:client id="{98984EB0-B2A9-46F3-B605-3995D4C67823}" v="196" dt="2022-08-22T03:55:57.300"/>
    <p1510:client id="{B544E755-29E1-4C5D-8288-3C1F17BFCD5F}" v="5" dt="2022-09-26T15:33:24.889"/>
    <p1510:client id="{BD7488FD-54B8-4CD8-8770-63E9039E4F19}" v="6" dt="2022-08-20T03:13:48.162"/>
    <p1510:client id="{C13281C5-F752-414C-AE46-92439A2205EA}" v="338" dt="2022-08-27T05:16:46.566"/>
    <p1510:client id="{CA79A43A-57B4-4B2B-8FFF-6508985B96E5}" v="9" dt="2022-09-25T23:37:08.686"/>
    <p1510:client id="{D1D35F21-6964-4053-81FE-A124BCF1DEC4}" v="347" dt="2022-09-18T06:09:45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September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September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September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Six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01F2-696A-9F9A-1892-0FD09F2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 dirty="0"/>
              <a:t>JavaScript </a:t>
            </a:r>
            <a:r>
              <a:rPr lang="en-US" sz="8000"/>
              <a:t>Loops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38B-EEFF-881B-DFC9-D454369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lesson, we will learn about the types of loops – the for loop and the while loop.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Logic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There are three logic operators in JavaScript. They allows us to make more complex conditions for our if statements.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AND - &amp;&amp;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OR - ||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NOT - !</a:t>
            </a:r>
          </a:p>
        </p:txBody>
      </p:sp>
    </p:spTree>
    <p:extLst>
      <p:ext uri="{BB962C8B-B14F-4D97-AF65-F5344CB8AC3E}">
        <p14:creationId xmlns:p14="http://schemas.microsoft.com/office/powerpoint/2010/main" val="41655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While loops are like if statements that run over and over until a condition is no longer met.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danger with while loops is that you can accidentally create a loop that freezes the webpage because it runs forever.</a:t>
            </a:r>
          </a:p>
        </p:txBody>
      </p:sp>
    </p:spTree>
    <p:extLst>
      <p:ext uri="{BB962C8B-B14F-4D97-AF65-F5344CB8AC3E}">
        <p14:creationId xmlns:p14="http://schemas.microsoft.com/office/powerpoint/2010/main" val="13381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do-while loop is very similar to the regular while loop.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do-while loop will run at least once, even if the condition is false.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do-while loop follows a different syntax than the regular while loop.</a:t>
            </a:r>
          </a:p>
        </p:txBody>
      </p:sp>
    </p:spTree>
    <p:extLst>
      <p:ext uri="{BB962C8B-B14F-4D97-AF65-F5344CB8AC3E}">
        <p14:creationId xmlns:p14="http://schemas.microsoft.com/office/powerpoint/2010/main" val="159556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096A-1369-6F9D-4AF2-FA4A07AB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F29A-4537-9E4A-F48F-DA4408E8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 for loop is a loop that uses three expressions.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It takes what would be multiple lines as a while loop and turns it into just one line.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There is also another kind of for loop, the for in loop, but we will not cover that until next week.</a:t>
            </a:r>
          </a:p>
        </p:txBody>
      </p:sp>
    </p:spTree>
    <p:extLst>
      <p:ext uri="{BB962C8B-B14F-4D97-AF65-F5344CB8AC3E}">
        <p14:creationId xmlns:p14="http://schemas.microsoft.com/office/powerpoint/2010/main" val="83878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C6BB-16C8-3393-8324-EAAF01D1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3135-95D0-EA86-705F-988673BB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break statement lets you cut off a loop even when the conditions are still met.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continue statement breaks one iteration of the loop.</a:t>
            </a:r>
          </a:p>
        </p:txBody>
      </p:sp>
    </p:spTree>
    <p:extLst>
      <p:ext uri="{BB962C8B-B14F-4D97-AF65-F5344CB8AC3E}">
        <p14:creationId xmlns:p14="http://schemas.microsoft.com/office/powerpoint/2010/main" val="7953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284C-6EEF-D977-DA2E-98008D2E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 Random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EE3E-97C4-AAD5-53A5-DFFA3499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use functions from the Math object.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Math.random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() generates a random number from 0 (inclusive) to 1 (exclusive).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Math.floor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() rounds down a number.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generate a number from 0 - 9 using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Math.floor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Math.random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() * 10).</a:t>
            </a:r>
          </a:p>
        </p:txBody>
      </p:sp>
    </p:spTree>
    <p:extLst>
      <p:ext uri="{BB962C8B-B14F-4D97-AF65-F5344CB8AC3E}">
        <p14:creationId xmlns:p14="http://schemas.microsoft.com/office/powerpoint/2010/main" val="96891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7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3DFloatVTI</vt:lpstr>
      <vt:lpstr>Coding</vt:lpstr>
      <vt:lpstr>JavaScript Loops</vt:lpstr>
      <vt:lpstr>REVIEW: Logic Operators</vt:lpstr>
      <vt:lpstr>While Loop</vt:lpstr>
      <vt:lpstr>Do While Loop</vt:lpstr>
      <vt:lpstr>For Loops</vt:lpstr>
      <vt:lpstr>Break and Continue Statements</vt:lpstr>
      <vt:lpstr>Generating A Random Number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586</cp:revision>
  <dcterms:created xsi:type="dcterms:W3CDTF">2022-07-25T04:16:05Z</dcterms:created>
  <dcterms:modified xsi:type="dcterms:W3CDTF">2022-09-26T15:33:31Z</dcterms:modified>
</cp:coreProperties>
</file>