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6A914BD-B094-47EC-8077-A4334DBAF290}" v="1651" dt="2022-07-25T05:01:28.370"/>
    <p1510:client id="{29E964C9-AE87-4C58-9C00-73579413673A}" v="21" dt="2022-08-11T04:51:44.351"/>
    <p1510:client id="{3186E470-BA79-4210-970D-335777259DA8}" v="2" dt="2022-08-22T03:18:34.207"/>
    <p1510:client id="{8E100048-15D9-40E3-9F4A-605E38C60986}" v="22" dt="2022-07-30T19:58:18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Three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D794-E2EE-04BE-1B4D-9DD63F8C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JavaScript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CBA1-54DD-E07F-3FAD-7B259940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JavaScript code goes inside of a &lt;script&gt; tag in the body.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Code inside of a script tag will be interpreted as JavaScript, not HTML.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Inside of a script tag, create a variable with whatever name you like (following the rules we mentioned earlier). The best variable names are descriptive.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We can use a function called console.log to output our variable to the developer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02257-92F8-A559-80C7-D3D3F1D8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F576-99A5-3EF7-99C6-B3564432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In this lesson, we will learn how to make our websites interactive with JavaScript.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1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225F-685A-81E0-14DE-50AF0387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7110-EBBC-932F-85BE-15E05693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JavaScript is a language that allows us to make our websites to the next level.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It was created to take websites from static data to interactive apps.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JavaScript follows a very different syntax than HTML.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also be using JavaScript to learn basic computer science principles.</a:t>
            </a:r>
          </a:p>
        </p:txBody>
      </p:sp>
    </p:spTree>
    <p:extLst>
      <p:ext uri="{BB962C8B-B14F-4D97-AF65-F5344CB8AC3E}">
        <p14:creationId xmlns:p14="http://schemas.microsoft.com/office/powerpoint/2010/main" val="33627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E0DD-8B4E-EFB7-DE58-405FD0B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313A-E966-CBA5-13FB-0DA0C0A3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Before we get too far into learning JavaScript, it would be good to learn how to use your browser's developer tools.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On most browsers, you can open the developer tools with CTRL+SHIFT+I. You can also right-click and select inspect element.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This opens an intimidating window that is not as hard to use as it may first appear.</a:t>
            </a:r>
          </a:p>
        </p:txBody>
      </p:sp>
    </p:spTree>
    <p:extLst>
      <p:ext uri="{BB962C8B-B14F-4D97-AF65-F5344CB8AC3E}">
        <p14:creationId xmlns:p14="http://schemas.microsoft.com/office/powerpoint/2010/main" val="12171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203F-23CA-7184-89C2-1C004CD1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4F6D-CA6A-A345-FA89-53290F0F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Variables are values that we tell the computer to remember.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 key concept we need to understand to write code in any language is data types.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Computers need know what type of information they are dealing with before they can do things like math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341726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E0E-E15A-0057-8DA1-847B034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(Integer/Float)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1362-D988-81EF-5F73-40A790D0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integer is any whole number. It can be either positive or negative.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 float (short for a floating point number) is a number that has decimal places.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Most programming languages make distinctions between integers and floats, but JavaScript makes it easy with its own type called Number.</a:t>
            </a:r>
          </a:p>
        </p:txBody>
      </p:sp>
    </p:spTree>
    <p:extLst>
      <p:ext uri="{BB962C8B-B14F-4D97-AF65-F5344CB8AC3E}">
        <p14:creationId xmlns:p14="http://schemas.microsoft.com/office/powerpoint/2010/main" val="14884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A706-3EC5-700F-172C-6AA9CFF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F1FE-7001-3EC3-E6A2-351CC55F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 Boolean can only hold one of two values, true or false.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Booleans are primarily used to add logic to programs.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Despite being very limited, Booleans are very useful. They can be used in situations that require a yes or no, or in situations with on and off.</a:t>
            </a:r>
          </a:p>
        </p:txBody>
      </p:sp>
    </p:spTree>
    <p:extLst>
      <p:ext uri="{BB962C8B-B14F-4D97-AF65-F5344CB8AC3E}">
        <p14:creationId xmlns:p14="http://schemas.microsoft.com/office/powerpoint/2010/main" val="200531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746D-C9BE-3A24-4ACD-5569F9EC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8391-15C1-C59A-F8E2-0B0D5282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 string can hold any text value.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Although strings can hold numbers, numbers saved in strings cannot be used with math functions without being converted to a number.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String values are surrounded by quotes. They can be either single or double quotes, but you have to open and close with the same type of quotes.</a:t>
            </a:r>
          </a:p>
        </p:txBody>
      </p:sp>
    </p:spTree>
    <p:extLst>
      <p:ext uri="{BB962C8B-B14F-4D97-AF65-F5344CB8AC3E}">
        <p14:creationId xmlns:p14="http://schemas.microsoft.com/office/powerpoint/2010/main" val="113761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74AB-A4AC-CA66-7CEB-E3488308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C069-DA47-1F61-6EE3-26A001C2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Variables are values that we tell the computer to remember. They are created using the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</a:rPr>
              <a:t>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keyword.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Variable names must follow a strict set of rules, including not starting with a number, not containing spaces, and not containing special characters.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Variables can store information for later use 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43265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3DFloatVTI</vt:lpstr>
      <vt:lpstr>Coding</vt:lpstr>
      <vt:lpstr>Introduction To JavaScript</vt:lpstr>
      <vt:lpstr>What is JavaScript?</vt:lpstr>
      <vt:lpstr>Browser Developer Tools</vt:lpstr>
      <vt:lpstr>Variables and Data Types</vt:lpstr>
      <vt:lpstr>Number (Integer/Float)</vt:lpstr>
      <vt:lpstr>Boolean</vt:lpstr>
      <vt:lpstr>String</vt:lpstr>
      <vt:lpstr>Variables</vt:lpstr>
      <vt:lpstr>Adding JavaScript To The Page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2022-07-25T04:16:05Z</dcterms:created>
  <dcterms:modified xsi:type="dcterms:W3CDTF">2022-08-22T03:19:27Z</dcterms:modified>
</cp:coreProperties>
</file>