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sldIdLst>
    <p:sldId id="257" r:id="rId3"/>
    <p:sldId id="258" r:id="rId4"/>
    <p:sldId id="265" r:id="rId5"/>
    <p:sldId id="267" r:id="rId6"/>
    <p:sldId id="266" r:id="rId7"/>
    <p:sldId id="269" r:id="rId8"/>
    <p:sldId id="271" r:id="rId9"/>
    <p:sldId id="268" r:id="rId10"/>
    <p:sldId id="27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46326-1847-49D8-A440-5F634C59F2BF}" v="122" dt="2022-08-06T05:36:11.779"/>
    <p1510:client id="{16A914BD-B094-47EC-8077-A4334DBAF290}" v="1651" dt="2022-07-25T05:01:28.370"/>
    <p1510:client id="{29E964C9-AE87-4C58-9C00-73579413673A}" v="21" dt="2022-08-11T04:51:44.351"/>
    <p1510:client id="{4B84B7EB-B9A9-4E3E-87CA-2D4D9D3A0ED6}" v="53" dt="2022-08-29T16:01:37.913"/>
    <p1510:client id="{62FFFC1F-09DA-4954-9CD7-C72857178186}" v="720" dt="2022-08-16T05:25:04.418"/>
    <p1510:client id="{869F6078-EB01-4422-AB98-5A9B0493A910}" v="182" dt="2022-08-22T05:29:24.909"/>
    <p1510:client id="{8E100048-15D9-40E3-9F4A-605E38C60986}" v="22" dt="2022-07-30T19:58:18.773"/>
    <p1510:client id="{98984EB0-B2A9-46F3-B605-3995D4C67823}" v="196" dt="2022-08-22T03:55:57.300"/>
    <p1510:client id="{BD7488FD-54B8-4CD8-8770-63E9039E4F19}" v="6" dt="2022-08-20T03:13:48.162"/>
    <p1510:client id="{C13281C5-F752-414C-AE46-92439A2205EA}" v="338" dt="2022-08-27T05:16:4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September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66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1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4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520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2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September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September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cuscornet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488" y="549275"/>
            <a:ext cx="5437187" cy="3456401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Coding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4297776"/>
            <a:ext cx="5437187" cy="2010949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Lesson Five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5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4251-6D55-F0F4-74BB-9DC8CF2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E90-6604-93D7-357C-3C3FD22F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find the PowerPoint and code from this lesson at my GitHub: 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hlinkClick r:id="rId2"/>
              </a:rPr>
              <a:t>https://github.com/atticuscornett</a:t>
            </a:r>
            <a:endParaRPr lang="en-US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you need help outside of class, you can email me at atticusccornett@gmail.com.</a:t>
            </a: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201F2-696A-9F9A-1892-0FD09F2C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8000" dirty="0"/>
              <a:t>JavaScript </a:t>
            </a:r>
            <a:r>
              <a:rPr lang="en-US" sz="8000"/>
              <a:t>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38B-EEFF-881B-DFC9-D4543690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lesson, we will learn how to change our code's behavior depending values using logic.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209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146F-0032-D813-D708-94FB2BB9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712D-6903-C169-FF3F-3C18CDC8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Comparison operators compare two values, allowing us to add logic to our programs.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Comparison operators result in a Boolean (true/false) value.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comparison operators are ==, ===, !=, !==, &gt;, &lt;, &gt;=,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  and &gt;=.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55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A734-4E62-0067-92DC-1061CC9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834E-83C2-B6A0-42F7-533CD19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There are three logic operators in JavaScript. They allows us to make more complex conditions for our if statements.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AND - &amp;&amp;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OR - ||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NOT - !</a:t>
            </a:r>
          </a:p>
        </p:txBody>
      </p:sp>
    </p:spTree>
    <p:extLst>
      <p:ext uri="{BB962C8B-B14F-4D97-AF65-F5344CB8AC3E}">
        <p14:creationId xmlns:p14="http://schemas.microsoft.com/office/powerpoint/2010/main" val="1338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E02E-DD01-CD38-5E3C-85FA4A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77203-CF4A-7B00-EC20-9CCB1F92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if statement contains a piece of code that will only be run if a specified condition is met.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If statements take a 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boolean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as input, which is why we will need to use comparison and logic operators to set our conditions.</a:t>
            </a:r>
          </a:p>
        </p:txBody>
      </p:sp>
    </p:spTree>
    <p:extLst>
      <p:ext uri="{BB962C8B-B14F-4D97-AF65-F5344CB8AC3E}">
        <p14:creationId xmlns:p14="http://schemas.microsoft.com/office/powerpoint/2010/main" val="17546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9314-B692-400B-E814-E8867A9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1E58-9557-A096-3090-8B492ED8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An else statement will run if the if statement does not run.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Else statements do not require any conditions.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Else statements must come immediately after the end of an if statement.</a:t>
            </a:r>
          </a:p>
        </p:txBody>
      </p:sp>
    </p:spTree>
    <p:extLst>
      <p:ext uri="{BB962C8B-B14F-4D97-AF65-F5344CB8AC3E}">
        <p14:creationId xmlns:p14="http://schemas.microsoft.com/office/powerpoint/2010/main" val="348215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FBE0-2580-D6C4-2D6A-55FF6DED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Else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4799-C9A0-1645-811E-95F57F8D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Else if statements run if the conditions before it weren't true.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Else if statements also take </a:t>
            </a:r>
            <a:r>
              <a:rPr lang="en-US" err="1">
                <a:solidFill>
                  <a:srgbClr val="FFFFFF">
                    <a:alpha val="60000"/>
                  </a:srgbClr>
                </a:solidFill>
              </a:rPr>
              <a:t>booleans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 as </a:t>
            </a:r>
            <a:r>
              <a:rPr lang="en-US">
                <a:solidFill>
                  <a:srgbClr val="FFFFFF">
                    <a:alpha val="60000"/>
                  </a:srgbClr>
                </a:solidFill>
              </a:rPr>
              <a:t>input.</a:t>
            </a:r>
          </a:p>
        </p:txBody>
      </p:sp>
    </p:spTree>
    <p:extLst>
      <p:ext uri="{BB962C8B-B14F-4D97-AF65-F5344CB8AC3E}">
        <p14:creationId xmlns:p14="http://schemas.microsoft.com/office/powerpoint/2010/main" val="226369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99DB-01DF-30AC-E259-AEE82A6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920E-7475-3A13-58F8-CDC6ABD8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We can get user input using the prompt function.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prompt function will make a box pop up on screen that the user can type into.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The prompt will always return a string value, but we can convert it into a number using the Number() function.</a:t>
            </a:r>
          </a:p>
        </p:txBody>
      </p:sp>
    </p:spTree>
    <p:extLst>
      <p:ext uri="{BB962C8B-B14F-4D97-AF65-F5344CB8AC3E}">
        <p14:creationId xmlns:p14="http://schemas.microsoft.com/office/powerpoint/2010/main" val="384383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C1B-A3DC-2724-BE9B-09B543A7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Things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A6BF-CC8F-E12A-F680-11C866DD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.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</a:rPr>
              <a:t>toLowerCase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() to make sure the text that you get is always in lower case, and will match your if statement.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.includes() to check if a string contains a certain word.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You can use .length to get how long a string is.</a:t>
            </a:r>
          </a:p>
        </p:txBody>
      </p:sp>
    </p:spTree>
    <p:extLst>
      <p:ext uri="{BB962C8B-B14F-4D97-AF65-F5344CB8AC3E}">
        <p14:creationId xmlns:p14="http://schemas.microsoft.com/office/powerpoint/2010/main" val="2815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3DFloatVTI</vt:lpstr>
      <vt:lpstr>Coding</vt:lpstr>
      <vt:lpstr>JavaScript Logic</vt:lpstr>
      <vt:lpstr>REVIEW: Comparison Operators</vt:lpstr>
      <vt:lpstr>Logic Operators</vt:lpstr>
      <vt:lpstr>If Statements</vt:lpstr>
      <vt:lpstr>Else Statements</vt:lpstr>
      <vt:lpstr>Else If Statements</vt:lpstr>
      <vt:lpstr>Getting User Input</vt:lpstr>
      <vt:lpstr>Other Things With Strings</vt:lpstr>
      <vt:lpstr>Contact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500</cp:revision>
  <dcterms:created xsi:type="dcterms:W3CDTF">2022-07-25T04:16:05Z</dcterms:created>
  <dcterms:modified xsi:type="dcterms:W3CDTF">2022-09-10T04:03:23Z</dcterms:modified>
</cp:coreProperties>
</file>