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57668-6179-4CC9-9E78-C5FD42D10C2E}" v="6" dt="2022-07-16T05:22:59.473"/>
    <p1510:client id="{84856993-495E-4D2C-917A-72D2BEF95F23}" v="964" dt="2022-11-21T04:18:39.164"/>
    <p1510:client id="{A7FEED56-60FE-4E27-AC7D-9E5D78EC4C33}" v="2" dt="2022-07-16T04:30:26.490"/>
    <p1510:client id="{B210236B-1D00-4E4F-AFB5-FA24D2AAC4CA}" v="246" dt="2022-07-15T05:28:48.407"/>
    <p1510:client id="{B9EF58D0-2479-485E-A580-46CF60D19BFB}" v="40" dt="2022-07-18T05:04:42.406"/>
    <p1510:client id="{E176697C-6A8D-4C0B-B41C-2BB549B2FB3B}" v="837" dt="2022-07-11T23:08:40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November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November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November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Twelve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F3BC-A089-0B4A-9FAE-85634C31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Uploading A Website for Free Using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9B89-C1C6-1B56-A6CC-1FC68DD4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use a code service called GitHub to upload websites for free.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GitHub has a service called GitHub pages.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Our home page has to be set to the name index.html.</a:t>
            </a:r>
          </a:p>
        </p:txBody>
      </p:sp>
    </p:spTree>
    <p:extLst>
      <p:ext uri="{BB962C8B-B14F-4D97-AF65-F5344CB8AC3E}">
        <p14:creationId xmlns:p14="http://schemas.microsoft.com/office/powerpoint/2010/main" val="422753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147-5F61-F31D-664C-1A065F04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Thanak You!!:)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74E3-8A8F-D9A3-DBEC-C96B6416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will upload some final examples to the GitHub (github.com/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atticuscornett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)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have any questions, you can contact me at atticusccornett@gmail.com.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6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9AFE6-7A68-3ADB-6232-B1CC7231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CSS Part Two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B3E4-0DA0-F6AB-A259-920D2DEF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this final lesson, we will be learning how to reposition things on the page, animate our webpages, and upload our pages to GitHub.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9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8ABA-E34E-75FF-4ECA-313EA19F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2D0A-E2C8-991D-4588-0897C8A1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position property changes the way that elements are positioned on the page. The default property is static.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Position relative moves the element relative to its normal position.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Position fixed makes the element stay in the same position no matter how far the page is scrolled.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Position absolute positions the element based on the document body or parent.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Sticky is a mix between relative and fixed.</a:t>
            </a:r>
          </a:p>
        </p:txBody>
      </p:sp>
    </p:spTree>
    <p:extLst>
      <p:ext uri="{BB962C8B-B14F-4D97-AF65-F5344CB8AC3E}">
        <p14:creationId xmlns:p14="http://schemas.microsoft.com/office/powerpoint/2010/main" val="168479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4C70-B841-FDA9-61A4-2A7B59EA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an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E95C-B4BD-93CA-2BD6-26D456F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Elements are moved using the top, bottom, left, and right properties.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Contrarily to what may seem intuitive, higher values move the object away from the direction that is specified.</a:t>
            </a:r>
          </a:p>
        </p:txBody>
      </p:sp>
    </p:spTree>
    <p:extLst>
      <p:ext uri="{BB962C8B-B14F-4D97-AF65-F5344CB8AC3E}">
        <p14:creationId xmlns:p14="http://schemas.microsoft.com/office/powerpoint/2010/main" val="348357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E6B0-6A7F-C6AC-0DFE-10D1BBC3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BB21-2470-76B5-ED05-782378FE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opacity property changes the transparency of object on the screen.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This will be useful when we begin making animations.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Opacity is set on a scale of 0 to 1, 1 being opaque and 0 being invisible.</a:t>
            </a:r>
          </a:p>
        </p:txBody>
      </p:sp>
    </p:spTree>
    <p:extLst>
      <p:ext uri="{BB962C8B-B14F-4D97-AF65-F5344CB8AC3E}">
        <p14:creationId xmlns:p14="http://schemas.microsoft.com/office/powerpoint/2010/main" val="251080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E677-CBA2-61BD-55AB-F0666A99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Keyframes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CF67-E2E4-8D28-E4EC-FF2E9016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Keyframes allow you to animate CSS between two states.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Animations can be defined by setting the from and to states or by setting percentages.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Animation names must be set the using the same rules as variable names in JS.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8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E262-7316-465A-81AD-B55FCAF7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8D88-93D4-EBF2-49AD-BD9613B5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To add an animation to an element, you must specify the animation name and animation duration.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also add an animation delay,  iteration count, direction, direction, and timing function.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5AA6-F3F2-7B93-D6C9-98F2E439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1E64-48F1-2ECC-35F9-6CE18E38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change the background to a color gradient using the linear-gradient function. 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To use a gradient, you must specify the angle of the gradient and then add all of the colors you want to use.</a:t>
            </a:r>
          </a:p>
        </p:txBody>
      </p:sp>
    </p:spTree>
    <p:extLst>
      <p:ext uri="{BB962C8B-B14F-4D97-AF65-F5344CB8AC3E}">
        <p14:creationId xmlns:p14="http://schemas.microsoft.com/office/powerpoint/2010/main" val="275215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DA32-3185-BA46-20DC-EDD9E7B6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CSS Using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C020-43B3-40EC-9DD0-1C26E892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change CSS properties using JavaScript.</a:t>
            </a:r>
          </a:p>
          <a:p>
            <a:r>
              <a:rPr lang="en-US" dirty="0">
                <a:ea typeface="+mn-lt"/>
                <a:cs typeface="+mn-lt"/>
              </a:rPr>
              <a:t>You can change CSS styles using .style.(property) 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4843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3DFloatVTI</vt:lpstr>
      <vt:lpstr>Coding</vt:lpstr>
      <vt:lpstr>CSS Part Two</vt:lpstr>
      <vt:lpstr>Position</vt:lpstr>
      <vt:lpstr>Moving an Element</vt:lpstr>
      <vt:lpstr>Opacity</vt:lpstr>
      <vt:lpstr>Animation Keyframes</vt:lpstr>
      <vt:lpstr>Adding Animations</vt:lpstr>
      <vt:lpstr>Color Gradient</vt:lpstr>
      <vt:lpstr>Modifying CSS Using JS</vt:lpstr>
      <vt:lpstr>Uploading A Website for Free Using Github</vt:lpstr>
      <vt:lpstr>Thanak You!!:)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357</cp:revision>
  <dcterms:created xsi:type="dcterms:W3CDTF">2022-07-11T20:44:06Z</dcterms:created>
  <dcterms:modified xsi:type="dcterms:W3CDTF">2022-11-21T04:26:14Z</dcterms:modified>
</cp:coreProperties>
</file>