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67" r:id="rId6"/>
    <p:sldId id="268" r:id="rId7"/>
    <p:sldId id="273" r:id="rId8"/>
    <p:sldId id="274" r:id="rId9"/>
    <p:sldId id="275" r:id="rId10"/>
    <p:sldId id="276" r:id="rId11"/>
    <p:sldId id="278" r:id="rId12"/>
    <p:sldId id="27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416AE07-BCD6-4D2B-AC8D-552F59FF65D0}" v="149" dt="2022-10-03T15:30:14.833"/>
    <p1510:client id="{16A914BD-B094-47EC-8077-A4334DBAF290}" v="1651" dt="2022-07-25T05:01:28.370"/>
    <p1510:client id="{270498FD-6A5C-4A14-96C7-6EA9710D679C}" v="668" dt="2022-09-26T05:25:47.250"/>
    <p1510:client id="{29E964C9-AE87-4C58-9C00-73579413673A}" v="21" dt="2022-08-11T04:51:44.351"/>
    <p1510:client id="{4B84B7EB-B9A9-4E3E-87CA-2D4D9D3A0ED6}" v="53" dt="2022-08-29T16:01:37.913"/>
    <p1510:client id="{62FFFC1F-09DA-4954-9CD7-C72857178186}" v="720" dt="2022-08-16T05:25:04.418"/>
    <p1510:client id="{6DAFC972-397F-4FF5-8EB2-E35549539C7C}" v="264" dt="2022-10-04T04:32:03.639"/>
    <p1510:client id="{869F6078-EB01-4422-AB98-5A9B0493A910}" v="182" dt="2022-08-22T05:29:24.909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BD7488FD-54B8-4CD8-8770-63E9039E4F19}" v="6" dt="2022-08-20T03:13:48.162"/>
    <p1510:client id="{C13281C5-F752-414C-AE46-92439A2205EA}" v="338" dt="2022-08-27T05:16:46.566"/>
    <p1510:client id="{C88E03D2-891A-486D-B2C4-47AC139606C9}" v="886" dt="2022-09-26T00:51:57.629"/>
    <p1510:client id="{CA79A43A-57B4-4B2B-8FFF-6508985B96E5}" v="9" dt="2022-09-25T23:37:08.686"/>
    <p1510:client id="{D1D35F21-6964-4053-81FE-A124BCF1DEC4}" v="347" dt="2022-09-18T06:09:45.915"/>
    <p1510:client id="{F7ABBA47-A18A-4422-A5D5-BE44EA316011}" v="1" dt="2022-10-17T04:52:42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Eight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D5A6-E327-CD92-BD1E-10627EFB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 and 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CEFE-2971-C284-6B83-9B537A2E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Arrow functions and inline functions are both ways to easily create a new function for one time use.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Arrow functions are newer than inline functions.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Inline functions are longer than arrow functions.</a:t>
            </a:r>
          </a:p>
        </p:txBody>
      </p:sp>
    </p:spTree>
    <p:extLst>
      <p:ext uri="{BB962C8B-B14F-4D97-AF65-F5344CB8AC3E}">
        <p14:creationId xmlns:p14="http://schemas.microsoft.com/office/powerpoint/2010/main" val="24000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3234-4211-66A0-4AC1-C8A8D28A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Timeout and Set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85E2-F2AF-B30A-E46C-F5F86D2C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Set timeout and set interval are both functions that can be used for timing your JavaScript code events.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SetTimeout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runs only once.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SetInterval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runs every so often.</a:t>
            </a:r>
          </a:p>
        </p:txBody>
      </p:sp>
    </p:spTree>
    <p:extLst>
      <p:ext uri="{BB962C8B-B14F-4D97-AF65-F5344CB8AC3E}">
        <p14:creationId xmlns:p14="http://schemas.microsoft.com/office/powerpoint/2010/main" val="272746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 dirty="0"/>
              <a:t>JavaScript </a:t>
            </a:r>
            <a:r>
              <a:rPr lang="en-US" sz="8000"/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how to make functions to make repeated code easier.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Also, next lesson we get to make things appear on the website finally.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function is a block of code designed to perform a particular task.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Functions are used to make code easier to write.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Functions can make your code short by allowing you to reuse chunks with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/>
              <a:t>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Functions are created using the function keyword.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 names must follow the same rules as a variable name.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syntax for creating a function is similar to that of an if statement.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Let's create our first function.</a:t>
            </a:r>
          </a:p>
        </p:txBody>
      </p:sp>
    </p:spTree>
    <p:extLst>
      <p:ext uri="{BB962C8B-B14F-4D97-AF65-F5344CB8AC3E}">
        <p14:creationId xmlns:p14="http://schemas.microsoft.com/office/powerpoint/2010/main" val="1338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096A-1369-6F9D-4AF2-FA4A07AB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F29A-4537-9E4A-F48F-DA4408E8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Functions can also take in parameters.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 parameters are used like variables, but they do not need to be declared using the var keyword.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 parameters also have to follow variable name rules.</a:t>
            </a:r>
          </a:p>
        </p:txBody>
      </p:sp>
    </p:spTree>
    <p:extLst>
      <p:ext uri="{BB962C8B-B14F-4D97-AF65-F5344CB8AC3E}">
        <p14:creationId xmlns:p14="http://schemas.microsoft.com/office/powerpoint/2010/main" val="83878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2939-D6FF-4780-92CA-7D072C56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19B-7E7D-504B-CD56-3ABD388E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Functions can output value that can be used by other parts of your code.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To output a value from a function, use the return keyword.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return keyword also ends the function.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 return keyword can be used like a break statement, and does not have to return a value.</a:t>
            </a:r>
          </a:p>
        </p:txBody>
      </p:sp>
    </p:spTree>
    <p:extLst>
      <p:ext uri="{BB962C8B-B14F-4D97-AF65-F5344CB8AC3E}">
        <p14:creationId xmlns:p14="http://schemas.microsoft.com/office/powerpoint/2010/main" val="264138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EB76-0BC3-1991-64B7-D49A9AB9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7289-BC70-A91F-85A3-1C9067C5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Recursion is the term for when a function runs itself. (Hopefully, I am wearing the right shirt today and the joke makes sense.)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Functions can call themselves from inside of themselves.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One example of when you could use recursion is the get the factorial of a number.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4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ED74-4F5D-6D67-B04B-63C0A89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Click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1C86-5EC1-89A5-EA0C-EEE5E628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make a function run on interaction with the website by using the on click property.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on click property is added using HTML.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B5B1-06E3-4D37-A306-5C04EB6C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F635-6136-42FC-2CD4-BDAFBC67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.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forEach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is another way to run code for every item in an array.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For each passes each item of the list into the function.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For each can be done using an inline function, arrow function, or regular function.</a:t>
            </a:r>
          </a:p>
        </p:txBody>
      </p:sp>
    </p:spTree>
    <p:extLst>
      <p:ext uri="{BB962C8B-B14F-4D97-AF65-F5344CB8AC3E}">
        <p14:creationId xmlns:p14="http://schemas.microsoft.com/office/powerpoint/2010/main" val="17227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3DFloatVTI</vt:lpstr>
      <vt:lpstr>Coding</vt:lpstr>
      <vt:lpstr>JavaScript Functions</vt:lpstr>
      <vt:lpstr>What is a Function?</vt:lpstr>
      <vt:lpstr>Creating a Function</vt:lpstr>
      <vt:lpstr>Function Parameters</vt:lpstr>
      <vt:lpstr>Returning from a Function</vt:lpstr>
      <vt:lpstr>Recursion</vt:lpstr>
      <vt:lpstr>On Click Property</vt:lpstr>
      <vt:lpstr>For Each</vt:lpstr>
      <vt:lpstr>Arrow and Inline Functions</vt:lpstr>
      <vt:lpstr>Set Timeout and Set Interval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826</cp:revision>
  <dcterms:created xsi:type="dcterms:W3CDTF">2022-07-25T04:16:05Z</dcterms:created>
  <dcterms:modified xsi:type="dcterms:W3CDTF">2022-10-17T04:54:35Z</dcterms:modified>
</cp:coreProperties>
</file>