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72" r:id="rId5"/>
    <p:sldId id="267" r:id="rId6"/>
    <p:sldId id="273" r:id="rId7"/>
    <p:sldId id="269" r:id="rId8"/>
    <p:sldId id="268" r:id="rId9"/>
    <p:sldId id="274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6A914BD-B094-47EC-8077-A4334DBAF290}" v="1651" dt="2022-07-25T05:01:28.370"/>
    <p1510:client id="{21C98E76-E7DC-4B36-9868-ADDD329164A3}" v="250" dt="2022-10-02T20:23:54.988"/>
    <p1510:client id="{29E964C9-AE87-4C58-9C00-73579413673A}" v="21" dt="2022-08-11T04:51:44.351"/>
    <p1510:client id="{4B84B7EB-B9A9-4E3E-87CA-2D4D9D3A0ED6}" v="53" dt="2022-08-29T16:01:37.913"/>
    <p1510:client id="{62FFFC1F-09DA-4954-9CD7-C72857178186}" v="720" dt="2022-08-16T05:25:04.418"/>
    <p1510:client id="{869F6078-EB01-4422-AB98-5A9B0493A910}" v="182" dt="2022-08-22T05:29:24.909"/>
    <p1510:client id="{88A81EF5-5C6E-4105-8592-CE9C558783D0}" v="123" dt="2022-09-24T02:55:11.934"/>
    <p1510:client id="{8E100048-15D9-40E3-9F4A-605E38C60986}" v="22" dt="2022-07-30T19:58:18.773"/>
    <p1510:client id="{98984EB0-B2A9-46F3-B605-3995D4C67823}" v="196" dt="2022-08-22T03:55:57.300"/>
    <p1510:client id="{BD7488FD-54B8-4CD8-8770-63E9039E4F19}" v="6" dt="2022-08-20T03:13:48.162"/>
    <p1510:client id="{C13281C5-F752-414C-AE46-92439A2205EA}" v="338" dt="2022-08-27T05:16:46.566"/>
    <p1510:client id="{C88E03D2-891A-486D-B2C4-47AC139606C9}" v="886" dt="2022-09-26T00:51:57.629"/>
    <p1510:client id="{CA79A43A-57B4-4B2B-8FFF-6508985B96E5}" v="9" dt="2022-09-25T23:37:08.686"/>
    <p1510:client id="{D1D35F21-6964-4053-81FE-A124BCF1DEC4}" v="347" dt="2022-09-18T06:09:45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Seven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01F2-696A-9F9A-1892-0FD09F2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JavaScript Lists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38B-EEFF-881B-DFC9-D454369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lesson, we will learn how to organize data into lists.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 array is just a fancier term for a list.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 array can hold a lot of values in a single variable. This is especially useful when you have a lot of information to store.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Arrays can hold any type of value, including multiple types in a single list.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Arrays can hold other arrays. This is referred to as a nested array.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 apologize in advance for randomly switching the terms list and array.</a:t>
            </a:r>
          </a:p>
        </p:txBody>
      </p:sp>
    </p:spTree>
    <p:extLst>
      <p:ext uri="{BB962C8B-B14F-4D97-AF65-F5344CB8AC3E}">
        <p14:creationId xmlns:p14="http://schemas.microsoft.com/office/powerpoint/2010/main" val="41655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Array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 array object is opened and closed by brackets. []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Items in an array are separated by commas.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 empty array variable can be created with "var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myArray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= [];"</a:t>
            </a:r>
          </a:p>
        </p:txBody>
      </p:sp>
    </p:spTree>
    <p:extLst>
      <p:ext uri="{BB962C8B-B14F-4D97-AF65-F5344CB8AC3E}">
        <p14:creationId xmlns:p14="http://schemas.microsoft.com/office/powerpoint/2010/main" val="13381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2939-D6FF-4780-92CA-7D072C56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Items from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219B-7E7D-504B-CD56-3ABD388E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Items in arrays can be accessed using a number called an index. This is just a fancy term for the order in the list.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It is important to know that most programming languages start the count at zero. If you want to access the first item of a list, you want to access the item at index zero.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access an item at an index with "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myArray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[index]"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also change the value at an index.</a:t>
            </a:r>
          </a:p>
        </p:txBody>
      </p:sp>
    </p:spTree>
    <p:extLst>
      <p:ext uri="{BB962C8B-B14F-4D97-AF65-F5344CB8AC3E}">
        <p14:creationId xmlns:p14="http://schemas.microsoft.com/office/powerpoint/2010/main" val="264138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and Removing from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.push adds an element to the end of an array.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.pop removes an element from the end of an array.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.shift removes an element from the beginning of an array.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.splice(index, amount) removes a certain amount of elements at an index</a:t>
            </a:r>
          </a:p>
        </p:txBody>
      </p:sp>
    </p:spTree>
    <p:extLst>
      <p:ext uri="{BB962C8B-B14F-4D97-AF65-F5344CB8AC3E}">
        <p14:creationId xmlns:p14="http://schemas.microsoft.com/office/powerpoint/2010/main" val="159556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096A-1369-6F9D-4AF2-FA4A07AB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F29A-4537-9E4A-F48F-DA4408E8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loop through an array using the loops that we have already learned about.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also loop through an array using a "for of" or "for in" loop.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difference is that a for of loop will iterate over empty objects in a loop.</a:t>
            </a:r>
          </a:p>
        </p:txBody>
      </p:sp>
    </p:spTree>
    <p:extLst>
      <p:ext uri="{BB962C8B-B14F-4D97-AF65-F5344CB8AC3E}">
        <p14:creationId xmlns:p14="http://schemas.microsoft.com/office/powerpoint/2010/main" val="83878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EB76-0BC3-1991-64B7-D49A9AB9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7289-BC70-A91F-85A3-1C9067C5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 .includes to see if an item is in an array.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also use .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indexOf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to check where an item is in an array.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 slice (NOT splice) to get a range of objects in an array.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 get the length of an array with .length.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 .sort() to organize a list in numerical and alphabetical order.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4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068-CF10-6E3D-A86B-A5DAAC8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In JavaScript 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FAD6-CBA4-62A5-838A-A4D45FD4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Object allow you to have a single variable that holds multiple values, just like an array.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difference between an object and an array is that the values in an object are accessed by a name, and not an index.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 name and value pair in JavaScript is referred to as a property. </a:t>
            </a:r>
          </a:p>
        </p:txBody>
      </p:sp>
    </p:spTree>
    <p:extLst>
      <p:ext uri="{BB962C8B-B14F-4D97-AF65-F5344CB8AC3E}">
        <p14:creationId xmlns:p14="http://schemas.microsoft.com/office/powerpoint/2010/main" val="50244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3DFloatVTI</vt:lpstr>
      <vt:lpstr>Coding</vt:lpstr>
      <vt:lpstr>JavaScript Lists</vt:lpstr>
      <vt:lpstr>What is an Array?</vt:lpstr>
      <vt:lpstr>Creating an Array </vt:lpstr>
      <vt:lpstr>Accessing Items from an Array</vt:lpstr>
      <vt:lpstr>Adding and Removing from Arrays</vt:lpstr>
      <vt:lpstr>Looping Through Arrays</vt:lpstr>
      <vt:lpstr>More With Arrays</vt:lpstr>
      <vt:lpstr>Objects In JavaScript (if time)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732</cp:revision>
  <dcterms:created xsi:type="dcterms:W3CDTF">2022-07-25T04:16:05Z</dcterms:created>
  <dcterms:modified xsi:type="dcterms:W3CDTF">2022-10-02T20:33:20Z</dcterms:modified>
</cp:coreProperties>
</file>