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35" name="PlaceHolder 2"/>
          <p:cNvSpPr>
            <a:spLocks noGrp="1"/>
          </p:cNvSpPr>
          <p:nvPr>
            <p:ph type="body"/>
          </p:nvPr>
        </p:nvSpPr>
        <p:spPr>
          <a:xfrm>
            <a:off x="550800" y="2113200"/>
            <a:ext cx="1108980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36" name="PlaceHolder 3"/>
          <p:cNvSpPr>
            <a:spLocks noGrp="1"/>
          </p:cNvSpPr>
          <p:nvPr>
            <p:ph type="body"/>
          </p:nvPr>
        </p:nvSpPr>
        <p:spPr>
          <a:xfrm>
            <a:off x="550800" y="4191840"/>
            <a:ext cx="1108980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38" name="PlaceHolder 2"/>
          <p:cNvSpPr>
            <a:spLocks noGrp="1"/>
          </p:cNvSpPr>
          <p:nvPr>
            <p:ph type="body"/>
          </p:nvPr>
        </p:nvSpPr>
        <p:spPr>
          <a:xfrm>
            <a:off x="5508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39" name="PlaceHolder 3"/>
          <p:cNvSpPr>
            <a:spLocks noGrp="1"/>
          </p:cNvSpPr>
          <p:nvPr>
            <p:ph type="body"/>
          </p:nvPr>
        </p:nvSpPr>
        <p:spPr>
          <a:xfrm>
            <a:off x="62334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40" name="PlaceHolder 4"/>
          <p:cNvSpPr>
            <a:spLocks noGrp="1"/>
          </p:cNvSpPr>
          <p:nvPr>
            <p:ph type="body"/>
          </p:nvPr>
        </p:nvSpPr>
        <p:spPr>
          <a:xfrm>
            <a:off x="550800" y="419184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41" name="PlaceHolder 5"/>
          <p:cNvSpPr>
            <a:spLocks noGrp="1"/>
          </p:cNvSpPr>
          <p:nvPr>
            <p:ph type="body"/>
          </p:nvPr>
        </p:nvSpPr>
        <p:spPr>
          <a:xfrm>
            <a:off x="6233400" y="419184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43" name="PlaceHolder 2"/>
          <p:cNvSpPr>
            <a:spLocks noGrp="1"/>
          </p:cNvSpPr>
          <p:nvPr>
            <p:ph type="body"/>
          </p:nvPr>
        </p:nvSpPr>
        <p:spPr>
          <a:xfrm>
            <a:off x="550800" y="211320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44" name="PlaceHolder 3"/>
          <p:cNvSpPr>
            <a:spLocks noGrp="1"/>
          </p:cNvSpPr>
          <p:nvPr>
            <p:ph type="body"/>
          </p:nvPr>
        </p:nvSpPr>
        <p:spPr>
          <a:xfrm>
            <a:off x="4300560" y="211320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45" name="PlaceHolder 4"/>
          <p:cNvSpPr>
            <a:spLocks noGrp="1"/>
          </p:cNvSpPr>
          <p:nvPr>
            <p:ph type="body"/>
          </p:nvPr>
        </p:nvSpPr>
        <p:spPr>
          <a:xfrm>
            <a:off x="8050320" y="211320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46" name="PlaceHolder 5"/>
          <p:cNvSpPr>
            <a:spLocks noGrp="1"/>
          </p:cNvSpPr>
          <p:nvPr>
            <p:ph type="body"/>
          </p:nvPr>
        </p:nvSpPr>
        <p:spPr>
          <a:xfrm>
            <a:off x="550800" y="419184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47" name="PlaceHolder 6"/>
          <p:cNvSpPr>
            <a:spLocks noGrp="1"/>
          </p:cNvSpPr>
          <p:nvPr>
            <p:ph type="body"/>
          </p:nvPr>
        </p:nvSpPr>
        <p:spPr>
          <a:xfrm>
            <a:off x="4300560" y="419184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48" name="PlaceHolder 7"/>
          <p:cNvSpPr>
            <a:spLocks noGrp="1"/>
          </p:cNvSpPr>
          <p:nvPr>
            <p:ph type="body"/>
          </p:nvPr>
        </p:nvSpPr>
        <p:spPr>
          <a:xfrm>
            <a:off x="8050320" y="419184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60" name="PlaceHolder 2"/>
          <p:cNvSpPr>
            <a:spLocks noGrp="1"/>
          </p:cNvSpPr>
          <p:nvPr>
            <p:ph type="subTitle"/>
          </p:nvPr>
        </p:nvSpPr>
        <p:spPr>
          <a:xfrm>
            <a:off x="550800" y="2113200"/>
            <a:ext cx="11089800" cy="3979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62" name="PlaceHolder 2"/>
          <p:cNvSpPr>
            <a:spLocks noGrp="1"/>
          </p:cNvSpPr>
          <p:nvPr>
            <p:ph type="body"/>
          </p:nvPr>
        </p:nvSpPr>
        <p:spPr>
          <a:xfrm>
            <a:off x="550800" y="2113200"/>
            <a:ext cx="1108980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64" name="PlaceHolder 2"/>
          <p:cNvSpPr>
            <a:spLocks noGrp="1"/>
          </p:cNvSpPr>
          <p:nvPr>
            <p:ph type="body"/>
          </p:nvPr>
        </p:nvSpPr>
        <p:spPr>
          <a:xfrm>
            <a:off x="550800" y="2113200"/>
            <a:ext cx="541152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65" name="PlaceHolder 3"/>
          <p:cNvSpPr>
            <a:spLocks noGrp="1"/>
          </p:cNvSpPr>
          <p:nvPr>
            <p:ph type="body"/>
          </p:nvPr>
        </p:nvSpPr>
        <p:spPr>
          <a:xfrm>
            <a:off x="6233400" y="2113200"/>
            <a:ext cx="541152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50800" y="549360"/>
            <a:ext cx="11091240" cy="61740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69" name="PlaceHolder 2"/>
          <p:cNvSpPr>
            <a:spLocks noGrp="1"/>
          </p:cNvSpPr>
          <p:nvPr>
            <p:ph type="body"/>
          </p:nvPr>
        </p:nvSpPr>
        <p:spPr>
          <a:xfrm>
            <a:off x="5508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70" name="PlaceHolder 3"/>
          <p:cNvSpPr>
            <a:spLocks noGrp="1"/>
          </p:cNvSpPr>
          <p:nvPr>
            <p:ph type="body"/>
          </p:nvPr>
        </p:nvSpPr>
        <p:spPr>
          <a:xfrm>
            <a:off x="6233400" y="2113200"/>
            <a:ext cx="541152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71" name="PlaceHolder 4"/>
          <p:cNvSpPr>
            <a:spLocks noGrp="1"/>
          </p:cNvSpPr>
          <p:nvPr>
            <p:ph type="body"/>
          </p:nvPr>
        </p:nvSpPr>
        <p:spPr>
          <a:xfrm>
            <a:off x="550800" y="419184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14" name="PlaceHolder 2"/>
          <p:cNvSpPr>
            <a:spLocks noGrp="1"/>
          </p:cNvSpPr>
          <p:nvPr>
            <p:ph type="subTitle"/>
          </p:nvPr>
        </p:nvSpPr>
        <p:spPr>
          <a:xfrm>
            <a:off x="550800" y="2113200"/>
            <a:ext cx="11089800" cy="3979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73" name="PlaceHolder 2"/>
          <p:cNvSpPr>
            <a:spLocks noGrp="1"/>
          </p:cNvSpPr>
          <p:nvPr>
            <p:ph type="body"/>
          </p:nvPr>
        </p:nvSpPr>
        <p:spPr>
          <a:xfrm>
            <a:off x="550800" y="2113200"/>
            <a:ext cx="541152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74" name="PlaceHolder 3"/>
          <p:cNvSpPr>
            <a:spLocks noGrp="1"/>
          </p:cNvSpPr>
          <p:nvPr>
            <p:ph type="body"/>
          </p:nvPr>
        </p:nvSpPr>
        <p:spPr>
          <a:xfrm>
            <a:off x="62334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75" name="PlaceHolder 4"/>
          <p:cNvSpPr>
            <a:spLocks noGrp="1"/>
          </p:cNvSpPr>
          <p:nvPr>
            <p:ph type="body"/>
          </p:nvPr>
        </p:nvSpPr>
        <p:spPr>
          <a:xfrm>
            <a:off x="6233400" y="419184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77" name="PlaceHolder 2"/>
          <p:cNvSpPr>
            <a:spLocks noGrp="1"/>
          </p:cNvSpPr>
          <p:nvPr>
            <p:ph type="body"/>
          </p:nvPr>
        </p:nvSpPr>
        <p:spPr>
          <a:xfrm>
            <a:off x="5508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78" name="PlaceHolder 3"/>
          <p:cNvSpPr>
            <a:spLocks noGrp="1"/>
          </p:cNvSpPr>
          <p:nvPr>
            <p:ph type="body"/>
          </p:nvPr>
        </p:nvSpPr>
        <p:spPr>
          <a:xfrm>
            <a:off x="62334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79" name="PlaceHolder 4"/>
          <p:cNvSpPr>
            <a:spLocks noGrp="1"/>
          </p:cNvSpPr>
          <p:nvPr>
            <p:ph type="body"/>
          </p:nvPr>
        </p:nvSpPr>
        <p:spPr>
          <a:xfrm>
            <a:off x="550800" y="4191840"/>
            <a:ext cx="1108980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81" name="PlaceHolder 2"/>
          <p:cNvSpPr>
            <a:spLocks noGrp="1"/>
          </p:cNvSpPr>
          <p:nvPr>
            <p:ph type="body"/>
          </p:nvPr>
        </p:nvSpPr>
        <p:spPr>
          <a:xfrm>
            <a:off x="550800" y="2113200"/>
            <a:ext cx="1108980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82" name="PlaceHolder 3"/>
          <p:cNvSpPr>
            <a:spLocks noGrp="1"/>
          </p:cNvSpPr>
          <p:nvPr>
            <p:ph type="body"/>
          </p:nvPr>
        </p:nvSpPr>
        <p:spPr>
          <a:xfrm>
            <a:off x="550800" y="4191840"/>
            <a:ext cx="1108980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84" name="PlaceHolder 2"/>
          <p:cNvSpPr>
            <a:spLocks noGrp="1"/>
          </p:cNvSpPr>
          <p:nvPr>
            <p:ph type="body"/>
          </p:nvPr>
        </p:nvSpPr>
        <p:spPr>
          <a:xfrm>
            <a:off x="5508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85" name="PlaceHolder 3"/>
          <p:cNvSpPr>
            <a:spLocks noGrp="1"/>
          </p:cNvSpPr>
          <p:nvPr>
            <p:ph type="body"/>
          </p:nvPr>
        </p:nvSpPr>
        <p:spPr>
          <a:xfrm>
            <a:off x="62334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86" name="PlaceHolder 4"/>
          <p:cNvSpPr>
            <a:spLocks noGrp="1"/>
          </p:cNvSpPr>
          <p:nvPr>
            <p:ph type="body"/>
          </p:nvPr>
        </p:nvSpPr>
        <p:spPr>
          <a:xfrm>
            <a:off x="550800" y="419184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87" name="PlaceHolder 5"/>
          <p:cNvSpPr>
            <a:spLocks noGrp="1"/>
          </p:cNvSpPr>
          <p:nvPr>
            <p:ph type="body"/>
          </p:nvPr>
        </p:nvSpPr>
        <p:spPr>
          <a:xfrm>
            <a:off x="6233400" y="419184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89" name="PlaceHolder 2"/>
          <p:cNvSpPr>
            <a:spLocks noGrp="1"/>
          </p:cNvSpPr>
          <p:nvPr>
            <p:ph type="body"/>
          </p:nvPr>
        </p:nvSpPr>
        <p:spPr>
          <a:xfrm>
            <a:off x="550800" y="211320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90" name="PlaceHolder 3"/>
          <p:cNvSpPr>
            <a:spLocks noGrp="1"/>
          </p:cNvSpPr>
          <p:nvPr>
            <p:ph type="body"/>
          </p:nvPr>
        </p:nvSpPr>
        <p:spPr>
          <a:xfrm>
            <a:off x="4300560" y="211320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91" name="PlaceHolder 4"/>
          <p:cNvSpPr>
            <a:spLocks noGrp="1"/>
          </p:cNvSpPr>
          <p:nvPr>
            <p:ph type="body"/>
          </p:nvPr>
        </p:nvSpPr>
        <p:spPr>
          <a:xfrm>
            <a:off x="8050320" y="211320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92" name="PlaceHolder 5"/>
          <p:cNvSpPr>
            <a:spLocks noGrp="1"/>
          </p:cNvSpPr>
          <p:nvPr>
            <p:ph type="body"/>
          </p:nvPr>
        </p:nvSpPr>
        <p:spPr>
          <a:xfrm>
            <a:off x="550800" y="419184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93" name="PlaceHolder 6"/>
          <p:cNvSpPr>
            <a:spLocks noGrp="1"/>
          </p:cNvSpPr>
          <p:nvPr>
            <p:ph type="body"/>
          </p:nvPr>
        </p:nvSpPr>
        <p:spPr>
          <a:xfrm>
            <a:off x="4300560" y="419184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94" name="PlaceHolder 7"/>
          <p:cNvSpPr>
            <a:spLocks noGrp="1"/>
          </p:cNvSpPr>
          <p:nvPr>
            <p:ph type="body"/>
          </p:nvPr>
        </p:nvSpPr>
        <p:spPr>
          <a:xfrm>
            <a:off x="8050320" y="4191840"/>
            <a:ext cx="357084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16" name="PlaceHolder 2"/>
          <p:cNvSpPr>
            <a:spLocks noGrp="1"/>
          </p:cNvSpPr>
          <p:nvPr>
            <p:ph type="body"/>
          </p:nvPr>
        </p:nvSpPr>
        <p:spPr>
          <a:xfrm>
            <a:off x="550800" y="2113200"/>
            <a:ext cx="1108980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18" name="PlaceHolder 2"/>
          <p:cNvSpPr>
            <a:spLocks noGrp="1"/>
          </p:cNvSpPr>
          <p:nvPr>
            <p:ph type="body"/>
          </p:nvPr>
        </p:nvSpPr>
        <p:spPr>
          <a:xfrm>
            <a:off x="550800" y="2113200"/>
            <a:ext cx="541152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19" name="PlaceHolder 3"/>
          <p:cNvSpPr>
            <a:spLocks noGrp="1"/>
          </p:cNvSpPr>
          <p:nvPr>
            <p:ph type="body"/>
          </p:nvPr>
        </p:nvSpPr>
        <p:spPr>
          <a:xfrm>
            <a:off x="6233400" y="2113200"/>
            <a:ext cx="541152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550800" y="549360"/>
            <a:ext cx="11091240" cy="61740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23" name="PlaceHolder 2"/>
          <p:cNvSpPr>
            <a:spLocks noGrp="1"/>
          </p:cNvSpPr>
          <p:nvPr>
            <p:ph type="body"/>
          </p:nvPr>
        </p:nvSpPr>
        <p:spPr>
          <a:xfrm>
            <a:off x="5508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24" name="PlaceHolder 3"/>
          <p:cNvSpPr>
            <a:spLocks noGrp="1"/>
          </p:cNvSpPr>
          <p:nvPr>
            <p:ph type="body"/>
          </p:nvPr>
        </p:nvSpPr>
        <p:spPr>
          <a:xfrm>
            <a:off x="6233400" y="2113200"/>
            <a:ext cx="541152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25" name="PlaceHolder 4"/>
          <p:cNvSpPr>
            <a:spLocks noGrp="1"/>
          </p:cNvSpPr>
          <p:nvPr>
            <p:ph type="body"/>
          </p:nvPr>
        </p:nvSpPr>
        <p:spPr>
          <a:xfrm>
            <a:off x="550800" y="419184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27" name="PlaceHolder 2"/>
          <p:cNvSpPr>
            <a:spLocks noGrp="1"/>
          </p:cNvSpPr>
          <p:nvPr>
            <p:ph type="body"/>
          </p:nvPr>
        </p:nvSpPr>
        <p:spPr>
          <a:xfrm>
            <a:off x="550800" y="2113200"/>
            <a:ext cx="5411520" cy="397944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28" name="PlaceHolder 3"/>
          <p:cNvSpPr>
            <a:spLocks noGrp="1"/>
          </p:cNvSpPr>
          <p:nvPr>
            <p:ph type="body"/>
          </p:nvPr>
        </p:nvSpPr>
        <p:spPr>
          <a:xfrm>
            <a:off x="62334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29" name="PlaceHolder 4"/>
          <p:cNvSpPr>
            <a:spLocks noGrp="1"/>
          </p:cNvSpPr>
          <p:nvPr>
            <p:ph type="body"/>
          </p:nvPr>
        </p:nvSpPr>
        <p:spPr>
          <a:xfrm>
            <a:off x="6233400" y="419184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50800" y="549360"/>
            <a:ext cx="11091240" cy="1331640"/>
          </a:xfrm>
          <a:prstGeom prst="rect">
            <a:avLst/>
          </a:prstGeom>
        </p:spPr>
        <p:txBody>
          <a:bodyPr lIns="0" rIns="0" tIns="0" bIns="0" anchor="ctr">
            <a:spAutoFit/>
          </a:bodyPr>
          <a:p>
            <a:endParaRPr b="0" lang="en-US" sz="1800" spc="-1" strike="noStrike">
              <a:solidFill>
                <a:srgbClr val="ffffff"/>
              </a:solidFill>
              <a:latin typeface="Avenir Next LT Pro"/>
            </a:endParaRPr>
          </a:p>
        </p:txBody>
      </p:sp>
      <p:sp>
        <p:nvSpPr>
          <p:cNvPr id="31" name="PlaceHolder 2"/>
          <p:cNvSpPr>
            <a:spLocks noGrp="1"/>
          </p:cNvSpPr>
          <p:nvPr>
            <p:ph type="body"/>
          </p:nvPr>
        </p:nvSpPr>
        <p:spPr>
          <a:xfrm>
            <a:off x="5508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32" name="PlaceHolder 3"/>
          <p:cNvSpPr>
            <a:spLocks noGrp="1"/>
          </p:cNvSpPr>
          <p:nvPr>
            <p:ph type="body"/>
          </p:nvPr>
        </p:nvSpPr>
        <p:spPr>
          <a:xfrm>
            <a:off x="6233400" y="2113200"/>
            <a:ext cx="541152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
        <p:nvSpPr>
          <p:cNvPr id="33" name="PlaceHolder 4"/>
          <p:cNvSpPr>
            <a:spLocks noGrp="1"/>
          </p:cNvSpPr>
          <p:nvPr>
            <p:ph type="body"/>
          </p:nvPr>
        </p:nvSpPr>
        <p:spPr>
          <a:xfrm>
            <a:off x="550800" y="4191840"/>
            <a:ext cx="11089800" cy="1897920"/>
          </a:xfrm>
          <a:prstGeom prst="rect">
            <a:avLst/>
          </a:prstGeom>
        </p:spPr>
        <p:txBody>
          <a:bodyPr lIns="0" rIns="0" tIns="0" bIns="0">
            <a:normAutofit/>
          </a:bodyPr>
          <a:p>
            <a:endParaRPr b="0" lang="en-US" sz="2400" spc="-1" strike="noStrike">
              <a:solidFill>
                <a:srgbClr val="ffffff"/>
              </a:solidFill>
              <a:latin typeface="Avenir Next LT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2334"/>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359160" y="389880"/>
            <a:ext cx="8281800" cy="2954160"/>
          </a:xfrm>
          <a:prstGeom prst="rect">
            <a:avLst/>
          </a:prstGeom>
        </p:spPr>
        <p:txBody>
          <a:bodyPr lIns="0" rIns="0" tIns="0" bIns="0">
            <a:normAutofit/>
          </a:bodyPr>
          <a:p>
            <a:pPr>
              <a:lnSpc>
                <a:spcPct val="100000"/>
              </a:lnSpc>
            </a:pPr>
            <a:r>
              <a:rPr b="0" lang="en-US" sz="6400" spc="-1" strike="noStrike">
                <a:solidFill>
                  <a:srgbClr val="ffffff"/>
                </a:solidFill>
                <a:latin typeface="Avenir Next LT Pro"/>
              </a:rPr>
              <a:t>Click to edit Master title style</a:t>
            </a:r>
            <a:endParaRPr b="0" lang="en-US" sz="6400" spc="-1" strike="noStrike">
              <a:solidFill>
                <a:srgbClr val="ffffff"/>
              </a:solidFill>
              <a:latin typeface="Avenir Next LT Pro"/>
            </a:endParaRPr>
          </a:p>
        </p:txBody>
      </p:sp>
      <p:sp>
        <p:nvSpPr>
          <p:cNvPr id="1" name="PlaceHolder 2"/>
          <p:cNvSpPr>
            <a:spLocks noGrp="1"/>
          </p:cNvSpPr>
          <p:nvPr>
            <p:ph type="dt"/>
          </p:nvPr>
        </p:nvSpPr>
        <p:spPr>
          <a:xfrm>
            <a:off x="550800" y="6507360"/>
            <a:ext cx="2628720" cy="153360"/>
          </a:xfrm>
          <a:prstGeom prst="rect">
            <a:avLst/>
          </a:prstGeom>
        </p:spPr>
        <p:txBody>
          <a:bodyPr lIns="0" rIns="0" tIns="0" bIns="0" anchor="ctr">
            <a:noAutofit/>
          </a:bodyPr>
          <a:p>
            <a:pPr>
              <a:lnSpc>
                <a:spcPct val="100000"/>
              </a:lnSpc>
            </a:pPr>
            <a:fld id="{7367C63D-0719-4385-A1EC-A8F96122EDCC}" type="datetime">
              <a:rPr b="0" lang="en-US" sz="1000" spc="-1" strike="noStrike">
                <a:solidFill>
                  <a:srgbClr val="ffffff"/>
                </a:solidFill>
                <a:latin typeface="Avenir Next LT Pro"/>
              </a:rPr>
              <a:t>8/15/22</a:t>
            </a:fld>
            <a:endParaRPr b="0" lang="en-US" sz="1000" spc="-1" strike="noStrike">
              <a:latin typeface="Times New Roman"/>
            </a:endParaRPr>
          </a:p>
        </p:txBody>
      </p:sp>
      <p:sp>
        <p:nvSpPr>
          <p:cNvPr id="2" name="PlaceHolder 3"/>
          <p:cNvSpPr>
            <a:spLocks noGrp="1"/>
          </p:cNvSpPr>
          <p:nvPr>
            <p:ph type="ftr"/>
          </p:nvPr>
        </p:nvSpPr>
        <p:spPr>
          <a:xfrm>
            <a:off x="3359160" y="6507360"/>
            <a:ext cx="6378840" cy="153360"/>
          </a:xfrm>
          <a:prstGeom prst="rect">
            <a:avLst/>
          </a:prstGeom>
        </p:spPr>
        <p:txBody>
          <a:bodyPr lIns="0" rIns="0" tIns="0" bIns="0" anchor="ctr">
            <a:noAutofit/>
          </a:bodyPr>
          <a:p>
            <a:pPr>
              <a:lnSpc>
                <a:spcPct val="100000"/>
              </a:lnSpc>
            </a:pPr>
            <a:r>
              <a:rPr b="0" lang="en-US" sz="1000" spc="-1" strike="noStrike">
                <a:solidFill>
                  <a:srgbClr val="ffffff"/>
                </a:solidFill>
                <a:latin typeface="Avenir Next LT Pro"/>
              </a:rPr>
              <a:t>Sample Footer</a:t>
            </a:r>
            <a:endParaRPr b="0" lang="en-US" sz="1000" spc="-1" strike="noStrike">
              <a:latin typeface="Times New Roman"/>
            </a:endParaRPr>
          </a:p>
        </p:txBody>
      </p:sp>
      <p:sp>
        <p:nvSpPr>
          <p:cNvPr id="3" name="PlaceHolder 4"/>
          <p:cNvSpPr>
            <a:spLocks noGrp="1"/>
          </p:cNvSpPr>
          <p:nvPr>
            <p:ph type="sldNum"/>
          </p:nvPr>
        </p:nvSpPr>
        <p:spPr>
          <a:xfrm>
            <a:off x="9948960" y="6507360"/>
            <a:ext cx="1692000" cy="153360"/>
          </a:xfrm>
          <a:prstGeom prst="rect">
            <a:avLst/>
          </a:prstGeom>
        </p:spPr>
        <p:txBody>
          <a:bodyPr lIns="0" rIns="0" tIns="0" bIns="0" anchor="ctr">
            <a:noAutofit/>
          </a:bodyPr>
          <a:p>
            <a:pPr algn="r">
              <a:lnSpc>
                <a:spcPct val="100000"/>
              </a:lnSpc>
            </a:pPr>
            <a:fld id="{A147CA93-6DE3-4C69-92F5-3CDAA2B16852}" type="slidenum">
              <a:rPr b="0" lang="en-US" sz="1000" spc="-1" strike="noStrike">
                <a:solidFill>
                  <a:srgbClr val="ffffff"/>
                </a:solidFill>
                <a:latin typeface="Avenir Next LT Pro"/>
              </a:rPr>
              <a:t>&lt;number&gt;</a:t>
            </a:fld>
            <a:endParaRPr b="0" lang="en-US" sz="1000" spc="-1" strike="noStrike">
              <a:latin typeface="Times New Roman"/>
            </a:endParaRPr>
          </a:p>
        </p:txBody>
      </p:sp>
      <p:sp>
        <p:nvSpPr>
          <p:cNvPr id="4" name="CustomShape 5"/>
          <p:cNvSpPr/>
          <p:nvPr/>
        </p:nvSpPr>
        <p:spPr>
          <a:xfrm rot="2700000">
            <a:off x="612360" y="481680"/>
            <a:ext cx="1079640" cy="12625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3650"/>
              </a:gs>
              <a:gs pos="100000">
                <a:srgbClr val="1d2334"/>
              </a:gs>
            </a:gsLst>
            <a:lin ang="330000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rot="8100000">
            <a:off x="627120" y="829080"/>
            <a:ext cx="539640" cy="1079640"/>
          </a:xfrm>
          <a:prstGeom prst="ellipse">
            <a:avLst/>
          </a:prstGeom>
          <a:gradFill rotWithShape="0">
            <a:gsLst>
              <a:gs pos="0">
                <a:srgbClr val="252c42"/>
              </a:gs>
              <a:gs pos="100000">
                <a:srgbClr val="2c3650"/>
              </a:gs>
            </a:gsLst>
            <a:lin ang="135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a:off x="1800720" y="2472840"/>
            <a:ext cx="359640" cy="359640"/>
          </a:xfrm>
          <a:prstGeom prst="ellipse">
            <a:avLst/>
          </a:prstGeom>
          <a:gradFill rotWithShape="0">
            <a:gsLst>
              <a:gs pos="0">
                <a:srgbClr val="1d2334"/>
              </a:gs>
              <a:gs pos="100000">
                <a:srgbClr val="7585b2"/>
              </a:gs>
            </a:gsLst>
            <a:path path="circle"/>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1292760" y="4299480"/>
            <a:ext cx="2083320" cy="2083320"/>
            <a:chOff x="1292760" y="4299480"/>
            <a:chExt cx="2083320" cy="2083320"/>
          </a:xfrm>
        </p:grpSpPr>
        <p:sp>
          <p:nvSpPr>
            <p:cNvPr id="8" name="CustomShape 9"/>
            <p:cNvSpPr/>
            <p:nvPr/>
          </p:nvSpPr>
          <p:spPr>
            <a:xfrm flipV="1" rot="18900000">
              <a:off x="1455840" y="4933080"/>
              <a:ext cx="1853640" cy="92664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flipV="1" rot="18900000">
              <a:off x="1407240" y="4794120"/>
              <a:ext cx="1853640" cy="109260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flipV="1" rot="13500000">
              <a:off x="2491200" y="4344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flipV="1" rot="13500000">
              <a:off x="1510200" y="5325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1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400" spc="-1" strike="noStrike">
                <a:solidFill>
                  <a:srgbClr val="ffffff"/>
                </a:solidFill>
                <a:latin typeface="Avenir Next LT Pro"/>
              </a:rPr>
              <a:t>Click to edit the outline text format</a:t>
            </a:r>
            <a:endParaRPr b="0" lang="en-US" sz="2400" spc="-1" strike="noStrike">
              <a:solidFill>
                <a:srgbClr val="ffffff"/>
              </a:solidFill>
              <a:latin typeface="Avenir Next LT Pro"/>
            </a:endParaRPr>
          </a:p>
          <a:p>
            <a:pPr lvl="1" marL="864000" indent="-324000">
              <a:spcBef>
                <a:spcPts val="1134"/>
              </a:spcBef>
              <a:buClr>
                <a:srgbClr val="ffffff"/>
              </a:buClr>
              <a:buSzPct val="75000"/>
              <a:buFont typeface="Symbol" charset="2"/>
              <a:buChar char=""/>
            </a:pPr>
            <a:r>
              <a:rPr b="0" lang="en-US" sz="1600" spc="-1" strike="noStrike">
                <a:solidFill>
                  <a:srgbClr val="ffffff"/>
                </a:solidFill>
                <a:latin typeface="Avenir Next LT Pro"/>
              </a:rPr>
              <a:t>Second Outline Level</a:t>
            </a:r>
            <a:endParaRPr b="0" lang="en-US" sz="1600" spc="-1" strike="noStrike">
              <a:solidFill>
                <a:srgbClr val="ffffff"/>
              </a:solidFill>
              <a:latin typeface="Avenir Next LT Pro"/>
            </a:endParaRPr>
          </a:p>
          <a:p>
            <a:pPr lvl="2" marL="1296000" indent="-288000">
              <a:spcBef>
                <a:spcPts val="850"/>
              </a:spcBef>
              <a:buClr>
                <a:srgbClr val="ffffff"/>
              </a:buClr>
              <a:buSzPct val="45000"/>
              <a:buFont typeface="Wingdings" charset="2"/>
              <a:buChar char=""/>
            </a:pPr>
            <a:r>
              <a:rPr b="0" lang="en-US" sz="1600" spc="-1" strike="noStrike">
                <a:solidFill>
                  <a:srgbClr val="ffffff"/>
                </a:solidFill>
                <a:latin typeface="Avenir Next LT Pro"/>
              </a:rPr>
              <a:t>Third Outline Level</a:t>
            </a:r>
            <a:endParaRPr b="0" lang="en-US" sz="1600" spc="-1" strike="noStrike">
              <a:solidFill>
                <a:srgbClr val="ffffff"/>
              </a:solidFill>
              <a:latin typeface="Avenir Next LT Pro"/>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Avenir Next LT Pro"/>
              </a:rPr>
              <a:t>Fourth Outline Level</a:t>
            </a:r>
            <a:endParaRPr b="0" lang="en-US" sz="1600" spc="-1" strike="noStrike">
              <a:solidFill>
                <a:srgbClr val="ffffff"/>
              </a:solidFill>
              <a:latin typeface="Avenir Next LT Pro"/>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venir Next LT Pro"/>
              </a:rPr>
              <a:t>Fifth Outline Level</a:t>
            </a:r>
            <a:endParaRPr b="0" lang="en-US" sz="2000" spc="-1" strike="noStrike">
              <a:solidFill>
                <a:srgbClr val="ffffff"/>
              </a:solidFill>
              <a:latin typeface="Avenir Next LT Pro"/>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venir Next LT Pro"/>
              </a:rPr>
              <a:t>Sixth Outline Level</a:t>
            </a:r>
            <a:endParaRPr b="0" lang="en-US" sz="2000" spc="-1" strike="noStrike">
              <a:solidFill>
                <a:srgbClr val="ffffff"/>
              </a:solidFill>
              <a:latin typeface="Avenir Next LT Pro"/>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venir Next LT Pro"/>
              </a:rPr>
              <a:t>Seventh Outline Level</a:t>
            </a:r>
            <a:endParaRPr b="0" lang="en-US" sz="2000" spc="-1" strike="noStrike">
              <a:solidFill>
                <a:srgbClr val="ffffff"/>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2334"/>
        </a:solidFill>
      </p:bgPr>
    </p:bg>
    <p:spTree>
      <p:nvGrpSpPr>
        <p:cNvPr id="1" name=""/>
        <p:cNvGrpSpPr/>
        <p:nvPr/>
      </p:nvGrpSpPr>
      <p:grpSpPr>
        <a:xfrm>
          <a:off x="0" y="0"/>
          <a:ext cx="0" cy="0"/>
          <a:chOff x="0" y="0"/>
          <a:chExt cx="0" cy="0"/>
        </a:xfrm>
      </p:grpSpPr>
      <p:grpSp>
        <p:nvGrpSpPr>
          <p:cNvPr id="49" name="Group 1"/>
          <p:cNvGrpSpPr/>
          <p:nvPr/>
        </p:nvGrpSpPr>
        <p:grpSpPr>
          <a:xfrm>
            <a:off x="363960" y="5322600"/>
            <a:ext cx="1029960" cy="1029600"/>
            <a:chOff x="363960" y="5322600"/>
            <a:chExt cx="1029960" cy="1029600"/>
          </a:xfrm>
        </p:grpSpPr>
        <p:sp>
          <p:nvSpPr>
            <p:cNvPr id="50" name="CustomShape 2"/>
            <p:cNvSpPr/>
            <p:nvPr/>
          </p:nvSpPr>
          <p:spPr>
            <a:xfrm flipH="1" flipV="1" rot="2700000">
              <a:off x="391320" y="5628600"/>
              <a:ext cx="926640" cy="46296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r="13500000" dist="508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sp>
        <p:sp>
          <p:nvSpPr>
            <p:cNvPr id="51" name="CustomShape 3"/>
            <p:cNvSpPr/>
            <p:nvPr/>
          </p:nvSpPr>
          <p:spPr>
            <a:xfrm flipH="1" flipV="1" rot="8100000">
              <a:off x="1238760" y="5825520"/>
              <a:ext cx="53280" cy="23292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52" name="CustomShape 4"/>
            <p:cNvSpPr/>
            <p:nvPr/>
          </p:nvSpPr>
          <p:spPr>
            <a:xfrm flipH="1" flipV="1" rot="8100000">
              <a:off x="748080" y="5334840"/>
              <a:ext cx="53280" cy="23292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53" name="CustomShape 5"/>
            <p:cNvSpPr/>
            <p:nvPr/>
          </p:nvSpPr>
          <p:spPr>
            <a:xfrm flipH="1" flipV="1" rot="2700000">
              <a:off x="415440" y="5572440"/>
              <a:ext cx="926640" cy="52956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p:style>
        </p:sp>
      </p:grpSp>
      <p:sp>
        <p:nvSpPr>
          <p:cNvPr id="54" name="PlaceHolder 6"/>
          <p:cNvSpPr>
            <a:spLocks noGrp="1"/>
          </p:cNvSpPr>
          <p:nvPr>
            <p:ph type="title"/>
          </p:nvPr>
        </p:nvSpPr>
        <p:spPr>
          <a:xfrm>
            <a:off x="550800" y="549360"/>
            <a:ext cx="11091240" cy="1331640"/>
          </a:xfrm>
          <a:prstGeom prst="rect">
            <a:avLst/>
          </a:prstGeom>
        </p:spPr>
        <p:txBody>
          <a:bodyPr lIns="0" rIns="0" tIns="0" bIns="0">
            <a:normAutofit/>
          </a:bodyPr>
          <a:p>
            <a:pPr>
              <a:lnSpc>
                <a:spcPct val="100000"/>
              </a:lnSpc>
            </a:pPr>
            <a:r>
              <a:rPr b="0" lang="en-US" sz="4800" spc="-1" strike="noStrike">
                <a:solidFill>
                  <a:srgbClr val="ffffff"/>
                </a:solidFill>
                <a:latin typeface="Avenir Next LT Pro"/>
              </a:rPr>
              <a:t>Click to edit Master title style</a:t>
            </a:r>
            <a:endParaRPr b="0" lang="en-US" sz="4800" spc="-1" strike="noStrike">
              <a:solidFill>
                <a:srgbClr val="ffffff"/>
              </a:solidFill>
              <a:latin typeface="Avenir Next LT Pro"/>
            </a:endParaRPr>
          </a:p>
        </p:txBody>
      </p:sp>
      <p:sp>
        <p:nvSpPr>
          <p:cNvPr id="55" name="PlaceHolder 7"/>
          <p:cNvSpPr>
            <a:spLocks noGrp="1"/>
          </p:cNvSpPr>
          <p:nvPr>
            <p:ph type="body"/>
          </p:nvPr>
        </p:nvSpPr>
        <p:spPr>
          <a:xfrm>
            <a:off x="550800" y="2113200"/>
            <a:ext cx="11089800" cy="3979440"/>
          </a:xfrm>
          <a:prstGeom prst="rect">
            <a:avLst/>
          </a:prstGeom>
        </p:spPr>
        <p:txBody>
          <a:bodyPr lIns="0" rIns="0" tIns="0" bIns="0">
            <a:no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Click to edit Master text styles</a:t>
            </a:r>
            <a:endParaRPr b="0" lang="en-US" sz="2400" spc="-1" strike="noStrike">
              <a:solidFill>
                <a:srgbClr val="ffffff"/>
              </a:solidFill>
              <a:latin typeface="Avenir Next LT Pro"/>
            </a:endParaRPr>
          </a:p>
          <a:p>
            <a:pPr lvl="1" marL="685800" indent="-228240">
              <a:lnSpc>
                <a:spcPct val="110000"/>
              </a:lnSpc>
              <a:spcBef>
                <a:spcPts val="499"/>
              </a:spcBef>
              <a:spcAft>
                <a:spcPts val="799"/>
              </a:spcAft>
              <a:buClr>
                <a:srgbClr val="ffffff"/>
              </a:buClr>
              <a:buFont typeface="Arial"/>
              <a:buChar char="•"/>
            </a:pPr>
            <a:r>
              <a:rPr b="0" lang="en-US" sz="1600" spc="-1" strike="noStrike">
                <a:solidFill>
                  <a:srgbClr val="ffffff"/>
                </a:solidFill>
                <a:latin typeface="Avenir Next LT Pro"/>
              </a:rPr>
              <a:t>Second level</a:t>
            </a:r>
            <a:endParaRPr b="0" lang="en-US" sz="1600" spc="-1" strike="noStrike">
              <a:solidFill>
                <a:srgbClr val="ffffff"/>
              </a:solidFill>
              <a:latin typeface="Avenir Next LT Pro"/>
            </a:endParaRPr>
          </a:p>
          <a:p>
            <a:pPr lvl="2" marL="1143000" indent="-228240">
              <a:lnSpc>
                <a:spcPct val="110000"/>
              </a:lnSpc>
              <a:spcBef>
                <a:spcPts val="499"/>
              </a:spcBef>
              <a:spcAft>
                <a:spcPts val="799"/>
              </a:spcAft>
              <a:buClr>
                <a:srgbClr val="ffffff"/>
              </a:buClr>
              <a:buFont typeface="Arial"/>
              <a:buChar char="•"/>
            </a:pPr>
            <a:r>
              <a:rPr b="0" lang="en-US" sz="1600" spc="-1" strike="noStrike">
                <a:solidFill>
                  <a:srgbClr val="ffffff"/>
                </a:solidFill>
                <a:latin typeface="Avenir Next LT Pro"/>
              </a:rPr>
              <a:t>Third level</a:t>
            </a:r>
            <a:endParaRPr b="0" lang="en-US" sz="1600" spc="-1" strike="noStrike">
              <a:solidFill>
                <a:srgbClr val="ffffff"/>
              </a:solidFill>
              <a:latin typeface="Avenir Next LT Pro"/>
            </a:endParaRPr>
          </a:p>
          <a:p>
            <a:pPr lvl="3" marL="1600200" indent="-228240">
              <a:lnSpc>
                <a:spcPct val="110000"/>
              </a:lnSpc>
              <a:spcBef>
                <a:spcPts val="499"/>
              </a:spcBef>
              <a:spcAft>
                <a:spcPts val="799"/>
              </a:spcAft>
              <a:buClr>
                <a:srgbClr val="ffffff"/>
              </a:buClr>
              <a:buFont typeface="Arial"/>
              <a:buChar char="•"/>
            </a:pPr>
            <a:r>
              <a:rPr b="0" lang="en-US" sz="1600" spc="-1" strike="noStrike">
                <a:solidFill>
                  <a:srgbClr val="ffffff"/>
                </a:solidFill>
                <a:latin typeface="Avenir Next LT Pro"/>
              </a:rPr>
              <a:t>Fourth level</a:t>
            </a:r>
            <a:endParaRPr b="0" lang="en-US" sz="1600" spc="-1" strike="noStrike">
              <a:solidFill>
                <a:srgbClr val="ffffff"/>
              </a:solidFill>
              <a:latin typeface="Avenir Next LT Pro"/>
            </a:endParaRPr>
          </a:p>
          <a:p>
            <a:pPr lvl="4" marL="2057400" indent="-228240">
              <a:lnSpc>
                <a:spcPct val="110000"/>
              </a:lnSpc>
              <a:spcBef>
                <a:spcPts val="499"/>
              </a:spcBef>
              <a:spcAft>
                <a:spcPts val="799"/>
              </a:spcAft>
              <a:buClr>
                <a:srgbClr val="ffffff"/>
              </a:buClr>
              <a:buFont typeface="Arial"/>
              <a:buChar char="•"/>
            </a:pPr>
            <a:r>
              <a:rPr b="0" lang="en-US" sz="1600" spc="-1" strike="noStrike">
                <a:solidFill>
                  <a:srgbClr val="ffffff"/>
                </a:solidFill>
                <a:latin typeface="Avenir Next LT Pro"/>
              </a:rPr>
              <a:t>Fifth level</a:t>
            </a:r>
            <a:endParaRPr b="0" lang="en-US" sz="1600" spc="-1" strike="noStrike">
              <a:solidFill>
                <a:srgbClr val="ffffff"/>
              </a:solidFill>
              <a:latin typeface="Avenir Next LT Pro"/>
            </a:endParaRPr>
          </a:p>
        </p:txBody>
      </p:sp>
      <p:sp>
        <p:nvSpPr>
          <p:cNvPr id="56" name="PlaceHolder 8"/>
          <p:cNvSpPr>
            <a:spLocks noGrp="1"/>
          </p:cNvSpPr>
          <p:nvPr>
            <p:ph type="dt"/>
          </p:nvPr>
        </p:nvSpPr>
        <p:spPr>
          <a:xfrm>
            <a:off x="550800" y="6507360"/>
            <a:ext cx="2628720" cy="153360"/>
          </a:xfrm>
          <a:prstGeom prst="rect">
            <a:avLst/>
          </a:prstGeom>
        </p:spPr>
        <p:txBody>
          <a:bodyPr lIns="0" rIns="0" tIns="0" bIns="0" anchor="ctr">
            <a:noAutofit/>
          </a:bodyPr>
          <a:p>
            <a:pPr>
              <a:lnSpc>
                <a:spcPct val="100000"/>
              </a:lnSpc>
            </a:pPr>
            <a:fld id="{CB9C7702-5EC2-4959-B05A-D4462AF1DBF6}" type="datetime">
              <a:rPr b="0" lang="en-US" sz="1000" spc="-1" strike="noStrike">
                <a:solidFill>
                  <a:srgbClr val="ffffff"/>
                </a:solidFill>
                <a:latin typeface="Avenir Next LT Pro"/>
              </a:rPr>
              <a:t>8/15/22</a:t>
            </a:fld>
            <a:endParaRPr b="0" lang="en-US" sz="1000" spc="-1" strike="noStrike">
              <a:latin typeface="Times New Roman"/>
            </a:endParaRPr>
          </a:p>
        </p:txBody>
      </p:sp>
      <p:sp>
        <p:nvSpPr>
          <p:cNvPr id="57" name="PlaceHolder 9"/>
          <p:cNvSpPr>
            <a:spLocks noGrp="1"/>
          </p:cNvSpPr>
          <p:nvPr>
            <p:ph type="ftr"/>
          </p:nvPr>
        </p:nvSpPr>
        <p:spPr>
          <a:xfrm>
            <a:off x="3359160" y="6507360"/>
            <a:ext cx="6378840" cy="153360"/>
          </a:xfrm>
          <a:prstGeom prst="rect">
            <a:avLst/>
          </a:prstGeom>
        </p:spPr>
        <p:txBody>
          <a:bodyPr lIns="0" rIns="0" tIns="0" bIns="0" anchor="ctr">
            <a:noAutofit/>
          </a:bodyPr>
          <a:p>
            <a:pPr>
              <a:lnSpc>
                <a:spcPct val="100000"/>
              </a:lnSpc>
            </a:pPr>
            <a:r>
              <a:rPr b="0" lang="en-US" sz="1000" spc="-1" strike="noStrike">
                <a:solidFill>
                  <a:srgbClr val="ffffff"/>
                </a:solidFill>
                <a:latin typeface="Avenir Next LT Pro"/>
              </a:rPr>
              <a:t>Sample Footer</a:t>
            </a:r>
            <a:endParaRPr b="0" lang="en-US" sz="1000" spc="-1" strike="noStrike">
              <a:latin typeface="Times New Roman"/>
            </a:endParaRPr>
          </a:p>
        </p:txBody>
      </p:sp>
      <p:sp>
        <p:nvSpPr>
          <p:cNvPr id="58" name="PlaceHolder 10"/>
          <p:cNvSpPr>
            <a:spLocks noGrp="1"/>
          </p:cNvSpPr>
          <p:nvPr>
            <p:ph type="sldNum"/>
          </p:nvPr>
        </p:nvSpPr>
        <p:spPr>
          <a:xfrm>
            <a:off x="9948960" y="6507360"/>
            <a:ext cx="1692000" cy="153360"/>
          </a:xfrm>
          <a:prstGeom prst="rect">
            <a:avLst/>
          </a:prstGeom>
        </p:spPr>
        <p:txBody>
          <a:bodyPr lIns="0" rIns="0" tIns="0" bIns="0" anchor="ctr">
            <a:noAutofit/>
          </a:bodyPr>
          <a:p>
            <a:pPr algn="r">
              <a:lnSpc>
                <a:spcPct val="100000"/>
              </a:lnSpc>
            </a:pPr>
            <a:fld id="{611570CB-A887-4A1F-9E0E-3547BA58A0FA}" type="slidenum">
              <a:rPr b="0" lang="en-US" sz="1000" spc="-1" strike="noStrike">
                <a:solidFill>
                  <a:srgbClr val="ffffff"/>
                </a:solidFill>
                <a:latin typeface="Avenir Next LT Pr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github.com/atticuscornett"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2334"/>
        </a:solidFill>
      </p:bgPr>
    </p:bg>
    <p:spTree>
      <p:nvGrpSpPr>
        <p:cNvPr id="1" name=""/>
        <p:cNvGrpSpPr/>
        <p:nvPr/>
      </p:nvGrpSpPr>
      <p:grpSpPr>
        <a:xfrm>
          <a:off x="0" y="0"/>
          <a:ext cx="0" cy="0"/>
          <a:chOff x="0" y="0"/>
          <a:chExt cx="0" cy="0"/>
        </a:xfrm>
      </p:grpSpPr>
      <p:sp>
        <p:nvSpPr>
          <p:cNvPr id="95"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96" name="TextShape 2"/>
          <p:cNvSpPr txBox="1"/>
          <p:nvPr/>
        </p:nvSpPr>
        <p:spPr>
          <a:xfrm>
            <a:off x="1487520" y="549360"/>
            <a:ext cx="5436720" cy="3456000"/>
          </a:xfrm>
          <a:prstGeom prst="rect">
            <a:avLst/>
          </a:prstGeom>
          <a:noFill/>
          <a:ln>
            <a:noFill/>
          </a:ln>
        </p:spPr>
        <p:txBody>
          <a:bodyPr lIns="0" rIns="0" tIns="0" bIns="0" anchor="b">
            <a:normAutofit/>
          </a:bodyPr>
          <a:p>
            <a:pPr>
              <a:lnSpc>
                <a:spcPct val="100000"/>
              </a:lnSpc>
            </a:pPr>
            <a:r>
              <a:rPr b="0" lang="en-US" sz="6400" spc="-1" strike="noStrike">
                <a:solidFill>
                  <a:srgbClr val="ffffff"/>
                </a:solidFill>
                <a:latin typeface="Avenir Next LT Pro"/>
              </a:rPr>
              <a:t>Coding</a:t>
            </a:r>
            <a:endParaRPr b="0" lang="en-US" sz="6400" spc="-1" strike="noStrike">
              <a:solidFill>
                <a:srgbClr val="ffffff"/>
              </a:solidFill>
              <a:latin typeface="Avenir Next LT Pro"/>
            </a:endParaRPr>
          </a:p>
        </p:txBody>
      </p:sp>
      <p:sp>
        <p:nvSpPr>
          <p:cNvPr id="97" name="TextShape 3"/>
          <p:cNvSpPr txBox="1"/>
          <p:nvPr/>
        </p:nvSpPr>
        <p:spPr>
          <a:xfrm>
            <a:off x="1487520" y="4297680"/>
            <a:ext cx="5436720" cy="2010600"/>
          </a:xfrm>
          <a:prstGeom prst="rect">
            <a:avLst/>
          </a:prstGeom>
          <a:noFill/>
          <a:ln>
            <a:noFill/>
          </a:ln>
        </p:spPr>
        <p:txBody>
          <a:bodyPr lIns="0" rIns="0" tIns="0" bIns="0">
            <a:normAutofit/>
          </a:bodyPr>
          <a:p>
            <a:pPr>
              <a:lnSpc>
                <a:spcPct val="100000"/>
              </a:lnSpc>
              <a:spcBef>
                <a:spcPts val="1001"/>
              </a:spcBef>
              <a:spcAft>
                <a:spcPts val="799"/>
              </a:spcAft>
            </a:pPr>
            <a:r>
              <a:rPr b="0" lang="en-US" sz="2400" spc="-1" strike="noStrike">
                <a:solidFill>
                  <a:srgbClr val="ffffff"/>
                </a:solidFill>
                <a:latin typeface="Avenir Next LT Pro"/>
              </a:rPr>
              <a:t>Lesson One</a:t>
            </a:r>
            <a:endParaRPr b="0" lang="en-US" sz="2400" spc="-1" strike="noStrike">
              <a:latin typeface="Arial"/>
            </a:endParaRPr>
          </a:p>
        </p:txBody>
      </p:sp>
      <p:sp>
        <p:nvSpPr>
          <p:cNvPr id="98" name="CustomShape 4"/>
          <p:cNvSpPr/>
          <p:nvPr/>
        </p:nvSpPr>
        <p:spPr>
          <a:xfrm>
            <a:off x="0" y="471600"/>
            <a:ext cx="666000" cy="1079640"/>
          </a:xfrm>
          <a:custGeom>
            <a:avLst/>
            <a:gdLst/>
            <a:ah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rotWithShape="0">
            <a:gsLst>
              <a:gs pos="0">
                <a:srgbClr val="1d2334"/>
              </a:gs>
              <a:gs pos="100000">
                <a:srgbClr val="7585b2"/>
              </a:gs>
            </a:gsLst>
            <a:path path="circle"/>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p:style>
      </p:sp>
      <p:grpSp>
        <p:nvGrpSpPr>
          <p:cNvPr id="99" name="Group 5"/>
          <p:cNvGrpSpPr/>
          <p:nvPr/>
        </p:nvGrpSpPr>
        <p:grpSpPr>
          <a:xfrm>
            <a:off x="7536240" y="210240"/>
            <a:ext cx="4969800" cy="4969800"/>
            <a:chOff x="7536240" y="210240"/>
            <a:chExt cx="4969800" cy="4969800"/>
          </a:xfrm>
        </p:grpSpPr>
        <p:sp>
          <p:nvSpPr>
            <p:cNvPr id="100" name="CustomShape 6"/>
            <p:cNvSpPr/>
            <p:nvPr/>
          </p:nvSpPr>
          <p:spPr>
            <a:xfrm rot="8100000">
              <a:off x="8401320" y="800640"/>
              <a:ext cx="3239640" cy="378864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3650"/>
                </a:gs>
                <a:gs pos="100000">
                  <a:srgbClr val="1d2334"/>
                </a:gs>
              </a:gsLst>
              <a:lin ang="8700000"/>
            </a:gradFill>
            <a:ln>
              <a:noFill/>
            </a:ln>
            <a:effectLst>
              <a:innerShdw blurRad="508000" dir="9600000" dist="2032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p:style>
        </p:sp>
        <p:sp>
          <p:nvSpPr>
            <p:cNvPr id="101" name="CustomShape 7"/>
            <p:cNvSpPr/>
            <p:nvPr/>
          </p:nvSpPr>
          <p:spPr>
            <a:xfrm rot="13500000">
              <a:off x="8444520" y="308880"/>
              <a:ext cx="1619640" cy="3239640"/>
            </a:xfrm>
            <a:prstGeom prst="ellipse">
              <a:avLst/>
            </a:prstGeom>
            <a:gradFill rotWithShape="0">
              <a:gsLst>
                <a:gs pos="0">
                  <a:srgbClr val="2c3650"/>
                </a:gs>
                <a:gs pos="50000">
                  <a:srgbClr val="2c3650"/>
                </a:gs>
                <a:gs pos="100000">
                  <a:srgbClr val="2c3650"/>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grpSp>
        <p:nvGrpSpPr>
          <p:cNvPr id="102" name="Group 8"/>
          <p:cNvGrpSpPr/>
          <p:nvPr/>
        </p:nvGrpSpPr>
        <p:grpSpPr>
          <a:xfrm>
            <a:off x="7964280" y="5099760"/>
            <a:ext cx="933480" cy="897120"/>
            <a:chOff x="7964280" y="5099760"/>
            <a:chExt cx="933480" cy="897120"/>
          </a:xfrm>
        </p:grpSpPr>
        <p:sp>
          <p:nvSpPr>
            <p:cNvPr id="103" name="CustomShape 9"/>
            <p:cNvSpPr/>
            <p:nvPr/>
          </p:nvSpPr>
          <p:spPr>
            <a:xfrm rot="3600000">
              <a:off x="8274240" y="5277240"/>
              <a:ext cx="620640" cy="364320"/>
            </a:xfrm>
            <a:custGeom>
              <a:avLst/>
              <a:gdLst/>
              <a:ahLst/>
              <a:rect l="l" t="t" r="r" b="b"/>
              <a:pathLst>
                <a:path w="540" h="317">
                  <a:moveTo>
                    <a:pt x="266" y="0"/>
                  </a:moveTo>
                  <a:lnTo>
                    <a:pt x="0" y="158"/>
                  </a:lnTo>
                  <a:lnTo>
                    <a:pt x="266" y="317"/>
                  </a:lnTo>
                  <a:lnTo>
                    <a:pt x="540" y="158"/>
                  </a:lnTo>
                  <a:lnTo>
                    <a:pt x="266" y="0"/>
                  </a:lnTo>
                  <a:close/>
                </a:path>
              </a:pathLst>
            </a:custGeom>
            <a:gradFill rotWithShape="0">
              <a:gsLst>
                <a:gs pos="0">
                  <a:srgbClr val="2c3650"/>
                </a:gs>
                <a:gs pos="100000">
                  <a:srgbClr val="ee7ff1"/>
                </a:gs>
              </a:gsLst>
              <a:lin ang="3600000"/>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p:style>
        </p:sp>
        <p:sp>
          <p:nvSpPr>
            <p:cNvPr id="104" name="CustomShape 10"/>
            <p:cNvSpPr/>
            <p:nvPr/>
          </p:nvSpPr>
          <p:spPr>
            <a:xfrm rot="3600000">
              <a:off x="8120520" y="5188320"/>
              <a:ext cx="305640" cy="537840"/>
            </a:xfrm>
            <a:custGeom>
              <a:avLst/>
              <a:gdLst/>
              <a:ahLst/>
              <a:rect l="l" t="t" r="r" b="b"/>
              <a:pathLst>
                <a:path w="266" h="468">
                  <a:moveTo>
                    <a:pt x="266" y="468"/>
                  </a:moveTo>
                  <a:lnTo>
                    <a:pt x="0" y="310"/>
                  </a:lnTo>
                  <a:lnTo>
                    <a:pt x="0" y="310"/>
                  </a:lnTo>
                  <a:lnTo>
                    <a:pt x="0" y="0"/>
                  </a:lnTo>
                  <a:lnTo>
                    <a:pt x="0" y="0"/>
                  </a:lnTo>
                  <a:lnTo>
                    <a:pt x="266" y="159"/>
                  </a:lnTo>
                  <a:lnTo>
                    <a:pt x="266" y="468"/>
                  </a:lnTo>
                  <a:close/>
                </a:path>
              </a:pathLst>
            </a:custGeom>
            <a:gradFill rotWithShape="0">
              <a:gsLst>
                <a:gs pos="0">
                  <a:srgbClr val="2c3650"/>
                </a:gs>
                <a:gs pos="100000">
                  <a:srgbClr val="ee7ff1"/>
                </a:gs>
              </a:gsLst>
              <a:lin ang="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p:style>
        </p:sp>
        <p:sp>
          <p:nvSpPr>
            <p:cNvPr id="105" name="CustomShape 11"/>
            <p:cNvSpPr/>
            <p:nvPr/>
          </p:nvSpPr>
          <p:spPr>
            <a:xfrm rot="3600000">
              <a:off x="8271360" y="5456880"/>
              <a:ext cx="314640" cy="537840"/>
            </a:xfrm>
            <a:custGeom>
              <a:avLst/>
              <a:gdLst/>
              <a:ahLst/>
              <a:rect l="l" t="t" r="r" b="b"/>
              <a:pathLst>
                <a:path w="274" h="468">
                  <a:moveTo>
                    <a:pt x="274" y="0"/>
                  </a:moveTo>
                  <a:lnTo>
                    <a:pt x="274" y="310"/>
                  </a:lnTo>
                  <a:lnTo>
                    <a:pt x="274" y="310"/>
                  </a:lnTo>
                  <a:lnTo>
                    <a:pt x="0" y="468"/>
                  </a:lnTo>
                  <a:lnTo>
                    <a:pt x="0" y="159"/>
                  </a:lnTo>
                  <a:lnTo>
                    <a:pt x="274" y="0"/>
                  </a:lnTo>
                  <a:lnTo>
                    <a:pt x="274" y="0"/>
                  </a:lnTo>
                  <a:close/>
                </a:path>
              </a:pathLst>
            </a:custGeom>
            <a:gradFill rotWithShape="0">
              <a:gsLst>
                <a:gs pos="0">
                  <a:srgbClr val="2c3650"/>
                </a:gs>
                <a:gs pos="100000">
                  <a:srgbClr val="ee7ff1"/>
                </a:gs>
              </a:gsLst>
              <a:lin ang="0"/>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el">
                                    <p:tmAbs val="100"/>
                                  </p:iterate>
                                  <p:childTnLst>
                                    <p:set>
                                      <p:cBhvr>
                                        <p:cTn id="6" dur="1" fill="hold">
                                          <p:stCondLst>
                                            <p:cond delay="0"/>
                                          </p:stCondLst>
                                        </p:cTn>
                                        <p:tgtEl>
                                          <p:spTgt spid="96"/>
                                        </p:tgtEl>
                                        <p:attrNameLst>
                                          <p:attrName>style.visibility</p:attrName>
                                        </p:attrNameLst>
                                      </p:cBhvr>
                                      <p:to>
                                        <p:strVal val="visible"/>
                                      </p:to>
                                    </p:set>
                                    <p:animEffect filter="fade" transition="in">
                                      <p:cBhvr additive="repl">
                                        <p:cTn id="7" dur="700"/>
                                        <p:tgtEl>
                                          <p:spTgt spid="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50800" y="549360"/>
            <a:ext cx="11091240" cy="1331640"/>
          </a:xfrm>
          <a:prstGeom prst="rect">
            <a:avLst/>
          </a:prstGeom>
          <a:noFill/>
          <a:ln>
            <a:noFill/>
          </a:ln>
        </p:spPr>
        <p:txBody>
          <a:bodyPr lIns="0" rIns="0" tIns="0" bIns="0">
            <a:noAutofit/>
          </a:bodyPr>
          <a:p>
            <a:pPr>
              <a:lnSpc>
                <a:spcPct val="100000"/>
              </a:lnSpc>
            </a:pPr>
            <a:r>
              <a:rPr b="0" lang="en-US" sz="4800" spc="-1" strike="noStrike">
                <a:solidFill>
                  <a:srgbClr val="ffffff"/>
                </a:solidFill>
                <a:latin typeface="Avenir Next LT Pro"/>
              </a:rPr>
              <a:t>Comments </a:t>
            </a:r>
            <a:endParaRPr b="0" lang="en-US" sz="4800" spc="-1" strike="noStrike">
              <a:solidFill>
                <a:srgbClr val="ffffff"/>
              </a:solidFill>
              <a:latin typeface="Avenir Next LT Pro"/>
            </a:endParaRPr>
          </a:p>
        </p:txBody>
      </p:sp>
      <p:sp>
        <p:nvSpPr>
          <p:cNvPr id="141" name="TextShape 2"/>
          <p:cNvSpPr txBox="1"/>
          <p:nvPr/>
        </p:nvSpPr>
        <p:spPr>
          <a:xfrm>
            <a:off x="550800" y="2113200"/>
            <a:ext cx="11089800" cy="3979440"/>
          </a:xfrm>
          <a:prstGeom prst="rect">
            <a:avLst/>
          </a:prstGeom>
          <a:noFill/>
          <a:ln>
            <a:noFill/>
          </a:ln>
        </p:spPr>
        <p:txBody>
          <a:bodyPr lIns="0" rIns="0" tIns="0" bIns="0">
            <a:norm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Comments are used to add notes to code for humans to read.</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Comments help developers understand and organize their code.</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HTML comments begin with &lt;!-- and end with --&gt;</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Comments can also be used to temporarily remove a piece of code that you may want to reactivate later.</a:t>
            </a:r>
            <a:endParaRPr b="0" lang="en-US" sz="24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50800" y="549360"/>
            <a:ext cx="11091240" cy="1331640"/>
          </a:xfrm>
          <a:prstGeom prst="rect">
            <a:avLst/>
          </a:prstGeom>
          <a:noFill/>
          <a:ln>
            <a:noFill/>
          </a:ln>
        </p:spPr>
        <p:txBody>
          <a:bodyPr lIns="0" rIns="0" tIns="0" bIns="0">
            <a:noAutofit/>
          </a:bodyPr>
          <a:p>
            <a:pPr>
              <a:lnSpc>
                <a:spcPct val="100000"/>
              </a:lnSpc>
            </a:pPr>
            <a:r>
              <a:rPr b="0" lang="en-US" sz="4800" spc="-1" strike="noStrike">
                <a:solidFill>
                  <a:srgbClr val="ffffff"/>
                </a:solidFill>
                <a:latin typeface="Avenir Next LT Pro"/>
              </a:rPr>
              <a:t>Homework</a:t>
            </a:r>
            <a:endParaRPr b="0" lang="en-US" sz="4800" spc="-1" strike="noStrike">
              <a:solidFill>
                <a:srgbClr val="ffffff"/>
              </a:solidFill>
              <a:latin typeface="Avenir Next LT Pro"/>
            </a:endParaRPr>
          </a:p>
        </p:txBody>
      </p:sp>
      <p:sp>
        <p:nvSpPr>
          <p:cNvPr id="143" name="TextShape 2"/>
          <p:cNvSpPr txBox="1"/>
          <p:nvPr/>
        </p:nvSpPr>
        <p:spPr>
          <a:xfrm>
            <a:off x="550800" y="2113200"/>
            <a:ext cx="11089800" cy="3979440"/>
          </a:xfrm>
          <a:prstGeom prst="rect">
            <a:avLst/>
          </a:prstGeom>
          <a:noFill/>
          <a:ln>
            <a:noFill/>
          </a:ln>
        </p:spPr>
        <p:txBody>
          <a:bodyPr lIns="0" rIns="0" tIns="0" bIns="0">
            <a:norm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Install Visual Studio Code. Visual Studio Code is an IDE (code editor) developed by Microsoft that we will be using in class to create our web pages. You can download it for free from </a:t>
            </a:r>
            <a:r>
              <a:rPr b="0" lang="en-US" sz="2400" spc="-1" strike="noStrike">
                <a:solidFill>
                  <a:srgbClr val="ffffff"/>
                </a:solidFill>
                <a:latin typeface="Avenir Next LT Pro"/>
                <a:ea typeface="Avenir Next LT Pro"/>
              </a:rPr>
              <a:t>https://code.visualstudio.com/. </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ea typeface="Avenir Next LT Pro"/>
              </a:rPr>
              <a:t>Go to </a:t>
            </a:r>
            <a:r>
              <a:rPr b="0" lang="en-US" sz="2400" spc="-1" strike="noStrike">
                <a:solidFill>
                  <a:srgbClr val="ffffff"/>
                </a:solidFill>
                <a:latin typeface="Avenir Next LT Pro"/>
                <a:ea typeface="Avenir Next LT Pro"/>
                <a:hlinkClick r:id="rId1"/>
              </a:rPr>
              <a:t>https://github.com/atticuscornett</a:t>
            </a:r>
            <a:r>
              <a:rPr b="0" lang="en-US" sz="2400" spc="-1" strike="noStrike">
                <a:solidFill>
                  <a:srgbClr val="ffffff"/>
                </a:solidFill>
                <a:latin typeface="Avenir Next LT Pro"/>
                <a:ea typeface="Avenir Next LT Pro"/>
              </a:rPr>
              <a:t> to view lesson files.</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ea typeface="Avenir Next LT Pro"/>
              </a:rPr>
              <a:t>If you need assistance, contact me at atticusccornett@gmail.com.</a:t>
            </a:r>
            <a:endParaRPr b="0" lang="en-US" sz="24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2334"/>
        </a:solidFill>
      </p:bgPr>
    </p:bg>
    <p:spTree>
      <p:nvGrpSpPr>
        <p:cNvPr id="1" name=""/>
        <p:cNvGrpSpPr/>
        <p:nvPr/>
      </p:nvGrpSpPr>
      <p:grpSpPr>
        <a:xfrm>
          <a:off x="0" y="0"/>
          <a:ext cx="0" cy="0"/>
          <a:chOff x="0" y="0"/>
          <a:chExt cx="0" cy="0"/>
        </a:xfrm>
      </p:grpSpPr>
      <p:sp>
        <p:nvSpPr>
          <p:cNvPr id="106" name="CustomShape 1"/>
          <p:cNvSpPr/>
          <p:nvPr/>
        </p:nvSpPr>
        <p:spPr>
          <a:xfrm rot="2700000">
            <a:off x="612360" y="481680"/>
            <a:ext cx="1079640" cy="12625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3650"/>
              </a:gs>
              <a:gs pos="100000">
                <a:srgbClr val="1d2334"/>
              </a:gs>
            </a:gsLst>
            <a:lin ang="330000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107" name="CustomShape 2"/>
          <p:cNvSpPr/>
          <p:nvPr/>
        </p:nvSpPr>
        <p:spPr>
          <a:xfrm rot="8100000">
            <a:off x="627120" y="829080"/>
            <a:ext cx="539640" cy="1079640"/>
          </a:xfrm>
          <a:prstGeom prst="ellipse">
            <a:avLst/>
          </a:prstGeom>
          <a:gradFill rotWithShape="0">
            <a:gsLst>
              <a:gs pos="0">
                <a:srgbClr val="252c42"/>
              </a:gs>
              <a:gs pos="100000">
                <a:srgbClr val="2c3650"/>
              </a:gs>
            </a:gsLst>
            <a:lin ang="135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108" name="CustomShape 3"/>
          <p:cNvSpPr/>
          <p:nvPr/>
        </p:nvSpPr>
        <p:spPr>
          <a:xfrm>
            <a:off x="1800720" y="2472840"/>
            <a:ext cx="359640" cy="359640"/>
          </a:xfrm>
          <a:prstGeom prst="ellipse">
            <a:avLst/>
          </a:prstGeom>
          <a:gradFill rotWithShape="0">
            <a:gsLst>
              <a:gs pos="0">
                <a:srgbClr val="1d2334"/>
              </a:gs>
              <a:gs pos="100000">
                <a:srgbClr val="7585b2"/>
              </a:gs>
            </a:gsLst>
            <a:path path="circle"/>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p:style>
      </p:sp>
      <p:grpSp>
        <p:nvGrpSpPr>
          <p:cNvPr id="109" name="Group 4"/>
          <p:cNvGrpSpPr/>
          <p:nvPr/>
        </p:nvGrpSpPr>
        <p:grpSpPr>
          <a:xfrm>
            <a:off x="1292760" y="4299480"/>
            <a:ext cx="2083320" cy="2083320"/>
            <a:chOff x="1292760" y="4299480"/>
            <a:chExt cx="2083320" cy="2083320"/>
          </a:xfrm>
        </p:grpSpPr>
        <p:sp>
          <p:nvSpPr>
            <p:cNvPr id="110" name="CustomShape 5"/>
            <p:cNvSpPr/>
            <p:nvPr/>
          </p:nvSpPr>
          <p:spPr>
            <a:xfrm flipV="1" rot="18900000">
              <a:off x="1455840" y="4933080"/>
              <a:ext cx="1853640" cy="92664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111" name="CustomShape 6"/>
            <p:cNvSpPr/>
            <p:nvPr/>
          </p:nvSpPr>
          <p:spPr>
            <a:xfrm flipV="1" rot="18900000">
              <a:off x="1407240" y="4794120"/>
              <a:ext cx="1853640" cy="109260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p:style>
        </p:sp>
        <p:sp>
          <p:nvSpPr>
            <p:cNvPr id="112" name="CustomShape 7"/>
            <p:cNvSpPr/>
            <p:nvPr/>
          </p:nvSpPr>
          <p:spPr>
            <a:xfrm flipV="1" rot="13500000">
              <a:off x="2491200" y="4344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113" name="CustomShape 8"/>
            <p:cNvSpPr/>
            <p:nvPr/>
          </p:nvSpPr>
          <p:spPr>
            <a:xfrm flipV="1" rot="13500000">
              <a:off x="1510200" y="5325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114" name="CustomShape 9"/>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5" name="TextShape 10"/>
          <p:cNvSpPr txBox="1"/>
          <p:nvPr/>
        </p:nvSpPr>
        <p:spPr>
          <a:xfrm>
            <a:off x="1487520" y="549360"/>
            <a:ext cx="5436720" cy="3456000"/>
          </a:xfrm>
          <a:prstGeom prst="rect">
            <a:avLst/>
          </a:prstGeom>
          <a:noFill/>
          <a:ln>
            <a:noFill/>
          </a:ln>
        </p:spPr>
        <p:txBody>
          <a:bodyPr lIns="0" rIns="0" tIns="0" bIns="0" anchor="b">
            <a:normAutofit/>
          </a:bodyPr>
          <a:p>
            <a:pPr>
              <a:lnSpc>
                <a:spcPct val="100000"/>
              </a:lnSpc>
            </a:pPr>
            <a:r>
              <a:rPr b="0" lang="en-US" sz="6400" spc="-1" strike="noStrike">
                <a:solidFill>
                  <a:srgbClr val="ffffff"/>
                </a:solidFill>
                <a:latin typeface="Avenir Next LT Pro"/>
              </a:rPr>
              <a:t>Introduction to HTML</a:t>
            </a:r>
            <a:endParaRPr b="0" lang="en-US" sz="6400" spc="-1" strike="noStrike">
              <a:solidFill>
                <a:srgbClr val="ffffff"/>
              </a:solidFill>
              <a:latin typeface="Avenir Next LT Pro"/>
            </a:endParaRPr>
          </a:p>
        </p:txBody>
      </p:sp>
      <p:sp>
        <p:nvSpPr>
          <p:cNvPr id="116" name="TextShape 11"/>
          <p:cNvSpPr txBox="1"/>
          <p:nvPr/>
        </p:nvSpPr>
        <p:spPr>
          <a:xfrm>
            <a:off x="1487520" y="4297680"/>
            <a:ext cx="5436720" cy="2010600"/>
          </a:xfrm>
          <a:prstGeom prst="rect">
            <a:avLst/>
          </a:prstGeom>
          <a:noFill/>
          <a:ln>
            <a:noFill/>
          </a:ln>
        </p:spPr>
        <p:txBody>
          <a:bodyPr lIns="0" rIns="0" tIns="0" bIns="0">
            <a:normAutofit/>
          </a:bodyPr>
          <a:p>
            <a:pPr>
              <a:lnSpc>
                <a:spcPct val="100000"/>
              </a:lnSpc>
              <a:spcBef>
                <a:spcPts val="1001"/>
              </a:spcBef>
              <a:spcAft>
                <a:spcPts val="799"/>
              </a:spcAft>
            </a:pPr>
            <a:r>
              <a:rPr b="0" lang="en-US" sz="2400" spc="-1" strike="noStrike">
                <a:solidFill>
                  <a:srgbClr val="ffffff"/>
                </a:solidFill>
                <a:latin typeface="Avenir Next LT Pro"/>
              </a:rPr>
              <a:t>Today,  we are going to learn about HTML and how we can use it to create web pages.</a:t>
            </a:r>
            <a:endParaRPr b="0" lang="en-US" sz="2400" spc="-1" strike="noStrike">
              <a:solidFill>
                <a:srgbClr val="ffffff"/>
              </a:solidFill>
              <a:latin typeface="Avenir Next LT Pro"/>
            </a:endParaRPr>
          </a:p>
        </p:txBody>
      </p:sp>
      <p:sp>
        <p:nvSpPr>
          <p:cNvPr id="117" name="CustomShape 12"/>
          <p:cNvSpPr/>
          <p:nvPr/>
        </p:nvSpPr>
        <p:spPr>
          <a:xfrm>
            <a:off x="0" y="471600"/>
            <a:ext cx="666000" cy="1079640"/>
          </a:xfrm>
          <a:custGeom>
            <a:avLst/>
            <a:gdLst/>
            <a:ah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rotWithShape="0">
            <a:gsLst>
              <a:gs pos="0">
                <a:srgbClr val="1d2334"/>
              </a:gs>
              <a:gs pos="100000">
                <a:srgbClr val="7585b2"/>
              </a:gs>
            </a:gsLst>
            <a:path path="circle"/>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p:style>
      </p:sp>
      <p:grpSp>
        <p:nvGrpSpPr>
          <p:cNvPr id="118" name="Group 13"/>
          <p:cNvGrpSpPr/>
          <p:nvPr/>
        </p:nvGrpSpPr>
        <p:grpSpPr>
          <a:xfrm>
            <a:off x="7536240" y="210240"/>
            <a:ext cx="4969800" cy="4969800"/>
            <a:chOff x="7536240" y="210240"/>
            <a:chExt cx="4969800" cy="4969800"/>
          </a:xfrm>
        </p:grpSpPr>
        <p:sp>
          <p:nvSpPr>
            <p:cNvPr id="119" name="CustomShape 14"/>
            <p:cNvSpPr/>
            <p:nvPr/>
          </p:nvSpPr>
          <p:spPr>
            <a:xfrm rot="8100000">
              <a:off x="8401320" y="800640"/>
              <a:ext cx="3239640" cy="378864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3650"/>
                </a:gs>
                <a:gs pos="100000">
                  <a:srgbClr val="1d2334"/>
                </a:gs>
              </a:gsLst>
              <a:lin ang="8700000"/>
            </a:gradFill>
            <a:ln>
              <a:noFill/>
            </a:ln>
            <a:effectLst>
              <a:innerShdw blurRad="508000" dir="9600000" dist="2032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p:style>
        </p:sp>
        <p:sp>
          <p:nvSpPr>
            <p:cNvPr id="120" name="CustomShape 15"/>
            <p:cNvSpPr/>
            <p:nvPr/>
          </p:nvSpPr>
          <p:spPr>
            <a:xfrm rot="13500000">
              <a:off x="8444520" y="308880"/>
              <a:ext cx="1619640" cy="3239640"/>
            </a:xfrm>
            <a:prstGeom prst="ellipse">
              <a:avLst/>
            </a:prstGeom>
            <a:gradFill rotWithShape="0">
              <a:gsLst>
                <a:gs pos="0">
                  <a:srgbClr val="2c3650"/>
                </a:gs>
                <a:gs pos="50000">
                  <a:srgbClr val="2c3650"/>
                </a:gs>
                <a:gs pos="100000">
                  <a:srgbClr val="2c3650"/>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grpSp>
        <p:nvGrpSpPr>
          <p:cNvPr id="121" name="Group 16"/>
          <p:cNvGrpSpPr/>
          <p:nvPr/>
        </p:nvGrpSpPr>
        <p:grpSpPr>
          <a:xfrm>
            <a:off x="7964280" y="5099760"/>
            <a:ext cx="933480" cy="897120"/>
            <a:chOff x="7964280" y="5099760"/>
            <a:chExt cx="933480" cy="897120"/>
          </a:xfrm>
        </p:grpSpPr>
        <p:sp>
          <p:nvSpPr>
            <p:cNvPr id="122" name="CustomShape 17"/>
            <p:cNvSpPr/>
            <p:nvPr/>
          </p:nvSpPr>
          <p:spPr>
            <a:xfrm rot="3600000">
              <a:off x="8274240" y="5277240"/>
              <a:ext cx="620640" cy="364320"/>
            </a:xfrm>
            <a:custGeom>
              <a:avLst/>
              <a:gdLst/>
              <a:ahLst/>
              <a:rect l="l" t="t" r="r" b="b"/>
              <a:pathLst>
                <a:path w="540" h="317">
                  <a:moveTo>
                    <a:pt x="266" y="0"/>
                  </a:moveTo>
                  <a:lnTo>
                    <a:pt x="0" y="158"/>
                  </a:lnTo>
                  <a:lnTo>
                    <a:pt x="266" y="317"/>
                  </a:lnTo>
                  <a:lnTo>
                    <a:pt x="540" y="158"/>
                  </a:lnTo>
                  <a:lnTo>
                    <a:pt x="266" y="0"/>
                  </a:lnTo>
                  <a:close/>
                </a:path>
              </a:pathLst>
            </a:custGeom>
            <a:gradFill rotWithShape="0">
              <a:gsLst>
                <a:gs pos="0">
                  <a:srgbClr val="2c3650"/>
                </a:gs>
                <a:gs pos="100000">
                  <a:srgbClr val="ee7ff1"/>
                </a:gs>
              </a:gsLst>
              <a:lin ang="3600000"/>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p:style>
        </p:sp>
        <p:sp>
          <p:nvSpPr>
            <p:cNvPr id="123" name="CustomShape 18"/>
            <p:cNvSpPr/>
            <p:nvPr/>
          </p:nvSpPr>
          <p:spPr>
            <a:xfrm rot="3600000">
              <a:off x="8120520" y="5188320"/>
              <a:ext cx="305640" cy="537840"/>
            </a:xfrm>
            <a:custGeom>
              <a:avLst/>
              <a:gdLst/>
              <a:ahLst/>
              <a:rect l="l" t="t" r="r" b="b"/>
              <a:pathLst>
                <a:path w="266" h="468">
                  <a:moveTo>
                    <a:pt x="266" y="468"/>
                  </a:moveTo>
                  <a:lnTo>
                    <a:pt x="0" y="310"/>
                  </a:lnTo>
                  <a:lnTo>
                    <a:pt x="0" y="310"/>
                  </a:lnTo>
                  <a:lnTo>
                    <a:pt x="0" y="0"/>
                  </a:lnTo>
                  <a:lnTo>
                    <a:pt x="0" y="0"/>
                  </a:lnTo>
                  <a:lnTo>
                    <a:pt x="266" y="159"/>
                  </a:lnTo>
                  <a:lnTo>
                    <a:pt x="266" y="468"/>
                  </a:lnTo>
                  <a:close/>
                </a:path>
              </a:pathLst>
            </a:custGeom>
            <a:gradFill rotWithShape="0">
              <a:gsLst>
                <a:gs pos="0">
                  <a:srgbClr val="2c3650"/>
                </a:gs>
                <a:gs pos="100000">
                  <a:srgbClr val="ee7ff1"/>
                </a:gs>
              </a:gsLst>
              <a:lin ang="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p:style>
        </p:sp>
        <p:sp>
          <p:nvSpPr>
            <p:cNvPr id="124" name="CustomShape 19"/>
            <p:cNvSpPr/>
            <p:nvPr/>
          </p:nvSpPr>
          <p:spPr>
            <a:xfrm rot="3600000">
              <a:off x="8271360" y="5456880"/>
              <a:ext cx="314640" cy="537840"/>
            </a:xfrm>
            <a:custGeom>
              <a:avLst/>
              <a:gdLst/>
              <a:ahLst/>
              <a:rect l="l" t="t" r="r" b="b"/>
              <a:pathLst>
                <a:path w="274" h="468">
                  <a:moveTo>
                    <a:pt x="274" y="0"/>
                  </a:moveTo>
                  <a:lnTo>
                    <a:pt x="274" y="310"/>
                  </a:lnTo>
                  <a:lnTo>
                    <a:pt x="274" y="310"/>
                  </a:lnTo>
                  <a:lnTo>
                    <a:pt x="0" y="468"/>
                  </a:lnTo>
                  <a:lnTo>
                    <a:pt x="0" y="159"/>
                  </a:lnTo>
                  <a:lnTo>
                    <a:pt x="274" y="0"/>
                  </a:lnTo>
                  <a:lnTo>
                    <a:pt x="274" y="0"/>
                  </a:lnTo>
                  <a:close/>
                </a:path>
              </a:pathLst>
            </a:custGeom>
            <a:gradFill rotWithShape="0">
              <a:gsLst>
                <a:gs pos="0">
                  <a:srgbClr val="2c3650"/>
                </a:gs>
                <a:gs pos="100000">
                  <a:srgbClr val="ee7ff1"/>
                </a:gs>
              </a:gsLst>
              <a:lin ang="0"/>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0"/>
                      </p:stCondLst>
                      <p:childTnLst>
                        <p:par>
                          <p:cTn id="11" fill="hold">
                            <p:stCondLst>
                              <p:cond delay="0"/>
                            </p:stCondLst>
                            <p:childTnLst>
                              <p:par>
                                <p:cTn id="12" nodeType="withEffect" fill="hold" presetClass="entr" presetID="10">
                                  <p:stCondLst>
                                    <p:cond delay="500"/>
                                  </p:stCondLst>
                                  <p:iterate type="el">
                                    <p:tmAbs val="100"/>
                                  </p:iterate>
                                  <p:childTnLst>
                                    <p:set>
                                      <p:cBhvr>
                                        <p:cTn id="13" dur="1" fill="hold">
                                          <p:stCondLst>
                                            <p:cond delay="0"/>
                                          </p:stCondLst>
                                        </p:cTn>
                                        <p:tgtEl>
                                          <p:spTgt spid="115"/>
                                        </p:tgtEl>
                                        <p:attrNameLst>
                                          <p:attrName>style.visibility</p:attrName>
                                        </p:attrNameLst>
                                      </p:cBhvr>
                                      <p:to>
                                        <p:strVal val="visible"/>
                                      </p:to>
                                    </p:set>
                                    <p:animEffect filter="fade" transition="in">
                                      <p:cBhvr additive="repl">
                                        <p:cTn id="14" dur="700"/>
                                        <p:tgtEl>
                                          <p:spTgt spid="11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50800" y="549360"/>
            <a:ext cx="11091240" cy="1331640"/>
          </a:xfrm>
          <a:prstGeom prst="rect">
            <a:avLst/>
          </a:prstGeom>
          <a:noFill/>
          <a:ln>
            <a:noFill/>
          </a:ln>
        </p:spPr>
        <p:txBody>
          <a:bodyPr lIns="0" rIns="0" tIns="0" bIns="0">
            <a:noAutofit/>
          </a:bodyPr>
          <a:p>
            <a:pPr>
              <a:lnSpc>
                <a:spcPct val="100000"/>
              </a:lnSpc>
            </a:pPr>
            <a:r>
              <a:rPr b="0" lang="en-US" sz="4800" spc="-1" strike="noStrike">
                <a:solidFill>
                  <a:srgbClr val="ffffff"/>
                </a:solidFill>
                <a:latin typeface="Avenir Next LT Pro"/>
              </a:rPr>
              <a:t>What is HTML?</a:t>
            </a:r>
            <a:endParaRPr b="0" lang="en-US" sz="4800" spc="-1" strike="noStrike">
              <a:solidFill>
                <a:srgbClr val="ffffff"/>
              </a:solidFill>
              <a:latin typeface="Avenir Next LT Pro"/>
            </a:endParaRPr>
          </a:p>
        </p:txBody>
      </p:sp>
      <p:sp>
        <p:nvSpPr>
          <p:cNvPr id="126" name="TextShape 2"/>
          <p:cNvSpPr txBox="1"/>
          <p:nvPr/>
        </p:nvSpPr>
        <p:spPr>
          <a:xfrm>
            <a:off x="550800" y="2113200"/>
            <a:ext cx="11089800" cy="3979440"/>
          </a:xfrm>
          <a:prstGeom prst="rect">
            <a:avLst/>
          </a:prstGeom>
          <a:noFill/>
          <a:ln>
            <a:noFill/>
          </a:ln>
        </p:spPr>
        <p:txBody>
          <a:bodyPr lIns="0" rIns="0" tIns="0" bIns="0">
            <a:norm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HTML stands for HyperText Markup Language. It will run on any machine with a proper browser.</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HTML is the language that powers the web. All websites use HTML in one form or another.</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Pure HTML results in a static (unchanging website), which is why we will later integrate HTML with JavaScript and CSS.</a:t>
            </a:r>
            <a:endParaRPr b="0" lang="en-US" sz="24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50800" y="549360"/>
            <a:ext cx="11091240" cy="1331640"/>
          </a:xfrm>
          <a:prstGeom prst="rect">
            <a:avLst/>
          </a:prstGeom>
          <a:noFill/>
          <a:ln>
            <a:noFill/>
          </a:ln>
        </p:spPr>
        <p:txBody>
          <a:bodyPr lIns="0" rIns="0" tIns="0" bIns="0">
            <a:noAutofit/>
          </a:bodyPr>
          <a:p>
            <a:pPr>
              <a:lnSpc>
                <a:spcPct val="100000"/>
              </a:lnSpc>
            </a:pPr>
            <a:r>
              <a:rPr b="0" lang="en-US" sz="4800" spc="-1" strike="noStrike">
                <a:solidFill>
                  <a:srgbClr val="ffffff"/>
                </a:solidFill>
                <a:latin typeface="Avenir Next LT Pro"/>
              </a:rPr>
              <a:t>Creating A New HTML File</a:t>
            </a:r>
            <a:endParaRPr b="0" lang="en-US" sz="4800" spc="-1" strike="noStrike">
              <a:solidFill>
                <a:srgbClr val="ffffff"/>
              </a:solidFill>
              <a:latin typeface="Avenir Next LT Pro"/>
            </a:endParaRPr>
          </a:p>
        </p:txBody>
      </p:sp>
      <p:sp>
        <p:nvSpPr>
          <p:cNvPr id="128" name="TextShape 2"/>
          <p:cNvSpPr txBox="1"/>
          <p:nvPr/>
        </p:nvSpPr>
        <p:spPr>
          <a:xfrm>
            <a:off x="550800" y="2113200"/>
            <a:ext cx="11089800" cy="3979440"/>
          </a:xfrm>
          <a:prstGeom prst="rect">
            <a:avLst/>
          </a:prstGeom>
          <a:noFill/>
          <a:ln>
            <a:noFill/>
          </a:ln>
        </p:spPr>
        <p:txBody>
          <a:bodyPr lIns="0" rIns="0" tIns="0" bIns="0">
            <a:norm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Open your computer's basic text editor. (ChromeOS: Text, Mac: TextEdit, Windows: Notepad)</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Save a blank file as a .HTML file. You may have to enable file extensions on Windows.</a:t>
            </a:r>
            <a:endParaRPr b="0" lang="en-US" sz="24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08080"/>
        </a:solidFill>
      </p:bgPr>
    </p:bg>
    <p:spTree>
      <p:nvGrpSpPr>
        <p:cNvPr id="1" name=""/>
        <p:cNvGrpSpPr/>
        <p:nvPr/>
      </p:nvGrpSpPr>
      <p:grpSpPr>
        <a:xfrm>
          <a:off x="0" y="0"/>
          <a:ext cx="0" cy="0"/>
          <a:chOff x="0" y="0"/>
          <a:chExt cx="0" cy="0"/>
        </a:xfrm>
      </p:grpSpPr>
      <p:sp>
        <p:nvSpPr>
          <p:cNvPr id="129" name="TextShape 1"/>
          <p:cNvSpPr txBox="1"/>
          <p:nvPr/>
        </p:nvSpPr>
        <p:spPr>
          <a:xfrm>
            <a:off x="550800" y="549360"/>
            <a:ext cx="11091240" cy="1331640"/>
          </a:xfrm>
          <a:prstGeom prst="rect">
            <a:avLst/>
          </a:prstGeom>
          <a:noFill/>
          <a:ln>
            <a:noFill/>
          </a:ln>
        </p:spPr>
        <p:txBody>
          <a:bodyPr lIns="0" rIns="0" tIns="0" bIns="0">
            <a:noAutofit/>
          </a:bodyPr>
          <a:p>
            <a:pPr>
              <a:lnSpc>
                <a:spcPct val="100000"/>
              </a:lnSpc>
            </a:pPr>
            <a:r>
              <a:rPr b="0" lang="en-US" sz="4800" spc="-1" strike="noStrike">
                <a:solidFill>
                  <a:srgbClr val="ffffff"/>
                </a:solidFill>
                <a:latin typeface="Avenir Next LT Pro"/>
              </a:rPr>
              <a:t>HTML Structure</a:t>
            </a:r>
            <a:endParaRPr b="0" lang="en-US" sz="4800" spc="-1" strike="noStrike">
              <a:solidFill>
                <a:srgbClr val="ffffff"/>
              </a:solidFill>
              <a:latin typeface="Avenir Next LT Pro"/>
            </a:endParaRPr>
          </a:p>
        </p:txBody>
      </p:sp>
      <p:sp>
        <p:nvSpPr>
          <p:cNvPr id="130" name="TextShape 2"/>
          <p:cNvSpPr txBox="1"/>
          <p:nvPr/>
        </p:nvSpPr>
        <p:spPr>
          <a:xfrm>
            <a:off x="550800" y="2113200"/>
            <a:ext cx="11089800" cy="3979440"/>
          </a:xfrm>
          <a:prstGeom prst="rect">
            <a:avLst/>
          </a:prstGeom>
          <a:noFill/>
          <a:ln>
            <a:noFill/>
          </a:ln>
        </p:spPr>
        <p:txBody>
          <a:bodyPr lIns="0" rIns="0" tIns="0" bIns="0">
            <a:norm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HTML files are a hierarchy of tags/elements.</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There are many kinds of elements in HTML, including text, images, videos, sound and more.</a:t>
            </a:r>
            <a:endParaRPr b="0" lang="en-US" sz="2400" spc="-1" strike="noStrike">
              <a:solidFill>
                <a:srgbClr val="ffffff"/>
              </a:solidFill>
              <a:latin typeface="Avenir Next LT Pro"/>
            </a:endParaRPr>
          </a:p>
        </p:txBody>
      </p:sp>
      <p:pic>
        <p:nvPicPr>
          <p:cNvPr id="131" name="Picture 6" descr=""/>
          <p:cNvPicPr/>
          <p:nvPr/>
        </p:nvPicPr>
        <p:blipFill>
          <a:blip r:embed="rId1"/>
          <a:stretch/>
        </p:blipFill>
        <p:spPr>
          <a:xfrm>
            <a:off x="6696720" y="159120"/>
            <a:ext cx="5073840" cy="18216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50800" y="549360"/>
            <a:ext cx="11091240" cy="1331640"/>
          </a:xfrm>
          <a:prstGeom prst="rect">
            <a:avLst/>
          </a:prstGeom>
          <a:noFill/>
          <a:ln>
            <a:noFill/>
          </a:ln>
        </p:spPr>
        <p:txBody>
          <a:bodyPr lIns="0" rIns="0" tIns="0" bIns="0">
            <a:noAutofit/>
          </a:bodyPr>
          <a:p>
            <a:pPr>
              <a:lnSpc>
                <a:spcPct val="100000"/>
              </a:lnSpc>
            </a:pPr>
            <a:r>
              <a:rPr b="0" lang="en-US" sz="4800" spc="-1" strike="noStrike">
                <a:solidFill>
                  <a:srgbClr val="ffffff"/>
                </a:solidFill>
                <a:latin typeface="Avenir Next LT Pro"/>
              </a:rPr>
              <a:t>HTML Structure</a:t>
            </a:r>
            <a:endParaRPr b="0" lang="en-US" sz="4800" spc="-1" strike="noStrike">
              <a:solidFill>
                <a:srgbClr val="ffffff"/>
              </a:solidFill>
              <a:latin typeface="Avenir Next LT Pro"/>
            </a:endParaRPr>
          </a:p>
        </p:txBody>
      </p:sp>
      <p:sp>
        <p:nvSpPr>
          <p:cNvPr id="133" name="TextShape 2"/>
          <p:cNvSpPr txBox="1"/>
          <p:nvPr/>
        </p:nvSpPr>
        <p:spPr>
          <a:xfrm>
            <a:off x="550800" y="2113200"/>
            <a:ext cx="11089800" cy="3979440"/>
          </a:xfrm>
          <a:prstGeom prst="rect">
            <a:avLst/>
          </a:prstGeom>
          <a:noFill/>
          <a:ln>
            <a:noFill/>
          </a:ln>
        </p:spPr>
        <p:txBody>
          <a:bodyPr lIns="0" rIns="0" tIns="0" bIns="0">
            <a:norm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All HTML files should begin with the declaration </a:t>
            </a:r>
            <a:r>
              <a:rPr b="0" lang="en-US" sz="2400" spc="-1" strike="noStrike">
                <a:solidFill>
                  <a:srgbClr val="000000"/>
                </a:solidFill>
                <a:latin typeface="Avenir Next LT Pro"/>
              </a:rPr>
              <a:t>&lt;!DOCTYPE html&gt;</a:t>
            </a:r>
            <a:r>
              <a:rPr b="0" lang="en-US" sz="2400" spc="-1" strike="noStrike">
                <a:solidFill>
                  <a:srgbClr val="ffffff"/>
                </a:solidFill>
                <a:latin typeface="Avenir Next LT Pro"/>
              </a:rPr>
              <a:t>.</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bfbfbf"/>
              </a:buClr>
              <a:buFont typeface="Arial"/>
              <a:buChar char="•"/>
            </a:pPr>
            <a:r>
              <a:rPr b="0" lang="en-US" sz="2400" spc="-1" strike="noStrike">
                <a:solidFill>
                  <a:srgbClr val="bfbfbf"/>
                </a:solidFill>
                <a:latin typeface="Avenir Next LT Pro"/>
              </a:rPr>
              <a:t>This tells the browser that the information that follows is valid HTML.</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bfbfbf"/>
              </a:buClr>
              <a:buFont typeface="Arial"/>
              <a:buChar char="•"/>
            </a:pPr>
            <a:r>
              <a:rPr b="0" lang="en-US" sz="2400" spc="-1" strike="noStrike">
                <a:solidFill>
                  <a:srgbClr val="bfbfbf"/>
                </a:solidFill>
                <a:latin typeface="Avenir Next LT Pro"/>
              </a:rPr>
              <a:t>The highest level tag is the &lt;html&gt; tag, which should surround all of your code.</a:t>
            </a:r>
            <a:endParaRPr b="0" lang="en-US" sz="2400" spc="-1" strike="noStrike">
              <a:solidFill>
                <a:srgbClr val="ffffff"/>
              </a:solidFill>
              <a:latin typeface="Avenir Next LT Pro"/>
            </a:endParaRPr>
          </a:p>
          <a:p>
            <a:pPr>
              <a:lnSpc>
                <a:spcPct val="110000"/>
              </a:lnSpc>
              <a:spcBef>
                <a:spcPts val="1001"/>
              </a:spcBef>
              <a:spcAft>
                <a:spcPts val="799"/>
              </a:spcAft>
            </a:pPr>
            <a:endParaRPr b="0" lang="en-US" sz="2400" spc="-1" strike="noStrike">
              <a:solidFill>
                <a:srgbClr val="ffffff"/>
              </a:solidFill>
              <a:latin typeface="Avenir Next LT Pro"/>
            </a:endParaRPr>
          </a:p>
          <a:p>
            <a:pPr>
              <a:lnSpc>
                <a:spcPct val="110000"/>
              </a:lnSpc>
              <a:spcBef>
                <a:spcPts val="1001"/>
              </a:spcBef>
              <a:spcAft>
                <a:spcPts val="799"/>
              </a:spcAft>
            </a:pPr>
            <a:endParaRPr b="0" lang="en-US" sz="24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50800" y="549360"/>
            <a:ext cx="11091240" cy="1331640"/>
          </a:xfrm>
          <a:prstGeom prst="rect">
            <a:avLst/>
          </a:prstGeom>
          <a:noFill/>
          <a:ln>
            <a:noFill/>
          </a:ln>
        </p:spPr>
        <p:txBody>
          <a:bodyPr lIns="0" rIns="0" tIns="0" bIns="0">
            <a:noAutofit/>
          </a:bodyPr>
          <a:p>
            <a:pPr>
              <a:lnSpc>
                <a:spcPct val="100000"/>
              </a:lnSpc>
            </a:pPr>
            <a:r>
              <a:rPr b="0" lang="en-US" sz="4800" spc="-1" strike="noStrike">
                <a:solidFill>
                  <a:srgbClr val="ffffff"/>
                </a:solidFill>
                <a:latin typeface="Avenir Next LT Pro"/>
              </a:rPr>
              <a:t>HTML Structure</a:t>
            </a:r>
            <a:endParaRPr b="0" lang="en-US" sz="4800" spc="-1" strike="noStrike">
              <a:solidFill>
                <a:srgbClr val="ffffff"/>
              </a:solidFill>
              <a:latin typeface="Avenir Next LT Pro"/>
            </a:endParaRPr>
          </a:p>
        </p:txBody>
      </p:sp>
      <p:sp>
        <p:nvSpPr>
          <p:cNvPr id="135" name="TextShape 2"/>
          <p:cNvSpPr txBox="1"/>
          <p:nvPr/>
        </p:nvSpPr>
        <p:spPr>
          <a:xfrm>
            <a:off x="550800" y="2113200"/>
            <a:ext cx="11089800" cy="3979440"/>
          </a:xfrm>
          <a:prstGeom prst="rect">
            <a:avLst/>
          </a:prstGeom>
          <a:noFill/>
          <a:ln>
            <a:noFill/>
          </a:ln>
        </p:spPr>
        <p:txBody>
          <a:bodyPr lIns="0" rIns="0" tIns="0" bIns="0">
            <a:norm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The main part of the document (inside of the &lt;html&gt; tag) is broken into two parts.</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Invisible information that the browser needs to know goes into the &lt;head&gt; tag.</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Visible elements that should be displayed on screen go into the &lt;body&gt; tag.</a:t>
            </a:r>
            <a:endParaRPr b="0" lang="en-US" sz="24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50800" y="549360"/>
            <a:ext cx="11091240" cy="1331640"/>
          </a:xfrm>
          <a:prstGeom prst="rect">
            <a:avLst/>
          </a:prstGeom>
          <a:noFill/>
          <a:ln>
            <a:noFill/>
          </a:ln>
        </p:spPr>
        <p:txBody>
          <a:bodyPr lIns="0" rIns="0" tIns="0" bIns="0">
            <a:noAutofit/>
          </a:bodyPr>
          <a:p>
            <a:pPr>
              <a:lnSpc>
                <a:spcPct val="100000"/>
              </a:lnSpc>
            </a:pPr>
            <a:r>
              <a:rPr b="0" lang="en-US" sz="4800" spc="-1" strike="noStrike">
                <a:solidFill>
                  <a:srgbClr val="ffffff"/>
                </a:solidFill>
                <a:latin typeface="Avenir Next LT Pro"/>
              </a:rPr>
              <a:t>Adding Headings</a:t>
            </a:r>
            <a:endParaRPr b="0" lang="en-US" sz="4800" spc="-1" strike="noStrike">
              <a:solidFill>
                <a:srgbClr val="ffffff"/>
              </a:solidFill>
              <a:latin typeface="Avenir Next LT Pro"/>
            </a:endParaRPr>
          </a:p>
        </p:txBody>
      </p:sp>
      <p:sp>
        <p:nvSpPr>
          <p:cNvPr id="137" name="TextShape 2"/>
          <p:cNvSpPr txBox="1"/>
          <p:nvPr/>
        </p:nvSpPr>
        <p:spPr>
          <a:xfrm>
            <a:off x="550800" y="2113200"/>
            <a:ext cx="11089800" cy="3979440"/>
          </a:xfrm>
          <a:prstGeom prst="rect">
            <a:avLst/>
          </a:prstGeom>
          <a:noFill/>
          <a:ln>
            <a:noFill/>
          </a:ln>
        </p:spPr>
        <p:txBody>
          <a:bodyPr lIns="0" rIns="0" tIns="0" bIns="0">
            <a:norm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There are six types of heading tags in HTML. (h1-h6)</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The largest heading tag is h1.</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The smallest heading tag is h6.</a:t>
            </a:r>
            <a:endParaRPr b="0" lang="en-US" sz="24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50800" y="549360"/>
            <a:ext cx="11091240" cy="1331640"/>
          </a:xfrm>
          <a:prstGeom prst="rect">
            <a:avLst/>
          </a:prstGeom>
          <a:noFill/>
          <a:ln>
            <a:noFill/>
          </a:ln>
        </p:spPr>
        <p:txBody>
          <a:bodyPr lIns="0" rIns="0" tIns="0" bIns="0">
            <a:noAutofit/>
          </a:bodyPr>
          <a:p>
            <a:pPr>
              <a:lnSpc>
                <a:spcPct val="100000"/>
              </a:lnSpc>
            </a:pPr>
            <a:r>
              <a:rPr b="0" lang="en-US" sz="4800" spc="-1" strike="noStrike">
                <a:solidFill>
                  <a:srgbClr val="ffffff"/>
                </a:solidFill>
                <a:latin typeface="Avenir Next LT Pro"/>
              </a:rPr>
              <a:t>Adding Links</a:t>
            </a:r>
            <a:endParaRPr b="0" lang="en-US" sz="4800" spc="-1" strike="noStrike">
              <a:solidFill>
                <a:srgbClr val="ffffff"/>
              </a:solidFill>
              <a:latin typeface="Avenir Next LT Pro"/>
            </a:endParaRPr>
          </a:p>
        </p:txBody>
      </p:sp>
      <p:sp>
        <p:nvSpPr>
          <p:cNvPr id="139" name="TextShape 2"/>
          <p:cNvSpPr txBox="1"/>
          <p:nvPr/>
        </p:nvSpPr>
        <p:spPr>
          <a:xfrm>
            <a:off x="550800" y="2113200"/>
            <a:ext cx="11089800" cy="3979440"/>
          </a:xfrm>
          <a:prstGeom prst="rect">
            <a:avLst/>
          </a:prstGeom>
          <a:noFill/>
          <a:ln>
            <a:noFill/>
          </a:ln>
        </p:spPr>
        <p:txBody>
          <a:bodyPr lIns="0" rIns="0" tIns="0" bIns="0">
            <a:normAutofit/>
          </a:bodyPr>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The &lt;a&gt; tag allows you to add links to your page.</a:t>
            </a:r>
            <a:endParaRPr b="0" lang="en-US" sz="2400" spc="-1" strike="noStrike">
              <a:solidFill>
                <a:srgbClr val="ffffff"/>
              </a:solidFill>
              <a:latin typeface="Avenir Next LT Pro"/>
            </a:endParaRPr>
          </a:p>
          <a:p>
            <a:pPr marL="228600" indent="-228240">
              <a:lnSpc>
                <a:spcPct val="110000"/>
              </a:lnSpc>
              <a:spcBef>
                <a:spcPts val="1001"/>
              </a:spcBef>
              <a:spcAft>
                <a:spcPts val="799"/>
              </a:spcAft>
              <a:buClr>
                <a:srgbClr val="ffffff"/>
              </a:buClr>
              <a:buFont typeface="Arial"/>
              <a:buChar char="•"/>
            </a:pPr>
            <a:r>
              <a:rPr b="0" lang="en-US" sz="2400" spc="-1" strike="noStrike">
                <a:solidFill>
                  <a:srgbClr val="ffffff"/>
                </a:solidFill>
                <a:latin typeface="Avenir Next LT Pro"/>
              </a:rPr>
              <a:t>The &lt;a&gt; tag is also a good example of using attributes in tags.</a:t>
            </a:r>
            <a:endParaRPr b="0" lang="en-US" sz="24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d2334"/>
      </a:dk2>
      <a:lt2>
        <a:srgbClr val="e2e8e2"/>
      </a:lt2>
      <a:accent1>
        <a:srgbClr val="e229e7"/>
      </a:accent1>
      <a:accent2>
        <a:srgbClr val="8117d5"/>
      </a:accent2>
      <a:accent3>
        <a:srgbClr val="4429e7"/>
      </a:accent3>
      <a:accent4>
        <a:srgbClr val="174cd5"/>
      </a:accent4>
      <a:accent5>
        <a:srgbClr val="29ade7"/>
      </a:accent5>
      <a:accent6>
        <a:srgbClr val="14b7a6"/>
      </a:accent6>
      <a:hlink>
        <a:srgbClr val="3f82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d2334"/>
      </a:dk2>
      <a:lt2>
        <a:srgbClr val="e2e8e2"/>
      </a:lt2>
      <a:accent1>
        <a:srgbClr val="e229e7"/>
      </a:accent1>
      <a:accent2>
        <a:srgbClr val="8117d5"/>
      </a:accent2>
      <a:accent3>
        <a:srgbClr val="4429e7"/>
      </a:accent3>
      <a:accent4>
        <a:srgbClr val="174cd5"/>
      </a:accent4>
      <a:accent5>
        <a:srgbClr val="29ade7"/>
      </a:accent5>
      <a:accent6>
        <a:srgbClr val="14b7a6"/>
      </a:accent6>
      <a:hlink>
        <a:srgbClr val="3f82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23</TotalTime>
  <Application>LibreOffice/6.2.8.2$Windows_X86_64 LibreOffice_project/f82ddfca21ebc1e222a662a32b25c0c9d20169ee</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2022-07-11T20:44:06Z</dcterms:created>
  <dc:creator/>
  <dc:description/>
  <dc:language>en-US</dc:language>
  <cp:lastModifiedBy/>
  <dcterms:modified xsi:type="dcterms:W3CDTF">2022-08-15T00:52:18Z</dcterms:modified>
  <cp:revision>204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