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A4A04-E4BB-4123-B0C0-5B90B5DD1707}" v="845" dt="2022-07-17T03:00:58.104"/>
    <p1510:client id="{7A057668-6179-4CC9-9E78-C5FD42D10C2E}" v="6" dt="2022-07-16T05:22:59.473"/>
    <p1510:client id="{841EAAE1-CCDA-4DDD-A366-251E732B7492}" v="20" dt="2022-07-18T05:07:03"/>
    <p1510:client id="{8E89298A-66D2-442D-A9C9-72B5CE5D89CB}" v="3" dt="2022-08-22T03:17:18.024"/>
    <p1510:client id="{A7FEED56-60FE-4E27-AC7D-9E5D78EC4C33}" v="2" dt="2022-07-16T04:30:26.490"/>
    <p1510:client id="{B210236B-1D00-4E4F-AFB5-FA24D2AAC4CA}" v="246" dt="2022-07-15T05:28:48.407"/>
    <p1510:client id="{CB82E47B-4953-4686-BE5F-17688CF6D3E9}" v="10" dt="2022-07-17T01:59:41.751"/>
    <p1510:client id="{E176697C-6A8D-4C0B-B41C-2BB549B2FB3B}" v="837" dt="2022-07-11T23:08:40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August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August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cuscornet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Two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6EA99-6122-8236-D820-3CDF314A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/>
              <a:t>Continuing with HTML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03D0-07FE-0B1A-8727-EF494B47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/>
              <a:t>This lesson will be focused on learning how to use Visual Studio Code to accelerate our development and adding non-text based elements to our websites.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067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5F01-273B-E03D-6B2B-298885A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B418-0C0D-7D9C-EE14-A181D338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Visual Studio Code has a few key features that will make it easier for us to create websites.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Visual Studio Code automatically creates ending tags.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Visual Studio Code colors our code segments.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Visual Studio Code lets us hide code we aren't currently editing.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Let's create a new HTML file using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69173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11A4-613F-DAE6-7D7F-72DB3B7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4480-CA42-69B3-3DEF-94C51E6D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add images to a website using the &lt;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img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&gt; tag.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Set the link to the image using the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src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attribute.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source of your image can be a direct link, a relative link, or a base64 encoded string.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set the size of your image using the width and height attributes.</a:t>
            </a:r>
          </a:p>
        </p:txBody>
      </p:sp>
    </p:spTree>
    <p:extLst>
      <p:ext uri="{BB962C8B-B14F-4D97-AF65-F5344CB8AC3E}">
        <p14:creationId xmlns:p14="http://schemas.microsoft.com/office/powerpoint/2010/main" val="295180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FADC-05A6-AD36-CEC3-6783D159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E022-B91D-2AC7-8191-857CA715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favicon is the small icon for the website that appears in the top left corner of the browser tab.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favicon is set in the &lt;head&gt; section of your HTML file.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Use the &lt;link&gt; tag to set your favicon. Make sure you set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rel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="icon", type="image/x-icon", and the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href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to the link to your image.</a:t>
            </a:r>
          </a:p>
        </p:txBody>
      </p:sp>
    </p:spTree>
    <p:extLst>
      <p:ext uri="{BB962C8B-B14F-4D97-AF65-F5344CB8AC3E}">
        <p14:creationId xmlns:p14="http://schemas.microsoft.com/office/powerpoint/2010/main" val="373818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FE1D-8D7C-7276-181D-4DEE8B49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 using iFrames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A121-9A6F-2E67-0438-BFFC55BC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&lt;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iframe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&gt; tag lets you put another website inside of your website.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This is most commonly used to insert videos onto your website.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press the share button on a YouTube video on your computer, you will have the option to generated embed code to add to your website.</a:t>
            </a:r>
          </a:p>
        </p:txBody>
      </p:sp>
    </p:spTree>
    <p:extLst>
      <p:ext uri="{BB962C8B-B14F-4D97-AF65-F5344CB8AC3E}">
        <p14:creationId xmlns:p14="http://schemas.microsoft.com/office/powerpoint/2010/main" val="88784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53FB-06DF-4C3F-073E-F9FCC8A6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B63B-FDF1-3704-3E0C-25A57C19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may want to add videos that go exclusively on your website. This can be done using the &lt;video&gt; tag.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video tag, unlike the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img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tag, has an open and close tag.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Set the controls attribute to allow users to see the video player controls.</a:t>
            </a:r>
          </a:p>
        </p:txBody>
      </p:sp>
    </p:spTree>
    <p:extLst>
      <p:ext uri="{BB962C8B-B14F-4D97-AF65-F5344CB8AC3E}">
        <p14:creationId xmlns:p14="http://schemas.microsoft.com/office/powerpoint/2010/main" val="382710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722D-F5BC-7E44-5BED-28A29213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AEF8-B1FA-C811-542D-C1BF5504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The input tag allows you to get user input in multiple ways.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default input (when the type is unspecified) is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 a textbox.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 input tag can also be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 a checkbox.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add text to an input tag using the &lt;label&gt; tag and by setting 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the input id.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1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251-6D55-F0F4-74BB-9DC8CF2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E90-6604-93D7-357C-3C3FD22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find the PowerPoint and code from this lesson at my GitHub: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hlinkClick r:id="rId2"/>
              </a:rPr>
              <a:t>https://github.com/atticuscornett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need help outside of class, you can email me at atticusccornett@gmail.com.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3961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3DFloatVTI</vt:lpstr>
      <vt:lpstr>Coding</vt:lpstr>
      <vt:lpstr>Continuing with HTML</vt:lpstr>
      <vt:lpstr>Using VS Code</vt:lpstr>
      <vt:lpstr>Images</vt:lpstr>
      <vt:lpstr>Favicon</vt:lpstr>
      <vt:lpstr>Embedding using iFrames</vt:lpstr>
      <vt:lpstr>Standard Videos</vt:lpstr>
      <vt:lpstr>User Input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327</cp:revision>
  <dcterms:created xsi:type="dcterms:W3CDTF">2022-07-11T20:44:06Z</dcterms:created>
  <dcterms:modified xsi:type="dcterms:W3CDTF">2022-08-22T03:17:31Z</dcterms:modified>
</cp:coreProperties>
</file>