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72" r:id="rId5"/>
    <p:sldId id="267" r:id="rId6"/>
    <p:sldId id="273" r:id="rId7"/>
    <p:sldId id="274" r:id="rId8"/>
    <p:sldId id="277" r:id="rId9"/>
    <p:sldId id="275" r:id="rId10"/>
    <p:sldId id="27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416AE07-BCD6-4D2B-AC8D-552F59FF65D0}" v="149" dt="2022-10-03T15:30:14.833"/>
    <p1510:client id="{16A914BD-B094-47EC-8077-A4334DBAF290}" v="1651" dt="2022-07-25T05:01:28.370"/>
    <p1510:client id="{270498FD-6A5C-4A14-96C7-6EA9710D679C}" v="668" dt="2022-09-26T05:25:47.250"/>
    <p1510:client id="{29E964C9-AE87-4C58-9C00-73579413673A}" v="21" dt="2022-08-11T04:51:44.351"/>
    <p1510:client id="{4B84B7EB-B9A9-4E3E-87CA-2D4D9D3A0ED6}" v="53" dt="2022-08-29T16:01:37.913"/>
    <p1510:client id="{62FFFC1F-09DA-4954-9CD7-C72857178186}" v="720" dt="2022-08-16T05:25:04.418"/>
    <p1510:client id="{6DAFC972-397F-4FF5-8EB2-E35549539C7C}" v="264" dt="2022-10-04T04:32:03.639"/>
    <p1510:client id="{85C747C6-F597-4352-88E6-32643A990FF9}" v="304" dt="2022-10-20T05:21:03.774"/>
    <p1510:client id="{869F6078-EB01-4422-AB98-5A9B0493A910}" v="182" dt="2022-08-22T05:29:24.909"/>
    <p1510:client id="{86AF9E5B-4618-43B4-B3D8-70602A197423}" v="365" dt="2022-10-09T06:19:52.402"/>
    <p1510:client id="{88A81EF5-5C6E-4105-8592-CE9C558783D0}" v="123" dt="2022-09-24T02:55:11.934"/>
    <p1510:client id="{8E100048-15D9-40E3-9F4A-605E38C60986}" v="22" dt="2022-07-30T19:58:18.773"/>
    <p1510:client id="{98984EB0-B2A9-46F3-B605-3995D4C67823}" v="196" dt="2022-08-22T03:55:57.300"/>
    <p1510:client id="{BD7488FD-54B8-4CD8-8770-63E9039E4F19}" v="6" dt="2022-08-20T03:13:48.162"/>
    <p1510:client id="{BDF3CB00-85A8-4C97-ABC2-713D682B989C}" v="243" dt="2022-10-17T05:33:45.407"/>
    <p1510:client id="{C13281C5-F752-414C-AE46-92439A2205EA}" v="338" dt="2022-08-27T05:16:46.566"/>
    <p1510:client id="{C88E03D2-891A-486D-B2C4-47AC139606C9}" v="886" dt="2022-09-26T00:51:57.629"/>
    <p1510:client id="{CA79A43A-57B4-4B2B-8FFF-6508985B96E5}" v="9" dt="2022-09-25T23:37:08.686"/>
    <p1510:client id="{D1D35F21-6964-4053-81FE-A124BCF1DEC4}" v="347" dt="2022-09-18T06:09:45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Nine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 dirty="0"/>
              <a:t>JavaScript </a:t>
            </a:r>
            <a:r>
              <a:rPr lang="en-US" sz="8000"/>
              <a:t>DOM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learn how to change what shows on screen by using the Document Object Model.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/>
              <a:t>the DOM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DOM stands for document object model.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DOM is the hierarchy that contains all of the elements added in our HTML.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DOM allows us to interact with any of the elements we added.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Using the DOM, we can change the attributes of tags and change their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innerHTML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an Object With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easiest way to grab a specific object on screen is by using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document.getElementById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function.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getElementById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function will grab the element that has an id that matches our parameter.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we change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innerHTML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property of the element, we can change what displays on screen.</a:t>
            </a:r>
          </a:p>
        </p:txBody>
      </p:sp>
    </p:spTree>
    <p:extLst>
      <p:ext uri="{BB962C8B-B14F-4D97-AF65-F5344CB8AC3E}">
        <p14:creationId xmlns:p14="http://schemas.microsoft.com/office/powerpoint/2010/main" val="1338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2939-D6FF-4780-92CA-7D072C56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a List of Objects With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219B-7E7D-504B-CD56-3ABD388E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Instead of grabbing a single object from the webpage, we can also grab a list of objects from the page using functions like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getElementsByTagName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getElementsByTagName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returns all of the elements of a certain type that exist.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Another function that can be used to grab multiple elements is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getElementsByClassName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which grabs all of the elements with a certain class attribute.</a:t>
            </a:r>
          </a:p>
        </p:txBody>
      </p:sp>
    </p:spTree>
    <p:extLst>
      <p:ext uri="{BB962C8B-B14F-4D97-AF65-F5344CB8AC3E}">
        <p14:creationId xmlns:p14="http://schemas.microsoft.com/office/powerpoint/2010/main" val="264138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F5BA-E6FF-45F0-1D18-83F99D7E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and Onclick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E348-7BF7-67BD-DBD6-0E6CD005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Using the hidden property, you can hide and show elements on the screen.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hidden property takes 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boolean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value and is set to either true or false.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also set code to run on click from the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Javascript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side instead of the HTML side.</a:t>
            </a:r>
          </a:p>
        </p:txBody>
      </p:sp>
    </p:spTree>
    <p:extLst>
      <p:ext uri="{BB962C8B-B14F-4D97-AF65-F5344CB8AC3E}">
        <p14:creationId xmlns:p14="http://schemas.microsoft.com/office/powerpoint/2010/main" val="190369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B991-5EAB-C131-60A5-5B6DAE3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Onmouseover and Onmouseout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44BA-566E-FA74-D3D0-DA6A5328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Onmouseover and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onmouseout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can be used to change the content of an 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HTML element when the element is being hovered over.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3BA6-233E-1568-D754-CEC5413D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and Getting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2C75-7534-4E41-33B2-EEA11830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set or get any attributes of HTML objects using the DOM.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have an element selected, you can use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getAttribute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and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setAttribute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functions to get and set attributes.</a:t>
            </a:r>
          </a:p>
        </p:txBody>
      </p:sp>
    </p:spTree>
    <p:extLst>
      <p:ext uri="{BB962C8B-B14F-4D97-AF65-F5344CB8AC3E}">
        <p14:creationId xmlns:p14="http://schemas.microsoft.com/office/powerpoint/2010/main" val="284672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0851-BCD5-E01E-FC25-4747E03F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</a:t>
            </a:r>
            <a:r>
              <a:rPr lang="en-US" err="1"/>
              <a:t>SetTimeout</a:t>
            </a:r>
            <a:r>
              <a:rPr lang="en-US"/>
              <a:t> and Functions for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E0F0-6CC7-C2DC-6C10-E949B73D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now know enough about the DOM to make a basic text animation with JavaScript.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make a function that animates in our text using the DOM and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setTimeout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05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3DFloatVTI</vt:lpstr>
      <vt:lpstr>Coding</vt:lpstr>
      <vt:lpstr>JavaScript DOM</vt:lpstr>
      <vt:lpstr>What is a the DOM?</vt:lpstr>
      <vt:lpstr>Getting an Object With DOM</vt:lpstr>
      <vt:lpstr>Getting a List of Objects With DOM</vt:lpstr>
      <vt:lpstr>Hidden and Onclick Property</vt:lpstr>
      <vt:lpstr>Onmouseover and Onmouseout</vt:lpstr>
      <vt:lpstr>Setting and Getting Attributes</vt:lpstr>
      <vt:lpstr>Using SetTimeout and Functions for Animation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979</cp:revision>
  <dcterms:created xsi:type="dcterms:W3CDTF">2022-07-25T04:16:05Z</dcterms:created>
  <dcterms:modified xsi:type="dcterms:W3CDTF">2022-10-21T07:19:45Z</dcterms:modified>
</cp:coreProperties>
</file>