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80" r:id="rId5"/>
    <p:sldId id="281" r:id="rId6"/>
    <p:sldId id="282" r:id="rId7"/>
    <p:sldId id="262" r:id="rId8"/>
    <p:sldId id="283" r:id="rId9"/>
    <p:sldId id="284" r:id="rId10"/>
    <p:sldId id="285" r:id="rId11"/>
    <p:sldId id="286" r:id="rId12"/>
    <p:sldId id="28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52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1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51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23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5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99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76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20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42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53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2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929E-620F-4EE0-BF0C-0799FBE1AC4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Electronics Club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1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4" y="-1413738"/>
            <a:ext cx="5645151" cy="9745515"/>
          </a:xfrm>
          <a:prstGeom prst="rect">
            <a:avLst/>
          </a:prstGeom>
        </p:spPr>
      </p:pic>
      <p:sp>
        <p:nvSpPr>
          <p:cNvPr id="3" name="Left Bracket 2"/>
          <p:cNvSpPr/>
          <p:nvPr/>
        </p:nvSpPr>
        <p:spPr>
          <a:xfrm>
            <a:off x="1374773" y="104775"/>
            <a:ext cx="236221" cy="146685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/>
          <p:cNvSpPr/>
          <p:nvPr/>
        </p:nvSpPr>
        <p:spPr>
          <a:xfrm>
            <a:off x="1368421" y="2390775"/>
            <a:ext cx="236221" cy="4369116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695700" y="1914525"/>
            <a:ext cx="1181100" cy="476250"/>
            <a:chOff x="3695700" y="1914525"/>
            <a:chExt cx="1181100" cy="47625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95700" y="1914525"/>
              <a:ext cx="0" cy="47625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67175" y="1914525"/>
              <a:ext cx="0" cy="47625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467225" y="1914525"/>
              <a:ext cx="0" cy="47625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76800" y="1914525"/>
              <a:ext cx="0" cy="47625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52750" y="895350"/>
            <a:ext cx="590550" cy="485775"/>
            <a:chOff x="2952750" y="895350"/>
            <a:chExt cx="590550" cy="485775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2952750" y="1381125"/>
              <a:ext cx="59055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952750" y="1219200"/>
              <a:ext cx="59055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2952750" y="1057275"/>
              <a:ext cx="59055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952750" y="895350"/>
              <a:ext cx="59055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56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992481"/>
            <a:ext cx="6340349" cy="9193506"/>
          </a:xfrm>
          <a:prstGeom prst="rect">
            <a:avLst/>
          </a:prstGeom>
        </p:spPr>
      </p:pic>
      <p:sp>
        <p:nvSpPr>
          <p:cNvPr id="3" name="Left Bracket 2"/>
          <p:cNvSpPr/>
          <p:nvPr/>
        </p:nvSpPr>
        <p:spPr>
          <a:xfrm>
            <a:off x="1013458" y="3971924"/>
            <a:ext cx="236221" cy="495301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/>
          <p:cNvSpPr/>
          <p:nvPr/>
        </p:nvSpPr>
        <p:spPr>
          <a:xfrm>
            <a:off x="1013458" y="5857874"/>
            <a:ext cx="236221" cy="504825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1419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Can you improve it?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you…</a:t>
            </a:r>
          </a:p>
          <a:p>
            <a:pPr lvl="1"/>
            <a:r>
              <a:rPr lang="en-GB" dirty="0" smtClean="0"/>
              <a:t>Easily import your old tune?</a:t>
            </a:r>
          </a:p>
          <a:p>
            <a:pPr lvl="1"/>
            <a:r>
              <a:rPr lang="en-GB" dirty="0" smtClean="0"/>
              <a:t>Make the LEDs flash faster than the notes advance??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213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422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Previously we were writing lots of code, for each note…</a:t>
            </a:r>
          </a:p>
          <a:p>
            <a:r>
              <a:rPr lang="en-GB" dirty="0" smtClean="0"/>
              <a:t>What do musicians use while playing an instrument?</a:t>
            </a:r>
          </a:p>
          <a:p>
            <a:r>
              <a:rPr lang="en-GB" sz="2800" dirty="0" smtClean="0"/>
              <a:t>They separate the rendition into two bits:</a:t>
            </a:r>
          </a:p>
          <a:p>
            <a:pPr lvl="1"/>
            <a:r>
              <a:rPr lang="en-GB" dirty="0"/>
              <a:t>The knowledge of ‘</a:t>
            </a:r>
            <a:r>
              <a:rPr lang="en-GB" u="sng" dirty="0"/>
              <a:t>what</a:t>
            </a:r>
            <a:r>
              <a:rPr lang="en-GB" dirty="0"/>
              <a:t>’ to play </a:t>
            </a:r>
            <a:endParaRPr lang="en-GB" dirty="0" smtClean="0"/>
          </a:p>
          <a:p>
            <a:pPr lvl="1"/>
            <a:r>
              <a:rPr lang="en-GB" sz="2400" dirty="0" smtClean="0"/>
              <a:t>The knowledge of ‘</a:t>
            </a:r>
            <a:r>
              <a:rPr lang="en-GB" sz="2400" u="sng" dirty="0" smtClean="0"/>
              <a:t>how</a:t>
            </a:r>
            <a:r>
              <a:rPr lang="en-GB" sz="2400" dirty="0" smtClean="0"/>
              <a:t>’ to play an instrument</a:t>
            </a:r>
          </a:p>
          <a:p>
            <a:pPr lvl="1"/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Could We Tunes Easier?</a:t>
            </a:r>
            <a:endParaRPr lang="en-GB" sz="6000" u="sng" dirty="0"/>
          </a:p>
        </p:txBody>
      </p:sp>
    </p:spTree>
    <p:extLst>
      <p:ext uri="{BB962C8B-B14F-4D97-AF65-F5344CB8AC3E}">
        <p14:creationId xmlns:p14="http://schemas.microsoft.com/office/powerpoint/2010/main" val="2622724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Loops and Arrays!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use an ‘</a:t>
            </a:r>
            <a:r>
              <a:rPr lang="en-GB" u="sng" dirty="0"/>
              <a:t>array</a:t>
            </a:r>
            <a:r>
              <a:rPr lang="en-GB" dirty="0"/>
              <a:t>’ to hold the information of ‘what’ to play</a:t>
            </a:r>
          </a:p>
          <a:p>
            <a:r>
              <a:rPr lang="en-GB" dirty="0" smtClean="0"/>
              <a:t>We can implement the ‘how’ to make the buzzer work inside a ‘</a:t>
            </a:r>
            <a:r>
              <a:rPr lang="en-GB" u="sng" dirty="0" smtClean="0"/>
              <a:t>for loop</a:t>
            </a:r>
            <a:r>
              <a:rPr lang="en-GB" dirty="0" smtClean="0"/>
              <a:t>’</a:t>
            </a:r>
            <a:endParaRPr lang="en-GB" dirty="0" smtClean="0"/>
          </a:p>
          <a:p>
            <a:r>
              <a:rPr lang="en-GB" dirty="0" smtClean="0"/>
              <a:t>This allows us to </a:t>
            </a:r>
            <a:r>
              <a:rPr lang="en-GB" i="1" dirty="0" smtClean="0"/>
              <a:t>very</a:t>
            </a:r>
            <a:r>
              <a:rPr lang="en-GB" dirty="0" smtClean="0"/>
              <a:t> easily extend the tune, or swap it for another!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49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Online Resources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 to:</a:t>
            </a:r>
          </a:p>
          <a:p>
            <a:pPr marL="0" lvl="0" indent="0" algn="ctr">
              <a:buNone/>
            </a:pPr>
            <a:r>
              <a:rPr lang="en-GB" sz="3600" dirty="0">
                <a:solidFill>
                  <a:srgbClr val="0070C0"/>
                </a:solidFill>
              </a:rPr>
              <a:t>http://afterschooltech.co.uk/week_04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Download ASTC_notes.zip from the libraries folder</a:t>
            </a:r>
          </a:p>
          <a:p>
            <a:pPr lvl="1"/>
            <a:r>
              <a:rPr lang="en-GB" dirty="0" smtClean="0"/>
              <a:t>You’ll need to click the ‘View Raw’ link</a:t>
            </a:r>
          </a:p>
          <a:p>
            <a:r>
              <a:rPr lang="en-GB" dirty="0" smtClean="0"/>
              <a:t>Then install the new library:</a:t>
            </a:r>
          </a:p>
          <a:p>
            <a:pPr lvl="1"/>
            <a:r>
              <a:rPr lang="en-GB" dirty="0" smtClean="0"/>
              <a:t>Sketch -&gt; Import Library… -&gt; Add Library…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926"/>
          <a:stretch/>
        </p:blipFill>
        <p:spPr>
          <a:xfrm>
            <a:off x="3209704" y="4853768"/>
            <a:ext cx="5305646" cy="15438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158038" y="4718832"/>
            <a:ext cx="1278731" cy="1056883"/>
          </a:xfrm>
          <a:prstGeom prst="straightConnector1">
            <a:avLst/>
          </a:prstGeom>
          <a:ln w="825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868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Online Resources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 to: </a:t>
            </a:r>
            <a:r>
              <a:rPr lang="en-GB" dirty="0" smtClean="0">
                <a:solidFill>
                  <a:srgbClr val="0070C0"/>
                </a:solidFill>
              </a:rPr>
              <a:t>http</a:t>
            </a:r>
            <a:r>
              <a:rPr lang="en-GB" dirty="0">
                <a:solidFill>
                  <a:srgbClr val="0070C0"/>
                </a:solidFill>
              </a:rPr>
              <a:t>://afterschooltech.co.uk/week_04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dirty="0" smtClean="0"/>
              <a:t>Look at </a:t>
            </a:r>
            <a:r>
              <a:rPr lang="en-GB" dirty="0"/>
              <a:t>_</a:t>
            </a:r>
            <a:r>
              <a:rPr lang="en-GB" dirty="0" smtClean="0"/>
              <a:t>01_tune_player/</a:t>
            </a:r>
            <a:r>
              <a:rPr lang="en-GB" dirty="0"/>
              <a:t>_01_tune_player</a:t>
            </a:r>
            <a:r>
              <a:rPr lang="en-GB" dirty="0" smtClean="0"/>
              <a:t>.ino</a:t>
            </a:r>
          </a:p>
          <a:p>
            <a:pPr lvl="1"/>
            <a:r>
              <a:rPr lang="en-GB" dirty="0" smtClean="0"/>
              <a:t>You’ll need to click the ‘View Raw’ link to copy the code</a:t>
            </a:r>
          </a:p>
        </p:txBody>
      </p:sp>
    </p:spTree>
    <p:extLst>
      <p:ext uri="{BB962C8B-B14F-4D97-AF65-F5344CB8AC3E}">
        <p14:creationId xmlns:p14="http://schemas.microsoft.com/office/powerpoint/2010/main" val="31661952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6" y="-1356588"/>
            <a:ext cx="6203732" cy="9982655"/>
          </a:xfrm>
          <a:prstGeom prst="rect">
            <a:avLst/>
          </a:prstGeom>
        </p:spPr>
      </p:pic>
      <p:sp>
        <p:nvSpPr>
          <p:cNvPr id="3" name="Left Bracket 2"/>
          <p:cNvSpPr/>
          <p:nvPr/>
        </p:nvSpPr>
        <p:spPr>
          <a:xfrm>
            <a:off x="1127758" y="491490"/>
            <a:ext cx="236221" cy="70866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/>
          <p:cNvSpPr/>
          <p:nvPr/>
        </p:nvSpPr>
        <p:spPr>
          <a:xfrm>
            <a:off x="1127757" y="1918334"/>
            <a:ext cx="236221" cy="4768215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762000" y="2076450"/>
            <a:ext cx="601978" cy="4463415"/>
            <a:chOff x="762000" y="2076450"/>
            <a:chExt cx="601978" cy="446341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2000" y="207645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62000" y="225742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2000" y="243840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2000" y="261175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62000" y="279463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2000" y="297370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62000" y="333184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62000" y="351282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62000" y="368617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2000" y="386905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62000" y="404812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" y="421767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62000" y="457962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62000" y="475297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62000" y="493585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62000" y="511492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62000" y="528447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62000" y="546544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62000" y="5646420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62000" y="581977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62000" y="600265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62000" y="618172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2000" y="636079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62000" y="6539865"/>
              <a:ext cx="60197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tuba-artist.com/shop/images/test_she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95" y="2306954"/>
            <a:ext cx="4733925" cy="390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5074920" y="1876424"/>
            <a:ext cx="1908970" cy="830582"/>
            <a:chOff x="5074920" y="1876424"/>
            <a:chExt cx="1908970" cy="83058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5074920" y="2076450"/>
              <a:ext cx="373380" cy="6305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48300" y="1991676"/>
              <a:ext cx="373380" cy="6305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821680" y="1991676"/>
              <a:ext cx="373380" cy="6305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206702" y="1953100"/>
              <a:ext cx="373380" cy="6305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610510" y="1876424"/>
              <a:ext cx="373380" cy="6305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27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3" y="-1228726"/>
            <a:ext cx="7893724" cy="9543297"/>
          </a:xfrm>
          <a:prstGeom prst="rect">
            <a:avLst/>
          </a:prstGeom>
        </p:spPr>
      </p:pic>
      <p:sp>
        <p:nvSpPr>
          <p:cNvPr id="3" name="Left Bracket 2"/>
          <p:cNvSpPr/>
          <p:nvPr/>
        </p:nvSpPr>
        <p:spPr>
          <a:xfrm>
            <a:off x="251458" y="91440"/>
            <a:ext cx="236221" cy="666750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/>
          <p:cNvSpPr/>
          <p:nvPr/>
        </p:nvSpPr>
        <p:spPr>
          <a:xfrm>
            <a:off x="251458" y="1051560"/>
            <a:ext cx="236221" cy="425196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ket 8"/>
          <p:cNvSpPr/>
          <p:nvPr/>
        </p:nvSpPr>
        <p:spPr>
          <a:xfrm>
            <a:off x="251458" y="1996440"/>
            <a:ext cx="236221" cy="156210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/>
          <p:cNvSpPr/>
          <p:nvPr/>
        </p:nvSpPr>
        <p:spPr>
          <a:xfrm>
            <a:off x="251457" y="3558540"/>
            <a:ext cx="236221" cy="1112520"/>
          </a:xfrm>
          <a:prstGeom prst="leftBracket">
            <a:avLst>
              <a:gd name="adj" fmla="val 8252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58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Can you improve it?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you…</a:t>
            </a:r>
          </a:p>
          <a:p>
            <a:pPr lvl="1"/>
            <a:r>
              <a:rPr lang="en-GB" dirty="0" smtClean="0"/>
              <a:t>Complete the tune?</a:t>
            </a:r>
          </a:p>
          <a:p>
            <a:pPr lvl="1"/>
            <a:r>
              <a:rPr lang="en-GB" dirty="0" smtClean="0"/>
              <a:t>Improve the tune? (better timing, etc…)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3099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How about flashing LEDs too?!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to: </a:t>
            </a:r>
            <a:r>
              <a:rPr lang="en-GB" dirty="0">
                <a:solidFill>
                  <a:srgbClr val="0070C0"/>
                </a:solidFill>
              </a:rPr>
              <a:t>http://afterschooltech.co.uk/week_04</a:t>
            </a:r>
            <a:endParaRPr lang="en-GB" sz="2000" dirty="0"/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-&gt;</a:t>
            </a:r>
            <a:r>
              <a:rPr lang="en-GB" dirty="0" smtClean="0"/>
              <a:t> </a:t>
            </a:r>
            <a:r>
              <a:rPr lang="en-GB" dirty="0"/>
              <a:t>_</a:t>
            </a:r>
            <a:r>
              <a:rPr lang="en-GB" dirty="0" smtClean="0"/>
              <a:t>02_tune_and_flash/</a:t>
            </a:r>
            <a:r>
              <a:rPr lang="en-GB" dirty="0"/>
              <a:t>_</a:t>
            </a:r>
            <a:r>
              <a:rPr lang="en-GB" dirty="0" smtClean="0"/>
              <a:t>02_tune_and_flash.ino</a:t>
            </a:r>
          </a:p>
          <a:p>
            <a:pPr lvl="1"/>
            <a:r>
              <a:rPr lang="en-GB" dirty="0" smtClean="0"/>
              <a:t>You’ll </a:t>
            </a:r>
            <a:r>
              <a:rPr lang="en-GB" dirty="0"/>
              <a:t>need to click the ‘View Raw’ link to copy the code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905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254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Electronics Club</vt:lpstr>
      <vt:lpstr>Could We Tunes Easier?</vt:lpstr>
      <vt:lpstr>Loops and Arrays!</vt:lpstr>
      <vt:lpstr>Online Resources</vt:lpstr>
      <vt:lpstr>Online Resources</vt:lpstr>
      <vt:lpstr>PowerPoint Presentation</vt:lpstr>
      <vt:lpstr>PowerPoint Presentation</vt:lpstr>
      <vt:lpstr>Can you improve it?</vt:lpstr>
      <vt:lpstr>How about flashing LEDs too?!</vt:lpstr>
      <vt:lpstr>PowerPoint Presentation</vt:lpstr>
      <vt:lpstr>PowerPoint Presentation</vt:lpstr>
      <vt:lpstr>Can you improve it?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Club</dc:title>
  <dc:creator>Attie</dc:creator>
  <cp:lastModifiedBy>Attie</cp:lastModifiedBy>
  <cp:revision>45</cp:revision>
  <dcterms:created xsi:type="dcterms:W3CDTF">2014-11-10T13:29:27Z</dcterms:created>
  <dcterms:modified xsi:type="dcterms:W3CDTF">2014-11-26T22:31:03Z</dcterms:modified>
</cp:coreProperties>
</file>