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1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51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23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5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99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76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20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42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53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2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929E-620F-4EE0-BF0C-0799FBE1AC45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Electronics Club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1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the LEDs ‘Chase’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Now, try to make it so that each of the LEDs is lit, one after another…</a:t>
            </a:r>
          </a:p>
          <a:p>
            <a:r>
              <a:rPr lang="en-GB" dirty="0" smtClean="0"/>
              <a:t>Do you notice anything special about your code?</a:t>
            </a:r>
          </a:p>
          <a:p>
            <a:pPr lvl="1"/>
            <a:r>
              <a:rPr lang="en-GB" dirty="0" smtClean="0"/>
              <a:t>Look for repetitions, or similar-looking code</a:t>
            </a:r>
          </a:p>
        </p:txBody>
      </p:sp>
    </p:spTree>
    <p:extLst>
      <p:ext uri="{BB962C8B-B14F-4D97-AF65-F5344CB8AC3E}">
        <p14:creationId xmlns:p14="http://schemas.microsoft.com/office/powerpoint/2010/main" val="2325110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88" y="-1736376"/>
            <a:ext cx="6877623" cy="103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56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make this code smaller?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could tidy up the redundant function calls</a:t>
            </a:r>
          </a:p>
          <a:p>
            <a:r>
              <a:rPr lang="en-GB" dirty="0" smtClean="0"/>
              <a:t>We could use a </a:t>
            </a:r>
            <a:r>
              <a:rPr lang="en-GB" u="sng" dirty="0" smtClean="0"/>
              <a:t>for loop</a:t>
            </a:r>
            <a:endParaRPr lang="en-GB" dirty="0" smtClean="0"/>
          </a:p>
          <a:p>
            <a:r>
              <a:rPr lang="en-GB" dirty="0" smtClean="0"/>
              <a:t>We could use an </a:t>
            </a:r>
            <a:r>
              <a:rPr lang="en-GB" u="sng" dirty="0" smtClean="0"/>
              <a:t>array</a:t>
            </a:r>
            <a:r>
              <a:rPr lang="en-GB" dirty="0" smtClean="0"/>
              <a:t> to hold our sequence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585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0" y="-1447799"/>
            <a:ext cx="7711200" cy="101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87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36" y="-1127646"/>
            <a:ext cx="5796870" cy="91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91" y="-1375229"/>
            <a:ext cx="7019343" cy="98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6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make it more flexible?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array method, we can only turn on one LED at a time…</a:t>
            </a:r>
          </a:p>
          <a:p>
            <a:endParaRPr lang="en-GB" dirty="0"/>
          </a:p>
          <a:p>
            <a:r>
              <a:rPr lang="en-GB" dirty="0" smtClean="0"/>
              <a:t>We could use a </a:t>
            </a:r>
            <a:r>
              <a:rPr lang="en-GB" u="sng" dirty="0" err="1" smtClean="0"/>
              <a:t>struct</a:t>
            </a:r>
            <a:r>
              <a:rPr lang="en-GB" dirty="0" smtClean="0"/>
              <a:t>, that stores the output state for each LED…</a:t>
            </a:r>
          </a:p>
          <a:p>
            <a:r>
              <a:rPr lang="en-GB" dirty="0" smtClean="0"/>
              <a:t>… and by using an </a:t>
            </a:r>
            <a:r>
              <a:rPr lang="en-GB" u="sng" dirty="0" smtClean="0"/>
              <a:t>array of </a:t>
            </a:r>
            <a:r>
              <a:rPr lang="en-GB" u="sng" dirty="0" err="1" smtClean="0"/>
              <a:t>structs</a:t>
            </a:r>
            <a:r>
              <a:rPr lang="en-GB" dirty="0" smtClean="0"/>
              <a:t>, we can store the information for each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2976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Struct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term ‘</a:t>
            </a:r>
            <a:r>
              <a:rPr lang="en-GB" dirty="0" err="1" smtClean="0"/>
              <a:t>struct</a:t>
            </a:r>
            <a:r>
              <a:rPr lang="en-GB" dirty="0" smtClean="0"/>
              <a:t>’ is short for ‘structure’</a:t>
            </a:r>
          </a:p>
          <a:p>
            <a:r>
              <a:rPr lang="en-GB" dirty="0" smtClean="0"/>
              <a:t>We can group data together, and store it in one place</a:t>
            </a:r>
          </a:p>
          <a:p>
            <a:r>
              <a:rPr lang="en-GB" dirty="0" smtClean="0"/>
              <a:t>This </a:t>
            </a:r>
            <a:r>
              <a:rPr lang="en-GB" dirty="0" err="1" smtClean="0"/>
              <a:t>struct</a:t>
            </a:r>
            <a:r>
              <a:rPr lang="en-GB" dirty="0" smtClean="0"/>
              <a:t> is able to store the following items:</a:t>
            </a:r>
          </a:p>
          <a:p>
            <a:pPr lvl="1"/>
            <a:r>
              <a:rPr lang="en-GB" dirty="0" smtClean="0"/>
              <a:t>pin3_state	– HIGH or LOW</a:t>
            </a:r>
          </a:p>
          <a:p>
            <a:pPr lvl="1"/>
            <a:r>
              <a:rPr lang="en-GB" dirty="0" smtClean="0"/>
              <a:t>pin5_state	– </a:t>
            </a:r>
            <a:r>
              <a:rPr lang="en-GB" dirty="0"/>
              <a:t>HIGH or LOW</a:t>
            </a:r>
            <a:endParaRPr lang="en-GB" dirty="0" smtClean="0"/>
          </a:p>
          <a:p>
            <a:pPr lvl="1"/>
            <a:r>
              <a:rPr lang="en-GB" dirty="0" smtClean="0"/>
              <a:t>pin7_state	– </a:t>
            </a:r>
            <a:r>
              <a:rPr lang="en-GB" dirty="0"/>
              <a:t>HIGH or LOW</a:t>
            </a:r>
            <a:endParaRPr lang="en-GB" dirty="0" smtClean="0"/>
          </a:p>
          <a:p>
            <a:pPr lvl="1"/>
            <a:r>
              <a:rPr lang="en-GB" dirty="0" smtClean="0"/>
              <a:t>pin9_state	– </a:t>
            </a:r>
            <a:r>
              <a:rPr lang="en-GB" dirty="0"/>
              <a:t>HIGH or LOW</a:t>
            </a:r>
            <a:endParaRPr lang="en-GB" dirty="0" smtClean="0"/>
          </a:p>
          <a:p>
            <a:pPr lvl="1"/>
            <a:r>
              <a:rPr lang="en-GB" dirty="0" smtClean="0"/>
              <a:t>duration		– milliseconds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87" y="4001294"/>
            <a:ext cx="3080491" cy="27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51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we store a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9" y="-1572984"/>
            <a:ext cx="7775120" cy="10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3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use that?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3" y="-1337128"/>
            <a:ext cx="7274869" cy="100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1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the on-board LED blink, using these functions:</a:t>
            </a:r>
          </a:p>
          <a:p>
            <a:pPr lvl="1"/>
            <a:r>
              <a:rPr lang="en-GB" dirty="0" err="1" smtClean="0"/>
              <a:t>pinMode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digitalWrite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delay()</a:t>
            </a:r>
            <a:endParaRPr lang="en-GB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26" y="2729752"/>
            <a:ext cx="5517500" cy="399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86" y="3010280"/>
            <a:ext cx="5303614" cy="38477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Blink On-Board LED</a:t>
            </a:r>
            <a:endParaRPr lang="en-GB" sz="6000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52248" y="2686555"/>
            <a:ext cx="776835" cy="1181438"/>
          </a:xfrm>
          <a:prstGeom prst="straightConnector1">
            <a:avLst/>
          </a:prstGeom>
          <a:ln w="88900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24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422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/>
              <a:t>Blink On-Board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the delay() function do?</a:t>
            </a:r>
          </a:p>
          <a:p>
            <a:pPr lvl="1"/>
            <a:r>
              <a:rPr lang="en-GB" dirty="0" smtClean="0"/>
              <a:t>What was the effect of changing the number?</a:t>
            </a:r>
          </a:p>
          <a:p>
            <a:pPr lvl="1"/>
            <a:r>
              <a:rPr lang="en-GB" dirty="0" smtClean="0"/>
              <a:t>Did you work out what the units were?</a:t>
            </a:r>
          </a:p>
          <a:p>
            <a:r>
              <a:rPr lang="en-GB" dirty="0" smtClean="0"/>
              <a:t>What were the options that you can use for the </a:t>
            </a:r>
            <a:r>
              <a:rPr lang="en-GB" dirty="0" err="1" smtClean="0"/>
              <a:t>digitalWrite</a:t>
            </a:r>
            <a:r>
              <a:rPr lang="en-GB" dirty="0" smtClean="0"/>
              <a:t>() function?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249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u="sng" dirty="0" smtClean="0"/>
              <a:t>Blink External LED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Plug in an LED and make it blink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66" y="2668533"/>
            <a:ext cx="5503878" cy="3991361"/>
          </a:xfrm>
          <a:prstGeom prst="rect">
            <a:avLst/>
          </a:prstGeom>
        </p:spPr>
      </p:pic>
      <p:pic>
        <p:nvPicPr>
          <p:cNvPr id="1026" name="Picture 2" descr="http://www.bluemelon.org/images/d/df/LED-red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7030">
            <a:off x="-313427" y="3248981"/>
            <a:ext cx="2792052" cy="25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197" y="3779488"/>
            <a:ext cx="1112520" cy="1502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4129" y="601715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08" y="6017153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457" y="353802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5899" y="4696821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240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Blink External LED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did we make the LED light up?</a:t>
            </a:r>
          </a:p>
          <a:p>
            <a:r>
              <a:rPr lang="en-GB" dirty="0" smtClean="0"/>
              <a:t>Used </a:t>
            </a:r>
            <a:r>
              <a:rPr lang="en-GB" dirty="0" err="1" smtClean="0"/>
              <a:t>pinMode</a:t>
            </a:r>
            <a:r>
              <a:rPr lang="en-GB" dirty="0" smtClean="0"/>
              <a:t>() to setup pins 2 and 3</a:t>
            </a:r>
          </a:p>
          <a:p>
            <a:r>
              <a:rPr lang="en-GB" dirty="0" smtClean="0"/>
              <a:t>What </a:t>
            </a:r>
            <a:r>
              <a:rPr lang="en-GB" dirty="0" err="1" smtClean="0"/>
              <a:t>digitalWrite</a:t>
            </a:r>
            <a:r>
              <a:rPr lang="en-GB" dirty="0" smtClean="0"/>
              <a:t>() options did we need to use?</a:t>
            </a:r>
          </a:p>
          <a:p>
            <a:pPr lvl="1"/>
            <a:r>
              <a:rPr lang="en-GB" dirty="0" smtClean="0"/>
              <a:t>D2 (pin 2)</a:t>
            </a:r>
            <a:r>
              <a:rPr lang="en-GB" dirty="0"/>
              <a:t> </a:t>
            </a:r>
            <a:r>
              <a:rPr lang="en-GB" dirty="0" smtClean="0"/>
              <a:t>is set LOW</a:t>
            </a:r>
          </a:p>
          <a:p>
            <a:pPr lvl="1"/>
            <a:r>
              <a:rPr lang="en-GB" dirty="0" smtClean="0"/>
              <a:t>D3 (pin 3) is set HIGH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91" y="3841797"/>
            <a:ext cx="4084179" cy="2801901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652472" y="4986374"/>
            <a:ext cx="13531" cy="32474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66003" y="5397932"/>
            <a:ext cx="13531" cy="324742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9431" y="476402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1873" y="5175582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70533" y="4889362"/>
            <a:ext cx="0" cy="1055661"/>
          </a:xfrm>
          <a:prstGeom prst="straightConnector1">
            <a:avLst/>
          </a:prstGeom>
          <a:ln w="889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10800000">
            <a:off x="8305800" y="5173201"/>
            <a:ext cx="390525" cy="384720"/>
          </a:xfrm>
          <a:prstGeom prst="triangle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glow rad="711200">
              <a:srgbClr val="FF0000">
                <a:alpha val="7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50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Blink External LED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we’ve made the LED light up, how did we make it blink?</a:t>
            </a:r>
          </a:p>
          <a:p>
            <a:pPr lvl="1"/>
            <a:r>
              <a:rPr lang="en-GB" dirty="0" smtClean="0"/>
              <a:t>Set pin 2 and 3 to anything other than Low and High respectively</a:t>
            </a:r>
          </a:p>
          <a:p>
            <a:pPr lvl="1"/>
            <a:r>
              <a:rPr lang="en-GB" dirty="0" smtClean="0"/>
              <a:t>We can use a ‘truth table’ to describe this behaviour: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08090"/>
              </p:ext>
            </p:extLst>
          </p:nvPr>
        </p:nvGraphicFramePr>
        <p:xfrm>
          <a:off x="1438542" y="385818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LOW (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-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 ( -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LOW ( -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HIGH ( + 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On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HIGH (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+ 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 ( -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HIGH ( + 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HIGH ( + 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73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ended up with this code: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Blink External LED</a:t>
            </a:r>
            <a:endParaRPr lang="en-GB" sz="6000" u="sng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-2031282"/>
            <a:ext cx="8640000" cy="11026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-1990414"/>
            <a:ext cx="8640000" cy="11026285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546647" y="3597779"/>
            <a:ext cx="1489005" cy="1264778"/>
          </a:xfrm>
          <a:custGeom>
            <a:avLst/>
            <a:gdLst>
              <a:gd name="connsiteX0" fmla="*/ 256374 w 1489005"/>
              <a:gd name="connsiteY0" fmla="*/ 1264778 h 1264778"/>
              <a:gd name="connsiteX1" fmla="*/ 1486968 w 1489005"/>
              <a:gd name="connsiteY1" fmla="*/ 598206 h 1264778"/>
              <a:gd name="connsiteX2" fmla="*/ 0 w 1489005"/>
              <a:gd name="connsiteY2" fmla="*/ 0 h 126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005" h="1264778">
                <a:moveTo>
                  <a:pt x="256374" y="1264778"/>
                </a:moveTo>
                <a:cubicBezTo>
                  <a:pt x="893035" y="1036890"/>
                  <a:pt x="1529697" y="809002"/>
                  <a:pt x="1486968" y="598206"/>
                </a:cubicBezTo>
                <a:cubicBezTo>
                  <a:pt x="1444239" y="387410"/>
                  <a:pt x="722119" y="193705"/>
                  <a:pt x="0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2555192" y="3606325"/>
            <a:ext cx="1607258" cy="2153540"/>
          </a:xfrm>
          <a:custGeom>
            <a:avLst/>
            <a:gdLst>
              <a:gd name="connsiteX0" fmla="*/ 153825 w 1607258"/>
              <a:gd name="connsiteY0" fmla="*/ 2153540 h 2153540"/>
              <a:gd name="connsiteX1" fmla="*/ 1606610 w 1607258"/>
              <a:gd name="connsiteY1" fmla="*/ 1264777 h 2153540"/>
              <a:gd name="connsiteX2" fmla="*/ 0 w 1607258"/>
              <a:gd name="connsiteY2" fmla="*/ 0 h 21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258" h="2153540">
                <a:moveTo>
                  <a:pt x="153825" y="2153540"/>
                </a:moveTo>
                <a:cubicBezTo>
                  <a:pt x="893036" y="1888620"/>
                  <a:pt x="1632248" y="1623700"/>
                  <a:pt x="1606610" y="1264777"/>
                </a:cubicBezTo>
                <a:cubicBezTo>
                  <a:pt x="1580972" y="905854"/>
                  <a:pt x="790486" y="452927"/>
                  <a:pt x="0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58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u="sng" dirty="0" smtClean="0"/>
              <a:t>Blink More External LEDs!</a:t>
            </a:r>
            <a:endParaRPr lang="en-GB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code do we need to write to make all of these LEDs turn on?</a:t>
            </a:r>
          </a:p>
          <a:p>
            <a:r>
              <a:rPr lang="en-GB" dirty="0" smtClean="0"/>
              <a:t>What about to make them blink?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071" t="21891"/>
          <a:stretch/>
        </p:blipFill>
        <p:spPr>
          <a:xfrm>
            <a:off x="5571859" y="3179036"/>
            <a:ext cx="3042184" cy="3450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183" y="3261027"/>
            <a:ext cx="432709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1248" y="3839838"/>
            <a:ext cx="403644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-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248" y="5203719"/>
            <a:ext cx="432709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0313" y="5782530"/>
            <a:ext cx="403644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-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7422" y="4877384"/>
            <a:ext cx="432709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6487" y="5456195"/>
            <a:ext cx="403644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-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7422" y="3812317"/>
            <a:ext cx="432709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6487" y="4391128"/>
            <a:ext cx="403644" cy="6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mic Sans MS" panose="030F0702030302020204" pitchFamily="66" charset="0"/>
              </a:rPr>
              <a:t>-</a:t>
            </a:r>
            <a:endParaRPr lang="en-GB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64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u="sng" dirty="0" smtClean="0"/>
              <a:t>Blink More External LEDs!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end up with this code: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5" y="-1410689"/>
            <a:ext cx="7382410" cy="100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448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Electronics Club</vt:lpstr>
      <vt:lpstr>Blink On-Board LED</vt:lpstr>
      <vt:lpstr>Blink On-Board LED</vt:lpstr>
      <vt:lpstr>Blink External LED</vt:lpstr>
      <vt:lpstr>Blink External LED</vt:lpstr>
      <vt:lpstr>Blink External LED</vt:lpstr>
      <vt:lpstr>Blink External LED</vt:lpstr>
      <vt:lpstr>Blink More External LEDs!</vt:lpstr>
      <vt:lpstr>Blink More External LEDs!</vt:lpstr>
      <vt:lpstr>Making the LEDs ‘Chase’</vt:lpstr>
      <vt:lpstr>PowerPoint Presentation</vt:lpstr>
      <vt:lpstr>Can we make this code smaller?</vt:lpstr>
      <vt:lpstr>PowerPoint Presentation</vt:lpstr>
      <vt:lpstr>PowerPoint Presentation</vt:lpstr>
      <vt:lpstr>PowerPoint Presentation</vt:lpstr>
      <vt:lpstr>Can we make it more flexible?</vt:lpstr>
      <vt:lpstr>What is a Struct?</vt:lpstr>
      <vt:lpstr>How can we store a pattern?</vt:lpstr>
      <vt:lpstr>How do we use that?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Club</dc:title>
  <dc:creator>Attie</dc:creator>
  <cp:lastModifiedBy>Attie</cp:lastModifiedBy>
  <cp:revision>24</cp:revision>
  <dcterms:created xsi:type="dcterms:W3CDTF">2014-11-10T13:29:27Z</dcterms:created>
  <dcterms:modified xsi:type="dcterms:W3CDTF">2014-11-10T17:40:47Z</dcterms:modified>
</cp:coreProperties>
</file>