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1" r:id="rId1"/>
  </p:sldMasterIdLst>
  <p:notesMasterIdLst>
    <p:notesMasterId r:id="rId16"/>
  </p:notesMasterIdLst>
  <p:sldIdLst>
    <p:sldId id="256" r:id="rId2"/>
    <p:sldId id="257" r:id="rId3"/>
    <p:sldId id="258" r:id="rId4"/>
    <p:sldId id="269" r:id="rId5"/>
    <p:sldId id="270" r:id="rId6"/>
    <p:sldId id="268" r:id="rId7"/>
    <p:sldId id="267" r:id="rId8"/>
    <p:sldId id="266" r:id="rId9"/>
    <p:sldId id="259" r:id="rId10"/>
    <p:sldId id="261" r:id="rId11"/>
    <p:sldId id="262" r:id="rId12"/>
    <p:sldId id="263" r:id="rId13"/>
    <p:sldId id="264" r:id="rId14"/>
    <p:sldId id="265"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Rockwell" panose="02060603020205020403" pitchFamily="18" charset="0"/>
      <p:regular r:id="rId21"/>
      <p:bold r:id="rId22"/>
      <p:italic r:id="rId23"/>
      <p:boldItalic r:id="rId24"/>
    </p:embeddedFont>
    <p:embeddedFont>
      <p:font typeface="Rockwell Condensed" panose="02060603050405020104" pitchFamily="18" charset="0"/>
      <p:regular r:id="rId25"/>
      <p:bold r:id="rId26"/>
    </p:embeddedFont>
    <p:embeddedFont>
      <p:font typeface="Rockwell Extra Bold" panose="02060603020205020403" pitchFamily="18" charset="0"/>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A2CB84-0149-40F9-BC35-4EA7E1B42B16}"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41A5FCC3-1E91-4CC1-9909-A21BD30F3463}">
      <dgm:prSet/>
      <dgm:spPr/>
      <dgm:t>
        <a:bodyPr/>
        <a:lstStyle/>
        <a:p>
          <a:r>
            <a:rPr lang="en-US" b="1" i="0"/>
            <a:t>Cookies</a:t>
          </a:r>
          <a:endParaRPr lang="en-US"/>
        </a:p>
      </dgm:t>
    </dgm:pt>
    <dgm:pt modelId="{DF86F3D7-094D-454F-86CA-E278D3D43239}" type="parTrans" cxnId="{EBC8DA6C-A4E1-4CC0-A4CA-14D45142616A}">
      <dgm:prSet/>
      <dgm:spPr/>
      <dgm:t>
        <a:bodyPr/>
        <a:lstStyle/>
        <a:p>
          <a:endParaRPr lang="en-US"/>
        </a:p>
      </dgm:t>
    </dgm:pt>
    <dgm:pt modelId="{440C0440-EF79-464C-AF5F-50A5203F77CB}" type="sibTrans" cxnId="{EBC8DA6C-A4E1-4CC0-A4CA-14D45142616A}">
      <dgm:prSet/>
      <dgm:spPr/>
      <dgm:t>
        <a:bodyPr/>
        <a:lstStyle/>
        <a:p>
          <a:endParaRPr lang="en-US"/>
        </a:p>
      </dgm:t>
    </dgm:pt>
    <dgm:pt modelId="{C4A998E4-B393-4058-87FB-2326F16C448D}">
      <dgm:prSet/>
      <dgm:spPr/>
      <dgm:t>
        <a:bodyPr/>
        <a:lstStyle/>
        <a:p>
          <a:r>
            <a:rPr lang="en-US" b="1" i="0"/>
            <a:t>Local Storage</a:t>
          </a:r>
          <a:endParaRPr lang="en-US"/>
        </a:p>
      </dgm:t>
    </dgm:pt>
    <dgm:pt modelId="{73CE615E-D720-4C9A-BD13-6D9CA7F91B79}" type="parTrans" cxnId="{EC88B38E-9BF8-4E06-968C-93185AAAF017}">
      <dgm:prSet/>
      <dgm:spPr/>
      <dgm:t>
        <a:bodyPr/>
        <a:lstStyle/>
        <a:p>
          <a:endParaRPr lang="en-US"/>
        </a:p>
      </dgm:t>
    </dgm:pt>
    <dgm:pt modelId="{CAD5C02F-C870-4CF4-BA1D-5C40B94F9ED6}" type="sibTrans" cxnId="{EC88B38E-9BF8-4E06-968C-93185AAAF017}">
      <dgm:prSet/>
      <dgm:spPr/>
      <dgm:t>
        <a:bodyPr/>
        <a:lstStyle/>
        <a:p>
          <a:endParaRPr lang="en-US"/>
        </a:p>
      </dgm:t>
    </dgm:pt>
    <dgm:pt modelId="{A48FAB03-7867-4862-8CD1-3B42A2DE9D69}">
      <dgm:prSet/>
      <dgm:spPr/>
      <dgm:t>
        <a:bodyPr/>
        <a:lstStyle/>
        <a:p>
          <a:r>
            <a:rPr lang="en-US" b="1" i="0"/>
            <a:t>HTML5 Storage</a:t>
          </a:r>
          <a:endParaRPr lang="en-US"/>
        </a:p>
      </dgm:t>
    </dgm:pt>
    <dgm:pt modelId="{50D3B9D7-BFC2-4767-832A-07FD1D35DDF8}" type="parTrans" cxnId="{FCE7198A-FDA0-435E-8009-7EB741D4BE9B}">
      <dgm:prSet/>
      <dgm:spPr/>
      <dgm:t>
        <a:bodyPr/>
        <a:lstStyle/>
        <a:p>
          <a:endParaRPr lang="en-US"/>
        </a:p>
      </dgm:t>
    </dgm:pt>
    <dgm:pt modelId="{5CBA8885-BE77-4491-923B-5212D2CBCE31}" type="sibTrans" cxnId="{FCE7198A-FDA0-435E-8009-7EB741D4BE9B}">
      <dgm:prSet/>
      <dgm:spPr/>
      <dgm:t>
        <a:bodyPr/>
        <a:lstStyle/>
        <a:p>
          <a:endParaRPr lang="en-US"/>
        </a:p>
      </dgm:t>
    </dgm:pt>
    <dgm:pt modelId="{9828F4F6-FEA4-470D-B4D0-74A88C0BFEE7}">
      <dgm:prSet/>
      <dgm:spPr/>
      <dgm:t>
        <a:bodyPr/>
        <a:lstStyle/>
        <a:p>
          <a:r>
            <a:rPr lang="en-US" b="1" i="0"/>
            <a:t>Storage support</a:t>
          </a:r>
          <a:endParaRPr lang="en-US"/>
        </a:p>
      </dgm:t>
    </dgm:pt>
    <dgm:pt modelId="{F6EE1B4E-516C-4E4A-ACFD-B02214BA0FBF}" type="parTrans" cxnId="{D73B7322-0795-4FB8-A601-9A2BC1E05073}">
      <dgm:prSet/>
      <dgm:spPr/>
      <dgm:t>
        <a:bodyPr/>
        <a:lstStyle/>
        <a:p>
          <a:endParaRPr lang="en-US"/>
        </a:p>
      </dgm:t>
    </dgm:pt>
    <dgm:pt modelId="{3D8EDB21-187F-4984-8982-AE95DE11705C}" type="sibTrans" cxnId="{D73B7322-0795-4FB8-A601-9A2BC1E05073}">
      <dgm:prSet/>
      <dgm:spPr/>
      <dgm:t>
        <a:bodyPr/>
        <a:lstStyle/>
        <a:p>
          <a:endParaRPr lang="en-US"/>
        </a:p>
      </dgm:t>
    </dgm:pt>
    <dgm:pt modelId="{52417EAE-7083-4349-91D2-A5DCAC1760A3}">
      <dgm:prSet/>
      <dgm:spPr/>
      <dgm:t>
        <a:bodyPr/>
        <a:lstStyle/>
        <a:p>
          <a:r>
            <a:rPr lang="en-US" b="1" i="0"/>
            <a:t>Drawbacks to using local Storage</a:t>
          </a:r>
          <a:endParaRPr lang="en-US"/>
        </a:p>
      </dgm:t>
    </dgm:pt>
    <dgm:pt modelId="{3FCB101B-92DE-443A-BC2F-AE30625472F0}" type="parTrans" cxnId="{A41D1AA5-763E-4984-A3AC-6A7CD5AAEF28}">
      <dgm:prSet/>
      <dgm:spPr/>
      <dgm:t>
        <a:bodyPr/>
        <a:lstStyle/>
        <a:p>
          <a:endParaRPr lang="en-US"/>
        </a:p>
      </dgm:t>
    </dgm:pt>
    <dgm:pt modelId="{C1AA96E5-D0D6-42D0-9632-C4ED2CECF647}" type="sibTrans" cxnId="{A41D1AA5-763E-4984-A3AC-6A7CD5AAEF28}">
      <dgm:prSet/>
      <dgm:spPr/>
      <dgm:t>
        <a:bodyPr/>
        <a:lstStyle/>
        <a:p>
          <a:endParaRPr lang="en-US"/>
        </a:p>
      </dgm:t>
    </dgm:pt>
    <dgm:pt modelId="{066A2F02-D62F-4E94-BD14-1B62700BC008}">
      <dgm:prSet/>
      <dgm:spPr/>
      <dgm:t>
        <a:bodyPr/>
        <a:lstStyle/>
        <a:p>
          <a:r>
            <a:rPr lang="en-US" b="1" i="0"/>
            <a:t>Storage and methods</a:t>
          </a:r>
          <a:endParaRPr lang="en-US"/>
        </a:p>
      </dgm:t>
    </dgm:pt>
    <dgm:pt modelId="{1337FB24-DD66-4978-8CAC-F914BAE9DDEB}" type="parTrans" cxnId="{6B5629C6-71CD-4028-A8FD-E78B60B29171}">
      <dgm:prSet/>
      <dgm:spPr/>
      <dgm:t>
        <a:bodyPr/>
        <a:lstStyle/>
        <a:p>
          <a:endParaRPr lang="en-US"/>
        </a:p>
      </dgm:t>
    </dgm:pt>
    <dgm:pt modelId="{AE157E52-3822-4E64-B9BE-BCFA05BE594B}" type="sibTrans" cxnId="{6B5629C6-71CD-4028-A8FD-E78B60B29171}">
      <dgm:prSet/>
      <dgm:spPr/>
      <dgm:t>
        <a:bodyPr/>
        <a:lstStyle/>
        <a:p>
          <a:endParaRPr lang="en-US"/>
        </a:p>
      </dgm:t>
    </dgm:pt>
    <dgm:pt modelId="{D7C6619B-5509-474F-9ECB-C097C87FA706}">
      <dgm:prSet/>
      <dgm:spPr/>
      <dgm:t>
        <a:bodyPr/>
        <a:lstStyle/>
        <a:p>
          <a:r>
            <a:rPr lang="en-US" b="1" i="0"/>
            <a:t>Storage and listeners</a:t>
          </a:r>
          <a:endParaRPr lang="en-US"/>
        </a:p>
      </dgm:t>
    </dgm:pt>
    <dgm:pt modelId="{88310C22-093C-4464-B036-AFF2C63485A1}" type="parTrans" cxnId="{285A11B8-EF20-4184-BA2A-436555508DD9}">
      <dgm:prSet/>
      <dgm:spPr/>
      <dgm:t>
        <a:bodyPr/>
        <a:lstStyle/>
        <a:p>
          <a:endParaRPr lang="en-US"/>
        </a:p>
      </dgm:t>
    </dgm:pt>
    <dgm:pt modelId="{52A1F19B-9241-496D-AA96-4EC5CDE1CAD2}" type="sibTrans" cxnId="{285A11B8-EF20-4184-BA2A-436555508DD9}">
      <dgm:prSet/>
      <dgm:spPr/>
      <dgm:t>
        <a:bodyPr/>
        <a:lstStyle/>
        <a:p>
          <a:endParaRPr lang="en-US"/>
        </a:p>
      </dgm:t>
    </dgm:pt>
    <dgm:pt modelId="{5EC0B9B6-0138-4742-B2DE-E07618F6BF2B}">
      <dgm:prSet/>
      <dgm:spPr/>
      <dgm:t>
        <a:bodyPr/>
        <a:lstStyle/>
        <a:p>
          <a:r>
            <a:rPr lang="en-US" b="1" i="0"/>
            <a:t>Local Storage security risks</a:t>
          </a:r>
          <a:endParaRPr lang="en-US"/>
        </a:p>
      </dgm:t>
    </dgm:pt>
    <dgm:pt modelId="{B3A8E415-6929-48B5-96A2-FEA0C9C9ABDD}" type="parTrans" cxnId="{CBA3C6DD-10B6-4487-83D5-8106FB4B4A3E}">
      <dgm:prSet/>
      <dgm:spPr/>
      <dgm:t>
        <a:bodyPr/>
        <a:lstStyle/>
        <a:p>
          <a:endParaRPr lang="en-US"/>
        </a:p>
      </dgm:t>
    </dgm:pt>
    <dgm:pt modelId="{1581F327-EB1E-4385-AA9C-739A37F12CF5}" type="sibTrans" cxnId="{CBA3C6DD-10B6-4487-83D5-8106FB4B4A3E}">
      <dgm:prSet/>
      <dgm:spPr/>
      <dgm:t>
        <a:bodyPr/>
        <a:lstStyle/>
        <a:p>
          <a:endParaRPr lang="en-US"/>
        </a:p>
      </dgm:t>
    </dgm:pt>
    <dgm:pt modelId="{3DB17DC2-2A58-4B8E-966C-F94CC641AAB8}">
      <dgm:prSet/>
      <dgm:spPr/>
      <dgm:t>
        <a:bodyPr/>
        <a:lstStyle/>
        <a:p>
          <a:r>
            <a:rPr lang="en-US" b="1" i="0"/>
            <a:t>HTTP headers to enhance security</a:t>
          </a:r>
          <a:endParaRPr lang="en-US"/>
        </a:p>
      </dgm:t>
    </dgm:pt>
    <dgm:pt modelId="{0A7FC014-9950-47E5-8B97-AC489CF2B4BB}" type="parTrans" cxnId="{9A572BE4-1E84-4358-9559-6F558C630899}">
      <dgm:prSet/>
      <dgm:spPr/>
      <dgm:t>
        <a:bodyPr/>
        <a:lstStyle/>
        <a:p>
          <a:endParaRPr lang="en-US"/>
        </a:p>
      </dgm:t>
    </dgm:pt>
    <dgm:pt modelId="{61E3BF50-1368-4CF4-B8E3-E123FFD66067}" type="sibTrans" cxnId="{9A572BE4-1E84-4358-9559-6F558C630899}">
      <dgm:prSet/>
      <dgm:spPr/>
      <dgm:t>
        <a:bodyPr/>
        <a:lstStyle/>
        <a:p>
          <a:endParaRPr lang="en-US"/>
        </a:p>
      </dgm:t>
    </dgm:pt>
    <dgm:pt modelId="{815027EE-71D7-1F44-B1EF-6D35212AEDC4}" type="pres">
      <dgm:prSet presAssocID="{21A2CB84-0149-40F9-BC35-4EA7E1B42B16}" presName="diagram" presStyleCnt="0">
        <dgm:presLayoutVars>
          <dgm:dir/>
          <dgm:resizeHandles val="exact"/>
        </dgm:presLayoutVars>
      </dgm:prSet>
      <dgm:spPr/>
    </dgm:pt>
    <dgm:pt modelId="{641068D0-FAA3-E942-9BCA-AB1349C57273}" type="pres">
      <dgm:prSet presAssocID="{41A5FCC3-1E91-4CC1-9909-A21BD30F3463}" presName="node" presStyleLbl="node1" presStyleIdx="0" presStyleCnt="9">
        <dgm:presLayoutVars>
          <dgm:bulletEnabled val="1"/>
        </dgm:presLayoutVars>
      </dgm:prSet>
      <dgm:spPr/>
    </dgm:pt>
    <dgm:pt modelId="{76F9DD63-E11B-FE41-BDD5-29F50E881BB7}" type="pres">
      <dgm:prSet presAssocID="{440C0440-EF79-464C-AF5F-50A5203F77CB}" presName="sibTrans" presStyleCnt="0"/>
      <dgm:spPr/>
    </dgm:pt>
    <dgm:pt modelId="{42FA3568-CA12-EC47-BC9A-54F13EB022E7}" type="pres">
      <dgm:prSet presAssocID="{C4A998E4-B393-4058-87FB-2326F16C448D}" presName="node" presStyleLbl="node1" presStyleIdx="1" presStyleCnt="9">
        <dgm:presLayoutVars>
          <dgm:bulletEnabled val="1"/>
        </dgm:presLayoutVars>
      </dgm:prSet>
      <dgm:spPr/>
    </dgm:pt>
    <dgm:pt modelId="{010A6EE0-E2E9-BE43-9D3C-777DC6C5E5A3}" type="pres">
      <dgm:prSet presAssocID="{CAD5C02F-C870-4CF4-BA1D-5C40B94F9ED6}" presName="sibTrans" presStyleCnt="0"/>
      <dgm:spPr/>
    </dgm:pt>
    <dgm:pt modelId="{23BEF7D4-52DB-FD4E-B31E-E001E548ABFE}" type="pres">
      <dgm:prSet presAssocID="{A48FAB03-7867-4862-8CD1-3B42A2DE9D69}" presName="node" presStyleLbl="node1" presStyleIdx="2" presStyleCnt="9">
        <dgm:presLayoutVars>
          <dgm:bulletEnabled val="1"/>
        </dgm:presLayoutVars>
      </dgm:prSet>
      <dgm:spPr/>
    </dgm:pt>
    <dgm:pt modelId="{5D4B1343-A6A6-B04C-8A4D-F07F69F1D819}" type="pres">
      <dgm:prSet presAssocID="{5CBA8885-BE77-4491-923B-5212D2CBCE31}" presName="sibTrans" presStyleCnt="0"/>
      <dgm:spPr/>
    </dgm:pt>
    <dgm:pt modelId="{D9317C29-994B-D24F-9A53-8239293E211E}" type="pres">
      <dgm:prSet presAssocID="{9828F4F6-FEA4-470D-B4D0-74A88C0BFEE7}" presName="node" presStyleLbl="node1" presStyleIdx="3" presStyleCnt="9">
        <dgm:presLayoutVars>
          <dgm:bulletEnabled val="1"/>
        </dgm:presLayoutVars>
      </dgm:prSet>
      <dgm:spPr/>
    </dgm:pt>
    <dgm:pt modelId="{FDAE2E84-393A-934B-8E31-193245C898B9}" type="pres">
      <dgm:prSet presAssocID="{3D8EDB21-187F-4984-8982-AE95DE11705C}" presName="sibTrans" presStyleCnt="0"/>
      <dgm:spPr/>
    </dgm:pt>
    <dgm:pt modelId="{9A8A1D26-000A-6348-A4C2-37F06CAD468F}" type="pres">
      <dgm:prSet presAssocID="{52417EAE-7083-4349-91D2-A5DCAC1760A3}" presName="node" presStyleLbl="node1" presStyleIdx="4" presStyleCnt="9">
        <dgm:presLayoutVars>
          <dgm:bulletEnabled val="1"/>
        </dgm:presLayoutVars>
      </dgm:prSet>
      <dgm:spPr/>
    </dgm:pt>
    <dgm:pt modelId="{E01D4A1F-E461-5A46-94BF-C6FFC03C88E9}" type="pres">
      <dgm:prSet presAssocID="{C1AA96E5-D0D6-42D0-9632-C4ED2CECF647}" presName="sibTrans" presStyleCnt="0"/>
      <dgm:spPr/>
    </dgm:pt>
    <dgm:pt modelId="{958412A1-4FCD-A249-A58B-BA2E385CDCD3}" type="pres">
      <dgm:prSet presAssocID="{066A2F02-D62F-4E94-BD14-1B62700BC008}" presName="node" presStyleLbl="node1" presStyleIdx="5" presStyleCnt="9">
        <dgm:presLayoutVars>
          <dgm:bulletEnabled val="1"/>
        </dgm:presLayoutVars>
      </dgm:prSet>
      <dgm:spPr/>
    </dgm:pt>
    <dgm:pt modelId="{43C89967-FB78-9148-BA66-7A3614D3B7D4}" type="pres">
      <dgm:prSet presAssocID="{AE157E52-3822-4E64-B9BE-BCFA05BE594B}" presName="sibTrans" presStyleCnt="0"/>
      <dgm:spPr/>
    </dgm:pt>
    <dgm:pt modelId="{576FD8BC-22DD-1846-A7A6-265CC0E5BFBF}" type="pres">
      <dgm:prSet presAssocID="{D7C6619B-5509-474F-9ECB-C097C87FA706}" presName="node" presStyleLbl="node1" presStyleIdx="6" presStyleCnt="9">
        <dgm:presLayoutVars>
          <dgm:bulletEnabled val="1"/>
        </dgm:presLayoutVars>
      </dgm:prSet>
      <dgm:spPr/>
    </dgm:pt>
    <dgm:pt modelId="{2CF160DE-D907-8D4D-996D-A2069558DB19}" type="pres">
      <dgm:prSet presAssocID="{52A1F19B-9241-496D-AA96-4EC5CDE1CAD2}" presName="sibTrans" presStyleCnt="0"/>
      <dgm:spPr/>
    </dgm:pt>
    <dgm:pt modelId="{78030AE5-9E12-5D46-8BDE-3CA5C01D4713}" type="pres">
      <dgm:prSet presAssocID="{5EC0B9B6-0138-4742-B2DE-E07618F6BF2B}" presName="node" presStyleLbl="node1" presStyleIdx="7" presStyleCnt="9">
        <dgm:presLayoutVars>
          <dgm:bulletEnabled val="1"/>
        </dgm:presLayoutVars>
      </dgm:prSet>
      <dgm:spPr/>
    </dgm:pt>
    <dgm:pt modelId="{FB2210B7-AF46-3B44-9CF2-BD5E24943D4E}" type="pres">
      <dgm:prSet presAssocID="{1581F327-EB1E-4385-AA9C-739A37F12CF5}" presName="sibTrans" presStyleCnt="0"/>
      <dgm:spPr/>
    </dgm:pt>
    <dgm:pt modelId="{1BB2FAC4-F189-7B46-8120-5DB14BCDBD17}" type="pres">
      <dgm:prSet presAssocID="{3DB17DC2-2A58-4B8E-966C-F94CC641AAB8}" presName="node" presStyleLbl="node1" presStyleIdx="8" presStyleCnt="9">
        <dgm:presLayoutVars>
          <dgm:bulletEnabled val="1"/>
        </dgm:presLayoutVars>
      </dgm:prSet>
      <dgm:spPr/>
    </dgm:pt>
  </dgm:ptLst>
  <dgm:cxnLst>
    <dgm:cxn modelId="{D73B7322-0795-4FB8-A601-9A2BC1E05073}" srcId="{21A2CB84-0149-40F9-BC35-4EA7E1B42B16}" destId="{9828F4F6-FEA4-470D-B4D0-74A88C0BFEE7}" srcOrd="3" destOrd="0" parTransId="{F6EE1B4E-516C-4E4A-ACFD-B02214BA0FBF}" sibTransId="{3D8EDB21-187F-4984-8982-AE95DE11705C}"/>
    <dgm:cxn modelId="{4476E73D-C1C8-F447-9C9A-8A11DD786029}" type="presOf" srcId="{9828F4F6-FEA4-470D-B4D0-74A88C0BFEE7}" destId="{D9317C29-994B-D24F-9A53-8239293E211E}" srcOrd="0" destOrd="0" presId="urn:microsoft.com/office/officeart/2005/8/layout/default"/>
    <dgm:cxn modelId="{A4057157-7B3B-0149-9206-99459F378931}" type="presOf" srcId="{C4A998E4-B393-4058-87FB-2326F16C448D}" destId="{42FA3568-CA12-EC47-BC9A-54F13EB022E7}" srcOrd="0" destOrd="0" presId="urn:microsoft.com/office/officeart/2005/8/layout/default"/>
    <dgm:cxn modelId="{E9EE775A-1E56-C44C-86D6-B2D615452037}" type="presOf" srcId="{D7C6619B-5509-474F-9ECB-C097C87FA706}" destId="{576FD8BC-22DD-1846-A7A6-265CC0E5BFBF}" srcOrd="0" destOrd="0" presId="urn:microsoft.com/office/officeart/2005/8/layout/default"/>
    <dgm:cxn modelId="{EBC8DA6C-A4E1-4CC0-A4CA-14D45142616A}" srcId="{21A2CB84-0149-40F9-BC35-4EA7E1B42B16}" destId="{41A5FCC3-1E91-4CC1-9909-A21BD30F3463}" srcOrd="0" destOrd="0" parTransId="{DF86F3D7-094D-454F-86CA-E278D3D43239}" sibTransId="{440C0440-EF79-464C-AF5F-50A5203F77CB}"/>
    <dgm:cxn modelId="{FCE7198A-FDA0-435E-8009-7EB741D4BE9B}" srcId="{21A2CB84-0149-40F9-BC35-4EA7E1B42B16}" destId="{A48FAB03-7867-4862-8CD1-3B42A2DE9D69}" srcOrd="2" destOrd="0" parTransId="{50D3B9D7-BFC2-4767-832A-07FD1D35DDF8}" sibTransId="{5CBA8885-BE77-4491-923B-5212D2CBCE31}"/>
    <dgm:cxn modelId="{EC88B38E-9BF8-4E06-968C-93185AAAF017}" srcId="{21A2CB84-0149-40F9-BC35-4EA7E1B42B16}" destId="{C4A998E4-B393-4058-87FB-2326F16C448D}" srcOrd="1" destOrd="0" parTransId="{73CE615E-D720-4C9A-BD13-6D9CA7F91B79}" sibTransId="{CAD5C02F-C870-4CF4-BA1D-5C40B94F9ED6}"/>
    <dgm:cxn modelId="{A41D1AA5-763E-4984-A3AC-6A7CD5AAEF28}" srcId="{21A2CB84-0149-40F9-BC35-4EA7E1B42B16}" destId="{52417EAE-7083-4349-91D2-A5DCAC1760A3}" srcOrd="4" destOrd="0" parTransId="{3FCB101B-92DE-443A-BC2F-AE30625472F0}" sibTransId="{C1AA96E5-D0D6-42D0-9632-C4ED2CECF647}"/>
    <dgm:cxn modelId="{285A11B8-EF20-4184-BA2A-436555508DD9}" srcId="{21A2CB84-0149-40F9-BC35-4EA7E1B42B16}" destId="{D7C6619B-5509-474F-9ECB-C097C87FA706}" srcOrd="6" destOrd="0" parTransId="{88310C22-093C-4464-B036-AFF2C63485A1}" sibTransId="{52A1F19B-9241-496D-AA96-4EC5CDE1CAD2}"/>
    <dgm:cxn modelId="{0B528AC0-9872-D040-9627-684B1C2E6A40}" type="presOf" srcId="{21A2CB84-0149-40F9-BC35-4EA7E1B42B16}" destId="{815027EE-71D7-1F44-B1EF-6D35212AEDC4}" srcOrd="0" destOrd="0" presId="urn:microsoft.com/office/officeart/2005/8/layout/default"/>
    <dgm:cxn modelId="{3A5AD4C4-2F72-B948-BDA5-6BD5E1624F6B}" type="presOf" srcId="{3DB17DC2-2A58-4B8E-966C-F94CC641AAB8}" destId="{1BB2FAC4-F189-7B46-8120-5DB14BCDBD17}" srcOrd="0" destOrd="0" presId="urn:microsoft.com/office/officeart/2005/8/layout/default"/>
    <dgm:cxn modelId="{6B5629C6-71CD-4028-A8FD-E78B60B29171}" srcId="{21A2CB84-0149-40F9-BC35-4EA7E1B42B16}" destId="{066A2F02-D62F-4E94-BD14-1B62700BC008}" srcOrd="5" destOrd="0" parTransId="{1337FB24-DD66-4978-8CAC-F914BAE9DDEB}" sibTransId="{AE157E52-3822-4E64-B9BE-BCFA05BE594B}"/>
    <dgm:cxn modelId="{6C774FC6-6630-7444-8D88-D95DA2B6A24D}" type="presOf" srcId="{5EC0B9B6-0138-4742-B2DE-E07618F6BF2B}" destId="{78030AE5-9E12-5D46-8BDE-3CA5C01D4713}" srcOrd="0" destOrd="0" presId="urn:microsoft.com/office/officeart/2005/8/layout/default"/>
    <dgm:cxn modelId="{5215DECA-36E5-BE45-BF39-F19AA3D22275}" type="presOf" srcId="{066A2F02-D62F-4E94-BD14-1B62700BC008}" destId="{958412A1-4FCD-A249-A58B-BA2E385CDCD3}" srcOrd="0" destOrd="0" presId="urn:microsoft.com/office/officeart/2005/8/layout/default"/>
    <dgm:cxn modelId="{7A2A95CF-5542-664A-A336-F19D6EB68A20}" type="presOf" srcId="{41A5FCC3-1E91-4CC1-9909-A21BD30F3463}" destId="{641068D0-FAA3-E942-9BCA-AB1349C57273}" srcOrd="0" destOrd="0" presId="urn:microsoft.com/office/officeart/2005/8/layout/default"/>
    <dgm:cxn modelId="{CBA3C6DD-10B6-4487-83D5-8106FB4B4A3E}" srcId="{21A2CB84-0149-40F9-BC35-4EA7E1B42B16}" destId="{5EC0B9B6-0138-4742-B2DE-E07618F6BF2B}" srcOrd="7" destOrd="0" parTransId="{B3A8E415-6929-48B5-96A2-FEA0C9C9ABDD}" sibTransId="{1581F327-EB1E-4385-AA9C-739A37F12CF5}"/>
    <dgm:cxn modelId="{9A572BE4-1E84-4358-9559-6F558C630899}" srcId="{21A2CB84-0149-40F9-BC35-4EA7E1B42B16}" destId="{3DB17DC2-2A58-4B8E-966C-F94CC641AAB8}" srcOrd="8" destOrd="0" parTransId="{0A7FC014-9950-47E5-8B97-AC489CF2B4BB}" sibTransId="{61E3BF50-1368-4CF4-B8E3-E123FFD66067}"/>
    <dgm:cxn modelId="{A4A536E6-698D-B14D-B78E-336F09AC3941}" type="presOf" srcId="{A48FAB03-7867-4862-8CD1-3B42A2DE9D69}" destId="{23BEF7D4-52DB-FD4E-B31E-E001E548ABFE}" srcOrd="0" destOrd="0" presId="urn:microsoft.com/office/officeart/2005/8/layout/default"/>
    <dgm:cxn modelId="{3B5798EF-FEDB-014C-807A-790C38EADEA7}" type="presOf" srcId="{52417EAE-7083-4349-91D2-A5DCAC1760A3}" destId="{9A8A1D26-000A-6348-A4C2-37F06CAD468F}" srcOrd="0" destOrd="0" presId="urn:microsoft.com/office/officeart/2005/8/layout/default"/>
    <dgm:cxn modelId="{5979B4FB-C02A-984B-B547-F2378D313649}" type="presParOf" srcId="{815027EE-71D7-1F44-B1EF-6D35212AEDC4}" destId="{641068D0-FAA3-E942-9BCA-AB1349C57273}" srcOrd="0" destOrd="0" presId="urn:microsoft.com/office/officeart/2005/8/layout/default"/>
    <dgm:cxn modelId="{96B68CA4-A861-2541-B6BF-E00988571052}" type="presParOf" srcId="{815027EE-71D7-1F44-B1EF-6D35212AEDC4}" destId="{76F9DD63-E11B-FE41-BDD5-29F50E881BB7}" srcOrd="1" destOrd="0" presId="urn:microsoft.com/office/officeart/2005/8/layout/default"/>
    <dgm:cxn modelId="{326EB849-54BF-DD45-896E-C569677674D3}" type="presParOf" srcId="{815027EE-71D7-1F44-B1EF-6D35212AEDC4}" destId="{42FA3568-CA12-EC47-BC9A-54F13EB022E7}" srcOrd="2" destOrd="0" presId="urn:microsoft.com/office/officeart/2005/8/layout/default"/>
    <dgm:cxn modelId="{EBC1E49A-2540-9347-85CF-2F4E7884DA1D}" type="presParOf" srcId="{815027EE-71D7-1F44-B1EF-6D35212AEDC4}" destId="{010A6EE0-E2E9-BE43-9D3C-777DC6C5E5A3}" srcOrd="3" destOrd="0" presId="urn:microsoft.com/office/officeart/2005/8/layout/default"/>
    <dgm:cxn modelId="{4E2EDD26-B7FA-5F42-AA19-E3713E609D69}" type="presParOf" srcId="{815027EE-71D7-1F44-B1EF-6D35212AEDC4}" destId="{23BEF7D4-52DB-FD4E-B31E-E001E548ABFE}" srcOrd="4" destOrd="0" presId="urn:microsoft.com/office/officeart/2005/8/layout/default"/>
    <dgm:cxn modelId="{1A685756-FDF1-A241-B210-A65174DC2CFF}" type="presParOf" srcId="{815027EE-71D7-1F44-B1EF-6D35212AEDC4}" destId="{5D4B1343-A6A6-B04C-8A4D-F07F69F1D819}" srcOrd="5" destOrd="0" presId="urn:microsoft.com/office/officeart/2005/8/layout/default"/>
    <dgm:cxn modelId="{F9EBC1E9-0FA0-4E46-9752-FEFEBB4FB002}" type="presParOf" srcId="{815027EE-71D7-1F44-B1EF-6D35212AEDC4}" destId="{D9317C29-994B-D24F-9A53-8239293E211E}" srcOrd="6" destOrd="0" presId="urn:microsoft.com/office/officeart/2005/8/layout/default"/>
    <dgm:cxn modelId="{C0ACD5B9-ECCE-A542-8CBE-EC055B515F50}" type="presParOf" srcId="{815027EE-71D7-1F44-B1EF-6D35212AEDC4}" destId="{FDAE2E84-393A-934B-8E31-193245C898B9}" srcOrd="7" destOrd="0" presId="urn:microsoft.com/office/officeart/2005/8/layout/default"/>
    <dgm:cxn modelId="{BE8E4895-2592-D14A-BC77-77DA15A8FD6A}" type="presParOf" srcId="{815027EE-71D7-1F44-B1EF-6D35212AEDC4}" destId="{9A8A1D26-000A-6348-A4C2-37F06CAD468F}" srcOrd="8" destOrd="0" presId="urn:microsoft.com/office/officeart/2005/8/layout/default"/>
    <dgm:cxn modelId="{780847CB-513F-554C-A75C-DEC46B8BF931}" type="presParOf" srcId="{815027EE-71D7-1F44-B1EF-6D35212AEDC4}" destId="{E01D4A1F-E461-5A46-94BF-C6FFC03C88E9}" srcOrd="9" destOrd="0" presId="urn:microsoft.com/office/officeart/2005/8/layout/default"/>
    <dgm:cxn modelId="{DC88D724-5D2C-1347-8B5E-D3A4568012FA}" type="presParOf" srcId="{815027EE-71D7-1F44-B1EF-6D35212AEDC4}" destId="{958412A1-4FCD-A249-A58B-BA2E385CDCD3}" srcOrd="10" destOrd="0" presId="urn:microsoft.com/office/officeart/2005/8/layout/default"/>
    <dgm:cxn modelId="{7938FEFF-9B7F-0947-83A7-A004EF634249}" type="presParOf" srcId="{815027EE-71D7-1F44-B1EF-6D35212AEDC4}" destId="{43C89967-FB78-9148-BA66-7A3614D3B7D4}" srcOrd="11" destOrd="0" presId="urn:microsoft.com/office/officeart/2005/8/layout/default"/>
    <dgm:cxn modelId="{3A4FAFF7-5750-7E4B-8350-C91460B227E2}" type="presParOf" srcId="{815027EE-71D7-1F44-B1EF-6D35212AEDC4}" destId="{576FD8BC-22DD-1846-A7A6-265CC0E5BFBF}" srcOrd="12" destOrd="0" presId="urn:microsoft.com/office/officeart/2005/8/layout/default"/>
    <dgm:cxn modelId="{1B1E4261-4E9E-B74D-BC14-07FAE8D5072C}" type="presParOf" srcId="{815027EE-71D7-1F44-B1EF-6D35212AEDC4}" destId="{2CF160DE-D907-8D4D-996D-A2069558DB19}" srcOrd="13" destOrd="0" presId="urn:microsoft.com/office/officeart/2005/8/layout/default"/>
    <dgm:cxn modelId="{57605326-E40B-7A47-A352-8F1C87F6D2E9}" type="presParOf" srcId="{815027EE-71D7-1F44-B1EF-6D35212AEDC4}" destId="{78030AE5-9E12-5D46-8BDE-3CA5C01D4713}" srcOrd="14" destOrd="0" presId="urn:microsoft.com/office/officeart/2005/8/layout/default"/>
    <dgm:cxn modelId="{ECF9D2AC-FC4C-5D4B-ADBD-6B586ADAAB9A}" type="presParOf" srcId="{815027EE-71D7-1F44-B1EF-6D35212AEDC4}" destId="{FB2210B7-AF46-3B44-9CF2-BD5E24943D4E}" srcOrd="15" destOrd="0" presId="urn:microsoft.com/office/officeart/2005/8/layout/default"/>
    <dgm:cxn modelId="{8C57E0FE-76E6-2041-84F0-D0AEA9A7FED6}" type="presParOf" srcId="{815027EE-71D7-1F44-B1EF-6D35212AEDC4}" destId="{1BB2FAC4-F189-7B46-8120-5DB14BCDBD17}" srcOrd="1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068D0-FAA3-E942-9BCA-AB1349C57273}">
      <dsp:nvSpPr>
        <dsp:cNvPr id="0" name=""/>
        <dsp:cNvSpPr/>
      </dsp:nvSpPr>
      <dsp:spPr>
        <a:xfrm>
          <a:off x="878145" y="325"/>
          <a:ext cx="1808596" cy="10851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Cookies</a:t>
          </a:r>
          <a:endParaRPr lang="en-US" sz="1900" kern="1200"/>
        </a:p>
      </dsp:txBody>
      <dsp:txXfrm>
        <a:off x="878145" y="325"/>
        <a:ext cx="1808596" cy="1085157"/>
      </dsp:txXfrm>
    </dsp:sp>
    <dsp:sp modelId="{42FA3568-CA12-EC47-BC9A-54F13EB022E7}">
      <dsp:nvSpPr>
        <dsp:cNvPr id="0" name=""/>
        <dsp:cNvSpPr/>
      </dsp:nvSpPr>
      <dsp:spPr>
        <a:xfrm>
          <a:off x="2867601" y="325"/>
          <a:ext cx="1808596" cy="1085157"/>
        </a:xfrm>
        <a:prstGeom prst="rect">
          <a:avLst/>
        </a:prstGeom>
        <a:solidFill>
          <a:schemeClr val="accent5">
            <a:hueOff val="-2665390"/>
            <a:satOff val="1515"/>
            <a:lumOff val="-1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Local Storage</a:t>
          </a:r>
          <a:endParaRPr lang="en-US" sz="1900" kern="1200"/>
        </a:p>
      </dsp:txBody>
      <dsp:txXfrm>
        <a:off x="2867601" y="325"/>
        <a:ext cx="1808596" cy="1085157"/>
      </dsp:txXfrm>
    </dsp:sp>
    <dsp:sp modelId="{23BEF7D4-52DB-FD4E-B31E-E001E548ABFE}">
      <dsp:nvSpPr>
        <dsp:cNvPr id="0" name=""/>
        <dsp:cNvSpPr/>
      </dsp:nvSpPr>
      <dsp:spPr>
        <a:xfrm>
          <a:off x="4857057" y="325"/>
          <a:ext cx="1808596" cy="1085157"/>
        </a:xfrm>
        <a:prstGeom prst="rect">
          <a:avLst/>
        </a:prstGeom>
        <a:solidFill>
          <a:schemeClr val="accent5">
            <a:hueOff val="-5330780"/>
            <a:satOff val="3030"/>
            <a:lumOff val="-25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HTML5 Storage</a:t>
          </a:r>
          <a:endParaRPr lang="en-US" sz="1900" kern="1200"/>
        </a:p>
      </dsp:txBody>
      <dsp:txXfrm>
        <a:off x="4857057" y="325"/>
        <a:ext cx="1808596" cy="1085157"/>
      </dsp:txXfrm>
    </dsp:sp>
    <dsp:sp modelId="{D9317C29-994B-D24F-9A53-8239293E211E}">
      <dsp:nvSpPr>
        <dsp:cNvPr id="0" name=""/>
        <dsp:cNvSpPr/>
      </dsp:nvSpPr>
      <dsp:spPr>
        <a:xfrm>
          <a:off x="878145" y="1266343"/>
          <a:ext cx="1808596" cy="1085157"/>
        </a:xfrm>
        <a:prstGeom prst="rect">
          <a:avLst/>
        </a:prstGeom>
        <a:solidFill>
          <a:schemeClr val="accent5">
            <a:hueOff val="-7996170"/>
            <a:satOff val="4545"/>
            <a:lumOff val="-37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Storage support</a:t>
          </a:r>
          <a:endParaRPr lang="en-US" sz="1900" kern="1200"/>
        </a:p>
      </dsp:txBody>
      <dsp:txXfrm>
        <a:off x="878145" y="1266343"/>
        <a:ext cx="1808596" cy="1085157"/>
      </dsp:txXfrm>
    </dsp:sp>
    <dsp:sp modelId="{9A8A1D26-000A-6348-A4C2-37F06CAD468F}">
      <dsp:nvSpPr>
        <dsp:cNvPr id="0" name=""/>
        <dsp:cNvSpPr/>
      </dsp:nvSpPr>
      <dsp:spPr>
        <a:xfrm>
          <a:off x="2867601" y="1266343"/>
          <a:ext cx="1808596" cy="1085157"/>
        </a:xfrm>
        <a:prstGeom prst="rect">
          <a:avLst/>
        </a:prstGeom>
        <a:solidFill>
          <a:schemeClr val="accent5">
            <a:hueOff val="-10661560"/>
            <a:satOff val="6060"/>
            <a:lumOff val="-5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Drawbacks to using local Storage</a:t>
          </a:r>
          <a:endParaRPr lang="en-US" sz="1900" kern="1200"/>
        </a:p>
      </dsp:txBody>
      <dsp:txXfrm>
        <a:off x="2867601" y="1266343"/>
        <a:ext cx="1808596" cy="1085157"/>
      </dsp:txXfrm>
    </dsp:sp>
    <dsp:sp modelId="{958412A1-4FCD-A249-A58B-BA2E385CDCD3}">
      <dsp:nvSpPr>
        <dsp:cNvPr id="0" name=""/>
        <dsp:cNvSpPr/>
      </dsp:nvSpPr>
      <dsp:spPr>
        <a:xfrm>
          <a:off x="4857057" y="1266343"/>
          <a:ext cx="1808596" cy="1085157"/>
        </a:xfrm>
        <a:prstGeom prst="rect">
          <a:avLst/>
        </a:prstGeom>
        <a:solidFill>
          <a:schemeClr val="accent5">
            <a:hueOff val="-13326951"/>
            <a:satOff val="7574"/>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Storage and methods</a:t>
          </a:r>
          <a:endParaRPr lang="en-US" sz="1900" kern="1200"/>
        </a:p>
      </dsp:txBody>
      <dsp:txXfrm>
        <a:off x="4857057" y="1266343"/>
        <a:ext cx="1808596" cy="1085157"/>
      </dsp:txXfrm>
    </dsp:sp>
    <dsp:sp modelId="{576FD8BC-22DD-1846-A7A6-265CC0E5BFBF}">
      <dsp:nvSpPr>
        <dsp:cNvPr id="0" name=""/>
        <dsp:cNvSpPr/>
      </dsp:nvSpPr>
      <dsp:spPr>
        <a:xfrm>
          <a:off x="878145" y="2532361"/>
          <a:ext cx="1808596" cy="1085157"/>
        </a:xfrm>
        <a:prstGeom prst="rect">
          <a:avLst/>
        </a:prstGeom>
        <a:solidFill>
          <a:schemeClr val="accent5">
            <a:hueOff val="-15992340"/>
            <a:satOff val="9089"/>
            <a:lumOff val="-75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Storage and listeners</a:t>
          </a:r>
          <a:endParaRPr lang="en-US" sz="1900" kern="1200"/>
        </a:p>
      </dsp:txBody>
      <dsp:txXfrm>
        <a:off x="878145" y="2532361"/>
        <a:ext cx="1808596" cy="1085157"/>
      </dsp:txXfrm>
    </dsp:sp>
    <dsp:sp modelId="{78030AE5-9E12-5D46-8BDE-3CA5C01D4713}">
      <dsp:nvSpPr>
        <dsp:cNvPr id="0" name=""/>
        <dsp:cNvSpPr/>
      </dsp:nvSpPr>
      <dsp:spPr>
        <a:xfrm>
          <a:off x="2867601" y="2532361"/>
          <a:ext cx="1808596" cy="1085157"/>
        </a:xfrm>
        <a:prstGeom prst="rect">
          <a:avLst/>
        </a:prstGeom>
        <a:solidFill>
          <a:schemeClr val="accent5">
            <a:hueOff val="-18657731"/>
            <a:satOff val="10604"/>
            <a:lumOff val="-87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Local Storage security risks</a:t>
          </a:r>
          <a:endParaRPr lang="en-US" sz="1900" kern="1200"/>
        </a:p>
      </dsp:txBody>
      <dsp:txXfrm>
        <a:off x="2867601" y="2532361"/>
        <a:ext cx="1808596" cy="1085157"/>
      </dsp:txXfrm>
    </dsp:sp>
    <dsp:sp modelId="{1BB2FAC4-F189-7B46-8120-5DB14BCDBD17}">
      <dsp:nvSpPr>
        <dsp:cNvPr id="0" name=""/>
        <dsp:cNvSpPr/>
      </dsp:nvSpPr>
      <dsp:spPr>
        <a:xfrm>
          <a:off x="4857057" y="2532361"/>
          <a:ext cx="1808596" cy="1085157"/>
        </a:xfrm>
        <a:prstGeom prst="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HTTP headers to enhance security</a:t>
          </a:r>
          <a:endParaRPr lang="en-US" sz="1900" kern="1200"/>
        </a:p>
      </dsp:txBody>
      <dsp:txXfrm>
        <a:off x="4857057" y="2532361"/>
        <a:ext cx="1808596" cy="10851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hu-H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9" name="Google Shape;13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hu-HU"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18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2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002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562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93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hu-HU"/>
              <a:t>Mintacím szerkesztése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1/14/21</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hu-HU"/>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406786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Date Placeholder 6"/>
          <p:cNvSpPr>
            <a:spLocks noGrp="1"/>
          </p:cNvSpPr>
          <p:nvPr>
            <p:ph type="dt" sz="half" idx="10"/>
          </p:nvPr>
        </p:nvSpPr>
        <p:spPr/>
        <p:txBody>
          <a:bodyPr/>
          <a:lstStyle/>
          <a:p>
            <a:fld id="{D857E33E-8B18-4087-B112-809917729534}" type="datetimeFigureOut">
              <a:rPr lang="en-US" smtClean="0"/>
              <a:t>1/14/21</a:t>
            </a:fld>
            <a:endParaRPr lang="en-US" dirty="0"/>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90483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hu-HU"/>
              <a:t>Mintacím szerkesztése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D3FFE419-2371-464F-8239-3959401C3561}" type="datetimeFigureOut">
              <a:rPr lang="en-US" smtClean="0"/>
              <a:t>1/14/21</a:t>
            </a:fld>
            <a:endParaRPr lang="en-US" dirty="0"/>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36250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rst slide (Light)">
  <p:cSld name="First slide (Light)">
    <p:spTree>
      <p:nvGrpSpPr>
        <p:cNvPr id="1" name="Shape 18"/>
        <p:cNvGrpSpPr/>
        <p:nvPr/>
      </p:nvGrpSpPr>
      <p:grpSpPr>
        <a:xfrm>
          <a:off x="0" y="0"/>
          <a:ext cx="0" cy="0"/>
          <a:chOff x="0" y="0"/>
          <a:chExt cx="0" cy="0"/>
        </a:xfrm>
      </p:grpSpPr>
      <p:sp>
        <p:nvSpPr>
          <p:cNvPr id="19" name="Google Shape;19;p2"/>
          <p:cNvSpPr txBox="1">
            <a:spLocks noGrp="1"/>
          </p:cNvSpPr>
          <p:nvPr>
            <p:ph type="sldNum" idx="12"/>
          </p:nvPr>
        </p:nvSpPr>
        <p:spPr>
          <a:xfrm>
            <a:off x="8092879" y="6492240"/>
            <a:ext cx="482185" cy="36576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hu-HU"/>
              <a:t>‹#›</a:t>
            </a:fld>
            <a:endParaRPr/>
          </a:p>
        </p:txBody>
      </p:sp>
      <p:sp>
        <p:nvSpPr>
          <p:cNvPr id="20" name="Google Shape;20;p2"/>
          <p:cNvSpPr txBox="1">
            <a:spLocks noGrp="1"/>
          </p:cNvSpPr>
          <p:nvPr>
            <p:ph type="title"/>
          </p:nvPr>
        </p:nvSpPr>
        <p:spPr>
          <a:xfrm>
            <a:off x="216000" y="4320000"/>
            <a:ext cx="8712000" cy="540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7" name="Google Shape;27;p2"/>
          <p:cNvSpPr txBox="1">
            <a:spLocks noGrp="1"/>
          </p:cNvSpPr>
          <p:nvPr>
            <p:ph type="ftr" idx="11"/>
          </p:nvPr>
        </p:nvSpPr>
        <p:spPr>
          <a:xfrm>
            <a:off x="0" y="6516000"/>
            <a:ext cx="7200000" cy="3600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4283913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x1 cols (Light)">
  <p:cSld name="1x1 cols (Light)">
    <p:spTree>
      <p:nvGrpSpPr>
        <p:cNvPr id="1" name="Shape 28"/>
        <p:cNvGrpSpPr/>
        <p:nvPr/>
      </p:nvGrpSpPr>
      <p:grpSpPr>
        <a:xfrm>
          <a:off x="0" y="0"/>
          <a:ext cx="0" cy="0"/>
          <a:chOff x="0" y="0"/>
          <a:chExt cx="0" cy="0"/>
        </a:xfrm>
      </p:grpSpPr>
      <p:sp>
        <p:nvSpPr>
          <p:cNvPr id="30" name="Google Shape;30;p3"/>
          <p:cNvSpPr txBox="1">
            <a:spLocks noGrp="1"/>
          </p:cNvSpPr>
          <p:nvPr>
            <p:ph type="title"/>
          </p:nvPr>
        </p:nvSpPr>
        <p:spPr>
          <a:xfrm>
            <a:off x="144000" y="864000"/>
            <a:ext cx="8856000" cy="540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1" name="Google Shape;31;p3"/>
          <p:cNvSpPr txBox="1">
            <a:spLocks noGrp="1"/>
          </p:cNvSpPr>
          <p:nvPr>
            <p:ph type="sldNum" idx="12"/>
          </p:nvPr>
        </p:nvSpPr>
        <p:spPr>
          <a:xfrm>
            <a:off x="8092879" y="6492240"/>
            <a:ext cx="482185" cy="36576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hu-HU"/>
              <a:t>‹#›</a:t>
            </a:fld>
            <a:endParaRPr/>
          </a:p>
        </p:txBody>
      </p:sp>
      <p:sp>
        <p:nvSpPr>
          <p:cNvPr id="32" name="Google Shape;32;p3"/>
          <p:cNvSpPr txBox="1">
            <a:spLocks noGrp="1"/>
          </p:cNvSpPr>
          <p:nvPr>
            <p:ph type="body" idx="1"/>
          </p:nvPr>
        </p:nvSpPr>
        <p:spPr>
          <a:xfrm>
            <a:off x="216000" y="1692000"/>
            <a:ext cx="8712000" cy="439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6699"/>
              </a:buClr>
              <a:buSzPts val="1400"/>
              <a:buFont typeface="Calibri"/>
              <a:buAutoNum type="arabicPeriod"/>
              <a:defRPr/>
            </a:lvl1pPr>
            <a:lvl2pPr marL="914400" lvl="1" indent="-317500" rtl="0">
              <a:lnSpc>
                <a:spcPct val="100000"/>
              </a:lnSpc>
              <a:spcBef>
                <a:spcPts val="600"/>
              </a:spcBef>
              <a:spcAft>
                <a:spcPts val="0"/>
              </a:spcAft>
              <a:buClr>
                <a:schemeClr val="dk1"/>
              </a:buClr>
              <a:buSzPts val="1400"/>
              <a:buFont typeface="Arial"/>
              <a:buChar char="•"/>
              <a:defRPr/>
            </a:lvl2pPr>
            <a:lvl3pPr marL="1371600" lvl="2" indent="-317500" rtl="0">
              <a:lnSpc>
                <a:spcPct val="100000"/>
              </a:lnSpc>
              <a:spcBef>
                <a:spcPts val="600"/>
              </a:spcBef>
              <a:spcAft>
                <a:spcPts val="0"/>
              </a:spcAft>
              <a:buClr>
                <a:schemeClr val="dk1"/>
              </a:buClr>
              <a:buSzPts val="1400"/>
              <a:buFont typeface="Courier New"/>
              <a:buChar char="o"/>
              <a:defRPr/>
            </a:lvl3pPr>
            <a:lvl4pPr marL="1828800" lvl="3" indent="-317500" rtl="0">
              <a:lnSpc>
                <a:spcPct val="100000"/>
              </a:lnSpc>
              <a:spcBef>
                <a:spcPts val="600"/>
              </a:spcBef>
              <a:spcAft>
                <a:spcPts val="0"/>
              </a:spcAft>
              <a:buSzPts val="1400"/>
              <a:buChar char="●"/>
              <a:defRPr/>
            </a:lvl4pPr>
            <a:lvl5pPr marL="2286000" lvl="4" indent="-317500" rtl="0">
              <a:lnSpc>
                <a:spcPct val="100000"/>
              </a:lnSpc>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 name="Google Shape;33;p3"/>
          <p:cNvSpPr txBox="1">
            <a:spLocks noGrp="1"/>
          </p:cNvSpPr>
          <p:nvPr>
            <p:ph type="ftr" idx="11"/>
          </p:nvPr>
        </p:nvSpPr>
        <p:spPr>
          <a:xfrm>
            <a:off x="0" y="6516000"/>
            <a:ext cx="7200000" cy="3600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1183530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2x1 cols (Light)">
  <p:cSld name="2x1 cols (Light)">
    <p:spTree>
      <p:nvGrpSpPr>
        <p:cNvPr id="1" name="Shape 34"/>
        <p:cNvGrpSpPr/>
        <p:nvPr/>
      </p:nvGrpSpPr>
      <p:grpSpPr>
        <a:xfrm>
          <a:off x="0" y="0"/>
          <a:ext cx="0" cy="0"/>
          <a:chOff x="0" y="0"/>
          <a:chExt cx="0" cy="0"/>
        </a:xfrm>
      </p:grpSpPr>
      <p:sp>
        <p:nvSpPr>
          <p:cNvPr id="36" name="Google Shape;36;p4"/>
          <p:cNvSpPr txBox="1">
            <a:spLocks noGrp="1"/>
          </p:cNvSpPr>
          <p:nvPr>
            <p:ph type="title"/>
          </p:nvPr>
        </p:nvSpPr>
        <p:spPr>
          <a:xfrm>
            <a:off x="144000" y="864000"/>
            <a:ext cx="8856000" cy="540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092879" y="6492240"/>
            <a:ext cx="482185" cy="36576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hu-HU"/>
              <a:t>‹#›</a:t>
            </a:fld>
            <a:endParaRPr/>
          </a:p>
        </p:txBody>
      </p:sp>
      <p:sp>
        <p:nvSpPr>
          <p:cNvPr id="38" name="Google Shape;38;p4"/>
          <p:cNvSpPr txBox="1">
            <a:spLocks noGrp="1"/>
          </p:cNvSpPr>
          <p:nvPr>
            <p:ph type="body" idx="1"/>
          </p:nvPr>
        </p:nvSpPr>
        <p:spPr>
          <a:xfrm>
            <a:off x="216000" y="1692000"/>
            <a:ext cx="4248000" cy="439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6699"/>
              </a:buClr>
              <a:buSzPts val="1400"/>
              <a:buFont typeface="Calibri"/>
              <a:buAutoNum type="arabicPeriod"/>
              <a:defRPr/>
            </a:lvl1pPr>
            <a:lvl2pPr marL="914400" lvl="1" indent="-317500" rtl="0">
              <a:lnSpc>
                <a:spcPct val="100000"/>
              </a:lnSpc>
              <a:spcBef>
                <a:spcPts val="600"/>
              </a:spcBef>
              <a:spcAft>
                <a:spcPts val="0"/>
              </a:spcAft>
              <a:buClr>
                <a:schemeClr val="dk1"/>
              </a:buClr>
              <a:buSzPts val="1400"/>
              <a:buFont typeface="Arial"/>
              <a:buChar char="•"/>
              <a:defRPr/>
            </a:lvl2pPr>
            <a:lvl3pPr marL="1371600" lvl="2" indent="-317500" rtl="0">
              <a:lnSpc>
                <a:spcPct val="100000"/>
              </a:lnSpc>
              <a:spcBef>
                <a:spcPts val="600"/>
              </a:spcBef>
              <a:spcAft>
                <a:spcPts val="0"/>
              </a:spcAft>
              <a:buClr>
                <a:schemeClr val="dk1"/>
              </a:buClr>
              <a:buSzPts val="1400"/>
              <a:buFont typeface="Courier New"/>
              <a:buChar char="o"/>
              <a:defRPr/>
            </a:lvl3pPr>
            <a:lvl4pPr marL="1828800" lvl="3" indent="-317500" rtl="0">
              <a:lnSpc>
                <a:spcPct val="100000"/>
              </a:lnSpc>
              <a:spcBef>
                <a:spcPts val="600"/>
              </a:spcBef>
              <a:spcAft>
                <a:spcPts val="0"/>
              </a:spcAft>
              <a:buSzPts val="1400"/>
              <a:buChar char="●"/>
              <a:defRPr/>
            </a:lvl4pPr>
            <a:lvl5pPr marL="2286000" lvl="4" indent="-317500" rtl="0">
              <a:lnSpc>
                <a:spcPct val="100000"/>
              </a:lnSpc>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9" name="Google Shape;39;p4"/>
          <p:cNvSpPr txBox="1">
            <a:spLocks noGrp="1"/>
          </p:cNvSpPr>
          <p:nvPr>
            <p:ph type="body" idx="2"/>
          </p:nvPr>
        </p:nvSpPr>
        <p:spPr>
          <a:xfrm>
            <a:off x="4680000" y="1692000"/>
            <a:ext cx="4248000" cy="439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6699"/>
              </a:buClr>
              <a:buSzPts val="1400"/>
              <a:buFont typeface="Calibri"/>
              <a:buAutoNum type="arabicPeriod"/>
              <a:defRPr/>
            </a:lvl1pPr>
            <a:lvl2pPr marL="914400" lvl="1" indent="-317500" rtl="0">
              <a:lnSpc>
                <a:spcPct val="100000"/>
              </a:lnSpc>
              <a:spcBef>
                <a:spcPts val="600"/>
              </a:spcBef>
              <a:spcAft>
                <a:spcPts val="0"/>
              </a:spcAft>
              <a:buClr>
                <a:schemeClr val="dk1"/>
              </a:buClr>
              <a:buSzPts val="1400"/>
              <a:buFont typeface="Arial"/>
              <a:buChar char="•"/>
              <a:defRPr/>
            </a:lvl2pPr>
            <a:lvl3pPr marL="1371600" lvl="2" indent="-317500" rtl="0">
              <a:lnSpc>
                <a:spcPct val="100000"/>
              </a:lnSpc>
              <a:spcBef>
                <a:spcPts val="600"/>
              </a:spcBef>
              <a:spcAft>
                <a:spcPts val="0"/>
              </a:spcAft>
              <a:buClr>
                <a:schemeClr val="dk1"/>
              </a:buClr>
              <a:buSzPts val="1400"/>
              <a:buFont typeface="Courier New"/>
              <a:buChar char="o"/>
              <a:defRPr/>
            </a:lvl3pPr>
            <a:lvl4pPr marL="1828800" lvl="3" indent="-317500" rtl="0">
              <a:lnSpc>
                <a:spcPct val="100000"/>
              </a:lnSpc>
              <a:spcBef>
                <a:spcPts val="600"/>
              </a:spcBef>
              <a:spcAft>
                <a:spcPts val="0"/>
              </a:spcAft>
              <a:buSzPts val="1400"/>
              <a:buChar char="●"/>
              <a:defRPr/>
            </a:lvl4pPr>
            <a:lvl5pPr marL="2286000" lvl="4" indent="-317500" rtl="0">
              <a:lnSpc>
                <a:spcPct val="100000"/>
              </a:lnSpc>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4"/>
          <p:cNvSpPr txBox="1">
            <a:spLocks noGrp="1"/>
          </p:cNvSpPr>
          <p:nvPr>
            <p:ph type="ftr" idx="11"/>
          </p:nvPr>
        </p:nvSpPr>
        <p:spPr>
          <a:xfrm>
            <a:off x="0" y="6516000"/>
            <a:ext cx="7200000" cy="3600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328242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1/14/21</a:t>
            </a:fld>
            <a:endParaRPr lang="en-US" dirty="0"/>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63396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hu-HU"/>
              <a:t>Mintacím szerkesztése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3E5059C3-6A89-4494-99FF-5A4D6FFD50EB}" type="datetimeFigureOut">
              <a:rPr lang="en-US" smtClean="0"/>
              <a:t>1/14/21</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hu-HU"/>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556778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1/14/21</a:t>
            </a:fld>
            <a:endParaRPr lang="en-US" dirty="0"/>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29285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Összehasonlítá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pPr/>
              <a:t>1/14/21</a:t>
            </a:fld>
            <a:endParaRPr lang="en-US" dirty="0"/>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hu-HU"/>
              <a:t>Mintacím szerkesztése</a:t>
            </a:r>
            <a:endParaRPr lang="en-US" dirty="0"/>
          </a:p>
        </p:txBody>
      </p:sp>
    </p:spTree>
    <p:extLst>
      <p:ext uri="{BB962C8B-B14F-4D97-AF65-F5344CB8AC3E}">
        <p14:creationId xmlns:p14="http://schemas.microsoft.com/office/powerpoint/2010/main" val="11780292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sak cí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FAF3416-4057-4DAA-829D-4CA07428D088}" type="datetimeFigureOut">
              <a:rPr lang="en-US" smtClean="0"/>
              <a:t>1/14/21</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hu-HU"/>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hu-HU"/>
              <a:t>Mintacím szerkesztése</a:t>
            </a:r>
            <a:endParaRPr lang="en-US"/>
          </a:p>
        </p:txBody>
      </p:sp>
    </p:spTree>
    <p:extLst>
      <p:ext uri="{BB962C8B-B14F-4D97-AF65-F5344CB8AC3E}">
        <p14:creationId xmlns:p14="http://schemas.microsoft.com/office/powerpoint/2010/main" val="34799161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1/14/21</a:t>
            </a:fld>
            <a:endParaRPr lang="en-US" dirty="0"/>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33120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hu-HU"/>
              <a:t>Mintacím szerkesztése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37D525BB-DA17-4BA0-B3C8-3AC3ABC827E6}" type="datetimeFigureOut">
              <a:rPr lang="en-US" smtClean="0"/>
              <a:t>1/14/21</a:t>
            </a:fld>
            <a:endParaRPr lang="en-US" dirty="0"/>
          </a:p>
        </p:txBody>
      </p:sp>
      <p:sp>
        <p:nvSpPr>
          <p:cNvPr id="10" name="Footer Placeholder 9"/>
          <p:cNvSpPr>
            <a:spLocks noGrp="1"/>
          </p:cNvSpPr>
          <p:nvPr>
            <p:ph type="ftr" sz="quarter" idx="11"/>
          </p:nvPr>
        </p:nvSpPr>
        <p:spPr/>
        <p:txBody>
          <a:bodyPr/>
          <a:lstStyle/>
          <a:p>
            <a:endParaRPr lang="hu-HU"/>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44062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hu-HU"/>
              <a:t>Mintacím szerkesztése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3CBC1C18-307B-4F68-A007-B5B542270E8D}" type="datetimeFigureOut">
              <a:rPr lang="en-US" smtClean="0"/>
              <a:pPr/>
              <a:t>1/14/21</a:t>
            </a:fld>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94899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3CBC1C18-307B-4F68-A007-B5B542270E8D}" type="datetimeFigureOut">
              <a:rPr lang="en-US" smtClean="0"/>
              <a:pPr/>
              <a:t>1/14/21</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hu-HU"/>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272070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Lst>
  <p:hf hdr="0" ftr="0" dt="0"/>
  <p:txStyles>
    <p:titleStyle>
      <a:lvl1pPr algn="l" defTabSz="914400" rtl="0" eaLnBrk="1" latinLnBrk="0" hangingPunct="1">
        <a:lnSpc>
          <a:spcPct val="90000"/>
        </a:lnSpc>
        <a:spcBef>
          <a:spcPct val="0"/>
        </a:spcBef>
        <a:buNone/>
        <a:defRPr sz="4200" b="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browsercookielimits.squawky.net/"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www.cse.msu.edu/~alexliu/publications/Cookie/cookie.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148" name="Rectangle 14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155" name="Oval 15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6" name="Oval 15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58" name="Rectangle 157">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0" name="Rectangle 159">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864" y="928117"/>
            <a:ext cx="497205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1002" y="1110053"/>
            <a:ext cx="4972879"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18"/>
          <p:cNvSpPr txBox="1">
            <a:spLocks noGrp="1"/>
          </p:cNvSpPr>
          <p:nvPr>
            <p:ph type="title"/>
          </p:nvPr>
        </p:nvSpPr>
        <p:spPr>
          <a:xfrm>
            <a:off x="3721032" y="1432223"/>
            <a:ext cx="4542858" cy="3357976"/>
          </a:xfrm>
          <a:prstGeom prst="rect">
            <a:avLst/>
          </a:prstGeom>
        </p:spPr>
        <p:txBody>
          <a:bodyPr spcFirstLastPara="1" vert="horz" lIns="91440" tIns="45720" rIns="91440" bIns="45720" rtlCol="0" anchor="ctr" anchorCtr="0">
            <a:normAutofit/>
          </a:bodyPr>
          <a:lstStyle/>
          <a:p>
            <a:pPr marL="0" marR="0" lvl="0" indent="0">
              <a:lnSpc>
                <a:spcPct val="80000"/>
              </a:lnSpc>
              <a:spcBef>
                <a:spcPct val="0"/>
              </a:spcBef>
              <a:spcAft>
                <a:spcPts val="0"/>
              </a:spcAft>
              <a:buClr>
                <a:schemeClr val="dk1"/>
              </a:buClr>
              <a:buNone/>
            </a:pPr>
            <a:r>
              <a:rPr lang="en-US" sz="7000" b="1" i="0" u="none" strike="noStrike" dirty="0">
                <a:blipFill dpi="0" rotWithShape="1">
                  <a:blip r:embed="rId5"/>
                  <a:srcRect/>
                  <a:tile tx="6350" ty="-127000" sx="65000" sy="64000" flip="none" algn="tl"/>
                </a:blipFill>
                <a:sym typeface="Calibri"/>
              </a:rPr>
              <a:t>Web storages</a:t>
            </a:r>
          </a:p>
        </p:txBody>
      </p:sp>
      <p:sp>
        <p:nvSpPr>
          <p:cNvPr id="164" name="Rectangle 163">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864" y="5780565"/>
            <a:ext cx="497205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5257800"/>
            <a:ext cx="810678" cy="1080902"/>
            <a:chOff x="9685338" y="4460675"/>
            <a:chExt cx="1080904" cy="1080902"/>
          </a:xfrm>
        </p:grpSpPr>
        <p:sp>
          <p:nvSpPr>
            <p:cNvPr id="167" name="Oval 166">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8" name="Oval 167">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45" name="Graphic 144" descr="Developer Tools">
            <a:extLst>
              <a:ext uri="{FF2B5EF4-FFF2-40B4-BE49-F238E27FC236}">
                <a16:creationId xmlns:a16="http://schemas.microsoft.com/office/drawing/2014/main" id="{6E733EE8-3B9A-4916-B4AF-FFE06EBFBD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436" y="2113410"/>
            <a:ext cx="2562544" cy="25625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a:solidFill>
                  <a:schemeClr val="lt1"/>
                </a:solidFill>
                <a:latin typeface="Calibri"/>
                <a:ea typeface="Calibri"/>
                <a:cs typeface="Calibri"/>
                <a:sym typeface="Calibri"/>
              </a:rPr>
              <a:t>Drawbacks to using local Storage</a:t>
            </a:r>
            <a:endParaRPr sz="3200" b="1" i="0" u="none" strike="noStrike" cap="none">
              <a:solidFill>
                <a:schemeClr val="lt1"/>
              </a:solidFill>
              <a:latin typeface="Calibri"/>
              <a:ea typeface="Calibri"/>
              <a:cs typeface="Calibri"/>
              <a:sym typeface="Calibri"/>
            </a:endParaRPr>
          </a:p>
        </p:txBody>
      </p:sp>
      <p:sp>
        <p:nvSpPr>
          <p:cNvPr id="179" name="Google Shape;179;p2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10</a:t>
            </a:fld>
            <a:endParaRPr sz="1800" b="0" i="0" u="none" strike="noStrike" cap="none">
              <a:solidFill>
                <a:schemeClr val="lt1"/>
              </a:solidFill>
              <a:latin typeface="Calibri"/>
              <a:ea typeface="Calibri"/>
              <a:cs typeface="Calibri"/>
              <a:sym typeface="Calibri"/>
            </a:endParaRPr>
          </a:p>
        </p:txBody>
      </p:sp>
      <p:sp>
        <p:nvSpPr>
          <p:cNvPr id="180" name="Google Shape;180;p2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Are</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there</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any</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drawbacks</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to</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using</a:t>
            </a:r>
            <a:r>
              <a:rPr lang="hu-HU" sz="2000" b="1" i="0" u="none" strike="noStrike" cap="none" dirty="0">
                <a:solidFill>
                  <a:srgbClr val="006699"/>
                </a:solidFill>
                <a:latin typeface="Calibri"/>
                <a:ea typeface="Calibri"/>
                <a:cs typeface="Calibri"/>
                <a:sym typeface="Calibri"/>
              </a:rPr>
              <a:t> local Storage </a:t>
            </a:r>
            <a:r>
              <a:rPr lang="hu-HU" sz="2000" b="1" i="0" u="none" strike="noStrike" cap="none" dirty="0" err="1">
                <a:solidFill>
                  <a:srgbClr val="006699"/>
                </a:solidFill>
                <a:latin typeface="Calibri"/>
                <a:ea typeface="Calibri"/>
                <a:cs typeface="Calibri"/>
                <a:sym typeface="Calibri"/>
              </a:rPr>
              <a:t>instead</a:t>
            </a:r>
            <a:r>
              <a:rPr lang="hu-HU" sz="2000" b="1" i="0" u="none" strike="noStrike" cap="none" dirty="0">
                <a:solidFill>
                  <a:srgbClr val="006699"/>
                </a:solidFill>
                <a:latin typeface="Calibri"/>
                <a:ea typeface="Calibri"/>
                <a:cs typeface="Calibri"/>
                <a:sym typeface="Calibri"/>
              </a:rPr>
              <a:t> of </a:t>
            </a:r>
            <a:r>
              <a:rPr lang="hu-HU" sz="2000" b="1" i="0" u="none" strike="noStrike" cap="none" dirty="0" err="1">
                <a:solidFill>
                  <a:srgbClr val="006699"/>
                </a:solidFill>
                <a:latin typeface="Calibri"/>
                <a:ea typeface="Calibri"/>
                <a:cs typeface="Calibri"/>
                <a:sym typeface="Calibri"/>
              </a:rPr>
              <a:t>Cookies</a:t>
            </a:r>
            <a:r>
              <a:rPr lang="hu-HU" sz="2000" b="1" i="0" u="none" strike="noStrike" cap="none" dirty="0">
                <a:solidFill>
                  <a:srgbClr val="006699"/>
                </a:solidFill>
                <a:latin typeface="Calibri"/>
                <a:ea typeface="Calibri"/>
                <a:cs typeface="Calibri"/>
                <a:sym typeface="Calibri"/>
              </a:rPr>
              <a:t>?</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Usability</a:t>
            </a:r>
            <a:endParaRPr sz="2000" b="1" i="0" u="none" strike="noStrike" cap="none" dirty="0">
              <a:solidFill>
                <a:srgbClr val="006699"/>
              </a:solidFill>
              <a:latin typeface="Calibri"/>
              <a:ea typeface="Calibri"/>
              <a:cs typeface="Calibri"/>
              <a:sym typeface="Calibri"/>
            </a:endParaRPr>
          </a:p>
          <a:p>
            <a:pPr marL="285750" marR="0" lvl="0" indent="-184150" algn="l" rtl="0">
              <a:lnSpc>
                <a:spcPct val="100000"/>
              </a:lnSpc>
              <a:spcBef>
                <a:spcPts val="0"/>
              </a:spcBef>
              <a:spcAft>
                <a:spcPts val="0"/>
              </a:spcAft>
              <a:buClr>
                <a:srgbClr val="006699"/>
              </a:buClr>
              <a:buSzPts val="1600"/>
              <a:buFont typeface="Arial"/>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You</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user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will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not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know</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if</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you</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are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using</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localstorage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cookie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there</a:t>
            </a:r>
            <a:r>
              <a:rPr lang="hu-HU" sz="1600" b="0" i="0" u="none" strike="noStrike" cap="none" dirty="0">
                <a:solidFill>
                  <a:schemeClr val="dk1"/>
                </a:solidFill>
                <a:latin typeface="Calibri"/>
                <a:ea typeface="Calibri"/>
                <a:cs typeface="Calibri"/>
                <a:sym typeface="Calibri"/>
              </a:rPr>
              <a:t> is no </a:t>
            </a:r>
            <a:r>
              <a:rPr lang="hu-HU" sz="1600" b="0" i="0" u="none" strike="noStrike" cap="none" dirty="0" err="1">
                <a:solidFill>
                  <a:schemeClr val="dk1"/>
                </a:solidFill>
                <a:latin typeface="Calibri"/>
                <a:ea typeface="Calibri"/>
                <a:cs typeface="Calibri"/>
                <a:sym typeface="Calibri"/>
              </a:rPr>
              <a:t>difference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If</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you</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disable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cookies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localStorage </a:t>
            </a:r>
            <a:r>
              <a:rPr lang="hu-HU" sz="1600" b="0" i="0" u="none" strike="noStrike" cap="none" dirty="0" err="1">
                <a:solidFill>
                  <a:schemeClr val="dk1"/>
                </a:solidFill>
                <a:latin typeface="Calibri"/>
                <a:ea typeface="Calibri"/>
                <a:cs typeface="Calibri"/>
                <a:sym typeface="Calibri"/>
              </a:rPr>
              <a:t>will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not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work</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either</a:t>
            </a:r>
            <a:r>
              <a:rPr lang="hu-HU" sz="1600" b="0" i="0" u="none" strike="noStrike" cap="none" dirty="0">
                <a:solidFill>
                  <a:schemeClr val="dk1"/>
                </a:solidFill>
                <a:latin typeface="Calibri"/>
                <a:ea typeface="Calibri"/>
                <a:cs typeface="Calibri"/>
                <a:sym typeface="Calibri"/>
              </a:rPr>
              <a:t>)</a:t>
            </a:r>
            <a:endParaRPr dirty="0"/>
          </a:p>
          <a:p>
            <a:pPr marL="285750" marR="0" lvl="0" indent="-184150" algn="l" rtl="0">
              <a:lnSpc>
                <a:spcPct val="100000"/>
              </a:lnSpc>
              <a:spcBef>
                <a:spcPts val="0"/>
              </a:spcBef>
              <a:spcAft>
                <a:spcPts val="0"/>
              </a:spcAft>
              <a:buClr>
                <a:srgbClr val="006699"/>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Performance</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Performance </a:t>
            </a:r>
            <a:r>
              <a:rPr lang="hu-HU" sz="1600" b="0" i="0" u="none" strike="noStrike" cap="none" dirty="0" err="1">
                <a:solidFill>
                  <a:schemeClr val="dk1"/>
                </a:solidFill>
                <a:latin typeface="Calibri"/>
                <a:ea typeface="Calibri"/>
                <a:cs typeface="Calibri"/>
                <a:sym typeface="Calibri"/>
              </a:rPr>
              <a:t>between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two</a:t>
            </a:r>
            <a:r>
              <a:rPr lang="hu-HU" sz="1600" b="0" i="0" u="none" strike="noStrike" cap="none" dirty="0">
                <a:solidFill>
                  <a:schemeClr val="dk1"/>
                </a:solidFill>
                <a:latin typeface="Calibri"/>
                <a:ea typeface="Calibri"/>
                <a:cs typeface="Calibri"/>
                <a:sym typeface="Calibri"/>
              </a:rPr>
              <a:t> is </a:t>
            </a:r>
            <a:r>
              <a:rPr lang="hu-HU" sz="1600" b="0" i="0" u="none" strike="noStrike" cap="none" dirty="0" err="1">
                <a:solidFill>
                  <a:schemeClr val="dk1"/>
                </a:solidFill>
                <a:latin typeface="Calibri"/>
                <a:ea typeface="Calibri"/>
                <a:cs typeface="Calibri"/>
                <a:sym typeface="Calibri"/>
              </a:rPr>
              <a:t>not</a:t>
            </a:r>
            <a:r>
              <a:rPr lang="hu-HU" sz="1600" b="0" i="0" u="none" strike="noStrike" cap="none" dirty="0">
                <a:solidFill>
                  <a:schemeClr val="dk1"/>
                </a:solidFill>
                <a:latin typeface="Calibri"/>
                <a:ea typeface="Calibri"/>
                <a:cs typeface="Calibri"/>
                <a:sym typeface="Calibri"/>
              </a:rPr>
              <a:t> a </a:t>
            </a:r>
            <a:r>
              <a:rPr lang="hu-HU" sz="1600" b="0" i="0" u="none" strike="noStrike" cap="none" dirty="0" err="1">
                <a:solidFill>
                  <a:schemeClr val="dk1"/>
                </a:solidFill>
                <a:latin typeface="Calibri"/>
                <a:ea typeface="Calibri"/>
                <a:cs typeface="Calibri"/>
                <a:sym typeface="Calibri"/>
              </a:rPr>
              <a:t>factor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choosing</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you</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can't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notice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any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big</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difference</a:t>
            </a:r>
            <a:r>
              <a:rPr lang="hu-HU" sz="1600" b="0" i="0" u="none" strike="noStrike" cap="none" dirty="0">
                <a:solidFill>
                  <a:schemeClr val="dk1"/>
                </a:solidFill>
                <a:latin typeface="Calibri"/>
                <a:ea typeface="Calibri"/>
                <a:cs typeface="Calibri"/>
                <a:sym typeface="Calibri"/>
              </a:rPr>
              <a:t>.</a:t>
            </a:r>
            <a:endParaRPr sz="2000" b="1" i="0" u="none" strike="noStrike" cap="none" dirty="0">
              <a:solidFill>
                <a:srgbClr val="006699"/>
              </a:solidFill>
              <a:latin typeface="Calibri"/>
              <a:ea typeface="Calibri"/>
              <a:cs typeface="Calibri"/>
              <a:sym typeface="Calibri"/>
            </a:endParaRPr>
          </a:p>
        </p:txBody>
      </p:sp>
      <p:sp>
        <p:nvSpPr>
          <p:cNvPr id="181" name="Google Shape;181;p23"/>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sessionStorage</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Here is a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but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only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this</a:t>
            </a:r>
            <a:r>
              <a:rPr lang="hu-HU" sz="1600" b="0" i="0" u="none" strike="noStrike" cap="none" dirty="0">
                <a:solidFill>
                  <a:schemeClr val="dk1"/>
                </a:solidFill>
                <a:latin typeface="Calibri"/>
                <a:ea typeface="Calibri"/>
                <a:cs typeface="Calibri"/>
                <a:sym typeface="Calibri"/>
              </a:rPr>
              <a:t> session, </a:t>
            </a:r>
            <a:r>
              <a:rPr lang="hu-HU" sz="1600" b="0" i="0" u="none" strike="noStrike" cap="none" dirty="0" err="1">
                <a:solidFill>
                  <a:schemeClr val="dk1"/>
                </a:solidFill>
                <a:latin typeface="Calibri"/>
                <a:ea typeface="Calibri"/>
                <a:cs typeface="Calibri"/>
                <a:sym typeface="Calibri"/>
              </a:rPr>
              <a:t>if</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you</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close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this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window</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session </a:t>
            </a:r>
            <a:r>
              <a:rPr lang="hu-HU" sz="1600" b="0" i="0" u="none" strike="noStrike" cap="none" dirty="0" err="1">
                <a:solidFill>
                  <a:schemeClr val="dk1"/>
                </a:solidFill>
                <a:latin typeface="Calibri"/>
                <a:ea typeface="Calibri"/>
                <a:cs typeface="Calibri"/>
                <a:sym typeface="Calibri"/>
              </a:rPr>
              <a:t>will</a:t>
            </a:r>
            <a:r>
              <a:rPr lang="hu-HU" sz="1600" b="0" i="0" u="none" strike="noStrike" cap="none" dirty="0">
                <a:solidFill>
                  <a:schemeClr val="dk1"/>
                </a:solidFill>
                <a:latin typeface="Calibri"/>
                <a:ea typeface="Calibri"/>
                <a:cs typeface="Calibri"/>
                <a:sym typeface="Calibri"/>
              </a:rPr>
              <a:t> be </a:t>
            </a:r>
            <a:r>
              <a:rPr lang="hu-HU" sz="1600" b="0" i="0" u="none" strike="noStrike" cap="none" dirty="0" err="1">
                <a:solidFill>
                  <a:schemeClr val="dk1"/>
                </a:solidFill>
                <a:latin typeface="Calibri"/>
                <a:ea typeface="Calibri"/>
                <a:cs typeface="Calibri"/>
                <a:sym typeface="Calibri"/>
              </a:rPr>
              <a:t>lost</a:t>
            </a:r>
            <a:r>
              <a:rPr lang="hu-HU" sz="1600" b="0" i="0" u="none" strike="noStrike" cap="none" dirty="0">
                <a:solidFill>
                  <a:schemeClr val="dk1"/>
                </a:solidFill>
                <a:latin typeface="Calibri"/>
                <a:ea typeface="Calibri"/>
                <a:cs typeface="Calibri"/>
                <a:sym typeface="Calibri"/>
              </a:rPr>
              <a:t> and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data</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will</a:t>
            </a:r>
            <a:r>
              <a:rPr lang="hu-HU" sz="1600" b="0" i="0" u="none" strike="noStrike" cap="none" dirty="0">
                <a:solidFill>
                  <a:schemeClr val="dk1"/>
                </a:solidFill>
                <a:latin typeface="Calibri"/>
                <a:ea typeface="Calibri"/>
                <a:cs typeface="Calibri"/>
                <a:sym typeface="Calibri"/>
              </a:rPr>
              <a:t> be </a:t>
            </a:r>
            <a:r>
              <a:rPr lang="hu-HU" sz="1600" b="0" i="0" u="none" strike="noStrike" cap="none" dirty="0" err="1">
                <a:solidFill>
                  <a:schemeClr val="dk1"/>
                </a:solidFill>
                <a:latin typeface="Calibri"/>
                <a:ea typeface="Calibri"/>
                <a:cs typeface="Calibri"/>
                <a:sym typeface="Calibri"/>
              </a:rPr>
              <a:t>lost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its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like</a:t>
            </a:r>
            <a:r>
              <a:rPr lang="hu-HU" sz="1600" b="0" i="0" u="none" strike="noStrike" cap="none" dirty="0">
                <a:solidFill>
                  <a:schemeClr val="dk1"/>
                </a:solidFill>
                <a:latin typeface="Calibri"/>
                <a:ea typeface="Calibri"/>
                <a:cs typeface="Calibri"/>
                <a:sym typeface="Calibri"/>
              </a:rPr>
              <a:t> a session </a:t>
            </a:r>
            <a:r>
              <a:rPr lang="hu-HU" sz="1600" b="0" i="0" u="none" strike="noStrike" cap="none" dirty="0" err="1">
                <a:solidFill>
                  <a:schemeClr val="dk1"/>
                </a:solidFill>
                <a:latin typeface="Calibri"/>
                <a:ea typeface="Calibri"/>
                <a:cs typeface="Calibri"/>
                <a:sym typeface="Calibri"/>
              </a:rPr>
              <a:t>variable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any</a:t>
            </a:r>
            <a:r>
              <a:rPr lang="hu-HU" sz="1600" b="0" i="0" u="none" strike="noStrike" cap="none" dirty="0">
                <a:solidFill>
                  <a:schemeClr val="dk1"/>
                </a:solidFill>
                <a:latin typeface="Calibri"/>
                <a:ea typeface="Calibri"/>
                <a:cs typeface="Calibri"/>
                <a:sym typeface="Calibri"/>
              </a:rPr>
              <a:t> back-end </a:t>
            </a:r>
            <a:r>
              <a:rPr lang="hu-HU" sz="1600" b="0" i="0" u="none" strike="noStrike" cap="none" dirty="0" err="1">
                <a:solidFill>
                  <a:schemeClr val="dk1"/>
                </a:solidFill>
                <a:latin typeface="Calibri"/>
                <a:ea typeface="Calibri"/>
                <a:cs typeface="Calibri"/>
                <a:sym typeface="Calibri"/>
              </a:rPr>
              <a:t>language</a:t>
            </a:r>
            <a:r>
              <a:rPr lang="hu-HU" sz="1600" b="0" i="0" u="none" strike="noStrike" cap="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localStorage</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Doesn't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depend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a:t>
            </a:r>
            <a:r>
              <a:rPr lang="hu-HU" sz="1600" b="0" i="0" u="none" strike="noStrike" cap="none" dirty="0">
                <a:solidFill>
                  <a:schemeClr val="dk1"/>
                </a:solidFill>
                <a:latin typeface="Calibri"/>
                <a:ea typeface="Calibri"/>
                <a:cs typeface="Calibri"/>
                <a:sym typeface="Calibri"/>
              </a:rPr>
              <a:t> session, </a:t>
            </a:r>
            <a:r>
              <a:rPr lang="hu-HU" sz="1600" b="0" i="0" u="none" strike="noStrike" cap="none" dirty="0" err="1">
                <a:solidFill>
                  <a:schemeClr val="dk1"/>
                </a:solidFill>
                <a:latin typeface="Calibri"/>
                <a:ea typeface="Calibri"/>
                <a:cs typeface="Calibri"/>
                <a:sym typeface="Calibri"/>
              </a:rPr>
              <a:t>if</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you</a:t>
            </a:r>
            <a:r>
              <a:rPr lang="hu-HU" sz="1600" b="0" i="0" u="none" strike="noStrike" cap="none" dirty="0">
                <a:solidFill>
                  <a:schemeClr val="dk1"/>
                </a:solidFill>
                <a:latin typeface="Calibri"/>
                <a:ea typeface="Calibri"/>
                <a:cs typeface="Calibri"/>
                <a:sym typeface="Calibri"/>
              </a:rPr>
              <a:t> add a </a:t>
            </a:r>
            <a:r>
              <a:rPr lang="hu-HU" sz="1600" b="0" i="0" u="none" strike="noStrike" cap="none" dirty="0" err="1">
                <a:solidFill>
                  <a:schemeClr val="dk1"/>
                </a:solidFill>
                <a:latin typeface="Calibri"/>
                <a:ea typeface="Calibri"/>
                <a:cs typeface="Calibri"/>
                <a:sym typeface="Calibri"/>
              </a:rPr>
              <a:t>data</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local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that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will</a:t>
            </a:r>
            <a:r>
              <a:rPr lang="hu-HU" sz="1600" b="0" i="0" u="none" strike="noStrike" cap="none" dirty="0">
                <a:solidFill>
                  <a:schemeClr val="dk1"/>
                </a:solidFill>
                <a:latin typeface="Calibri"/>
                <a:ea typeface="Calibri"/>
                <a:cs typeface="Calibri"/>
                <a:sym typeface="Calibri"/>
              </a:rPr>
              <a:t> be </a:t>
            </a:r>
            <a:r>
              <a:rPr lang="hu-HU" sz="1600" b="0" i="0" u="none" strike="noStrike" cap="none" dirty="0" err="1">
                <a:solidFill>
                  <a:schemeClr val="dk1"/>
                </a:solidFill>
                <a:latin typeface="Calibri"/>
                <a:ea typeface="Calibri"/>
                <a:cs typeface="Calibri"/>
                <a:sym typeface="Calibri"/>
              </a:rPr>
              <a:t>available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any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window</a:t>
            </a:r>
            <a:r>
              <a:rPr lang="hu-HU" sz="1600" b="0" i="0" u="none" strike="noStrike" cap="none" dirty="0">
                <a:solidFill>
                  <a:schemeClr val="dk1"/>
                </a:solidFill>
                <a:latin typeface="Calibri"/>
                <a:ea typeface="Calibri"/>
                <a:cs typeface="Calibri"/>
                <a:sym typeface="Calibri"/>
              </a:rPr>
              <a:t>, and </a:t>
            </a:r>
            <a:r>
              <a:rPr lang="hu-HU" sz="1600" b="0" i="0" u="none" strike="noStrike" cap="none" dirty="0" err="1">
                <a:solidFill>
                  <a:schemeClr val="dk1"/>
                </a:solidFill>
                <a:latin typeface="Calibri"/>
                <a:ea typeface="Calibri"/>
                <a:cs typeface="Calibri"/>
                <a:sym typeface="Calibri"/>
              </a:rPr>
              <a:t>will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exists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until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that</a:t>
            </a:r>
            <a:r>
              <a:rPr lang="hu-HU" sz="1600" b="0" i="0" u="none" strike="noStrike" cap="none" dirty="0">
                <a:solidFill>
                  <a:schemeClr val="dk1"/>
                </a:solidFill>
                <a:latin typeface="Calibri"/>
                <a:ea typeface="Calibri"/>
                <a:cs typeface="Calibri"/>
                <a:sym typeface="Calibri"/>
              </a:rPr>
              <a:t> is </a:t>
            </a:r>
            <a:r>
              <a:rPr lang="hu-HU" sz="1600" b="0" i="0" u="none" strike="noStrike" cap="none" dirty="0" err="1">
                <a:solidFill>
                  <a:schemeClr val="dk1"/>
                </a:solidFill>
                <a:latin typeface="Calibri"/>
                <a:ea typeface="Calibri"/>
                <a:cs typeface="Calibri"/>
                <a:sym typeface="Calibri"/>
              </a:rPr>
              <a:t>deleted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user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program.</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60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p:txBody>
      </p:sp>
      <p:sp>
        <p:nvSpPr>
          <p:cNvPr id="2" name="Téglalap 1">
            <a:extLst>
              <a:ext uri="{FF2B5EF4-FFF2-40B4-BE49-F238E27FC236}">
                <a16:creationId xmlns:a16="http://schemas.microsoft.com/office/drawing/2014/main" id="{B5E3F44C-6AA3-BB45-A205-6366F0EFA4E5}"/>
              </a:ext>
            </a:extLst>
          </p:cNvPr>
          <p:cNvSpPr/>
          <p:nvPr/>
        </p:nvSpPr>
        <p:spPr>
          <a:xfrm>
            <a:off x="215999" y="532337"/>
            <a:ext cx="7130731" cy="1384995"/>
          </a:xfrm>
          <a:prstGeom prst="rect">
            <a:avLst/>
          </a:prstGeom>
        </p:spPr>
        <p:txBody>
          <a:bodyPr wrap="square">
            <a:spAutoFit/>
          </a:bodyPr>
          <a:lstStyle/>
          <a:p>
            <a:r>
              <a:rPr lang="hu-HU" sz="2800" b="1" dirty="0" err="1">
                <a:solidFill>
                  <a:srgbClr val="006699"/>
                </a:solidFill>
                <a:latin typeface="Calibri"/>
                <a:cs typeface="Calibri"/>
              </a:rPr>
              <a:t>Drawbacks</a:t>
            </a:r>
            <a:r>
              <a:rPr lang="hu-HU" sz="2800" b="1" dirty="0">
                <a:solidFill>
                  <a:srgbClr val="006699"/>
                </a:solidFill>
                <a:latin typeface="Calibri"/>
                <a:cs typeface="Calibri"/>
              </a:rPr>
              <a:t> </a:t>
            </a:r>
            <a:r>
              <a:rPr lang="hu-HU" sz="2800" b="1" dirty="0" err="1">
                <a:solidFill>
                  <a:srgbClr val="006699"/>
                </a:solidFill>
                <a:latin typeface="Calibri"/>
                <a:cs typeface="Calibri"/>
              </a:rPr>
              <a:t>to</a:t>
            </a:r>
            <a:r>
              <a:rPr lang="hu-HU" sz="2800" b="1" dirty="0">
                <a:solidFill>
                  <a:srgbClr val="006699"/>
                </a:solidFill>
                <a:latin typeface="Calibri"/>
                <a:cs typeface="Calibri"/>
              </a:rPr>
              <a:t> </a:t>
            </a:r>
            <a:r>
              <a:rPr lang="hu-HU" sz="2800" b="1" dirty="0" err="1">
                <a:solidFill>
                  <a:srgbClr val="006699"/>
                </a:solidFill>
                <a:latin typeface="Calibri"/>
                <a:cs typeface="Calibri"/>
              </a:rPr>
              <a:t>using</a:t>
            </a:r>
            <a:r>
              <a:rPr lang="hu-HU" sz="2800" b="1" dirty="0">
                <a:solidFill>
                  <a:srgbClr val="006699"/>
                </a:solidFill>
                <a:latin typeface="Calibri"/>
                <a:cs typeface="Calibri"/>
              </a:rPr>
              <a:t> local Storage</a:t>
            </a:r>
          </a:p>
          <a:p>
            <a:br>
              <a:rPr lang="hu-HU" sz="2800" dirty="0">
                <a:solidFill>
                  <a:srgbClr val="002060"/>
                </a:solidFill>
                <a:latin typeface="Calibri" panose="020F0502020204030204" pitchFamily="34" charset="0"/>
                <a:cs typeface="Calibri" panose="020F0502020204030204" pitchFamily="34" charset="0"/>
              </a:rPr>
            </a:br>
            <a:endParaRPr lang="hu-HU" sz="2800"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a:solidFill>
                  <a:schemeClr val="lt1"/>
                </a:solidFill>
                <a:latin typeface="Calibri"/>
                <a:ea typeface="Calibri"/>
                <a:cs typeface="Calibri"/>
                <a:sym typeface="Calibri"/>
              </a:rPr>
              <a:t>Storage and functions</a:t>
            </a:r>
            <a:endParaRPr sz="3200" b="1" i="0" u="none" strike="noStrike" cap="none">
              <a:solidFill>
                <a:schemeClr val="lt1"/>
              </a:solidFill>
              <a:latin typeface="Calibri"/>
              <a:ea typeface="Calibri"/>
              <a:cs typeface="Calibri"/>
              <a:sym typeface="Calibri"/>
            </a:endParaRPr>
          </a:p>
        </p:txBody>
      </p:sp>
      <p:sp>
        <p:nvSpPr>
          <p:cNvPr id="187" name="Google Shape;187;p2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11</a:t>
            </a:fld>
            <a:endParaRPr sz="1800" b="0" i="0" u="none" strike="noStrike" cap="none">
              <a:solidFill>
                <a:schemeClr val="lt1"/>
              </a:solidFill>
              <a:latin typeface="Calibri"/>
              <a:ea typeface="Calibri"/>
              <a:cs typeface="Calibri"/>
              <a:sym typeface="Calibri"/>
            </a:endParaRPr>
          </a:p>
        </p:txBody>
      </p:sp>
      <p:sp>
        <p:nvSpPr>
          <p:cNvPr id="188" name="Google Shape;188;p2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a:solidFill>
                  <a:srgbClr val="006699"/>
                </a:solidFill>
                <a:latin typeface="Calibri"/>
                <a:ea typeface="Calibri"/>
                <a:cs typeface="Calibri"/>
                <a:sym typeface="Calibri"/>
              </a:rPr>
              <a:t>Storage</a:t>
            </a:r>
            <a:endParaRPr sz="2000" b="1" i="0" u="none" strike="noStrike" cap="none">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The key can be only the string </a:t>
            </a:r>
            <a:endParaRPr sz="16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Value is anything supported by JavaScript</a:t>
            </a:r>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a:solidFill>
                  <a:schemeClr val="dk1"/>
                </a:solidFill>
                <a:latin typeface="Calibri"/>
                <a:ea typeface="Calibri"/>
                <a:cs typeface="Calibri"/>
                <a:sym typeface="Calibri"/>
              </a:rPr>
              <a:t>String</a:t>
            </a:r>
            <a:endParaRPr sz="14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a:solidFill>
                  <a:schemeClr val="dk1"/>
                </a:solidFill>
                <a:latin typeface="Calibri"/>
                <a:ea typeface="Calibri"/>
                <a:cs typeface="Calibri"/>
                <a:sym typeface="Calibri"/>
              </a:rPr>
              <a:t>Boolan</a:t>
            </a:r>
            <a:endParaRPr sz="14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a:solidFill>
                  <a:schemeClr val="dk1"/>
                </a:solidFill>
                <a:latin typeface="Calibri"/>
                <a:ea typeface="Calibri"/>
                <a:cs typeface="Calibri"/>
                <a:sym typeface="Calibri"/>
              </a:rPr>
              <a:t>Integer</a:t>
            </a:r>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a:solidFill>
                  <a:schemeClr val="dk1"/>
                </a:solidFill>
                <a:latin typeface="Calibri"/>
                <a:ea typeface="Calibri"/>
                <a:cs typeface="Calibri"/>
                <a:sym typeface="Calibri"/>
              </a:rPr>
              <a:t>Float</a:t>
            </a: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Data will stored as string</a:t>
            </a:r>
            <a:endParaRPr sz="1600" b="0" i="0" u="none" strike="noStrike" cap="none">
              <a:solidFill>
                <a:schemeClr val="dk1"/>
              </a:solidFill>
              <a:latin typeface="Calibri"/>
              <a:ea typeface="Calibri"/>
              <a:cs typeface="Calibri"/>
              <a:sym typeface="Calibri"/>
            </a:endParaRPr>
          </a:p>
        </p:txBody>
      </p:sp>
      <p:sp>
        <p:nvSpPr>
          <p:cNvPr id="189" name="Google Shape;189;p24"/>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a:solidFill>
                  <a:srgbClr val="006699"/>
                </a:solidFill>
                <a:latin typeface="Calibri"/>
                <a:ea typeface="Calibri"/>
                <a:cs typeface="Calibri"/>
                <a:sym typeface="Calibri"/>
              </a:rPr>
              <a:t>Function</a:t>
            </a:r>
            <a:endParaRPr sz="2000" b="1" i="0" u="none" strike="noStrike" cap="none">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a:solidFill>
                <a:srgbClr val="006699"/>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Storage</a:t>
            </a:r>
            <a:endParaRPr sz="16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a:solidFill>
                  <a:schemeClr val="dk1"/>
                </a:solidFill>
                <a:latin typeface="Calibri"/>
                <a:ea typeface="Calibri"/>
                <a:cs typeface="Calibri"/>
                <a:sym typeface="Calibri"/>
              </a:rPr>
              <a:t>setItem();</a:t>
            </a:r>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Request</a:t>
            </a:r>
            <a:endParaRPr sz="16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a:solidFill>
                  <a:schemeClr val="dk1"/>
                </a:solidFill>
                <a:latin typeface="Calibri"/>
                <a:ea typeface="Calibri"/>
                <a:cs typeface="Calibri"/>
                <a:sym typeface="Calibri"/>
              </a:rPr>
              <a:t>getItem();</a:t>
            </a:r>
            <a:endParaRPr/>
          </a:p>
          <a:p>
            <a:pPr marL="0" marR="0" lvl="0" indent="0" algn="l" rtl="0">
              <a:lnSpc>
                <a:spcPct val="100000"/>
              </a:lnSpc>
              <a:spcBef>
                <a:spcPts val="0"/>
              </a:spcBef>
              <a:spcAft>
                <a:spcPts val="0"/>
              </a:spcAft>
              <a:buClr>
                <a:srgbClr val="006699"/>
              </a:buClr>
              <a:buFont typeface="Calibri"/>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Calibri"/>
              <a:buNone/>
            </a:pPr>
            <a:r>
              <a:rPr lang="hu-HU" sz="1200" b="0" i="0" u="none" strike="noStrike" cap="none">
                <a:solidFill>
                  <a:schemeClr val="dk1"/>
                </a:solidFill>
                <a:latin typeface="Courier New"/>
                <a:ea typeface="Courier New"/>
                <a:cs typeface="Courier New"/>
                <a:sym typeface="Courier New"/>
              </a:rPr>
              <a:t>var foo = localStorage.getItem("bar");</a:t>
            </a:r>
            <a:endParaRPr/>
          </a:p>
          <a:p>
            <a:pPr marL="0" marR="0" lvl="0" indent="0" algn="l" rtl="0">
              <a:lnSpc>
                <a:spcPct val="100000"/>
              </a:lnSpc>
              <a:spcBef>
                <a:spcPts val="0"/>
              </a:spcBef>
              <a:spcAft>
                <a:spcPts val="0"/>
              </a:spcAft>
              <a:buClr>
                <a:schemeClr val="dk1"/>
              </a:buClr>
              <a:buFont typeface="Calibri"/>
              <a:buNone/>
            </a:pPr>
            <a:r>
              <a:rPr lang="hu-HU" sz="1200" b="0" i="0" u="none" strike="noStrike" cap="none">
                <a:solidFill>
                  <a:schemeClr val="dk1"/>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chemeClr val="dk1"/>
              </a:buClr>
              <a:buFont typeface="Calibri"/>
              <a:buNone/>
            </a:pPr>
            <a:r>
              <a:rPr lang="hu-HU" sz="1200" b="0" i="0" u="none" strike="noStrike" cap="none">
                <a:solidFill>
                  <a:schemeClr val="dk1"/>
                </a:solidFill>
                <a:latin typeface="Courier New"/>
                <a:ea typeface="Courier New"/>
                <a:cs typeface="Courier New"/>
                <a:sym typeface="Courier New"/>
              </a:rPr>
              <a:t>localStorage.setItem("bar", foo);</a:t>
            </a:r>
            <a:endParaRPr/>
          </a:p>
          <a:p>
            <a:pPr marL="0" marR="0" lvl="0" indent="0" algn="l" rtl="0">
              <a:lnSpc>
                <a:spcPct val="100000"/>
              </a:lnSpc>
              <a:spcBef>
                <a:spcPts val="0"/>
              </a:spcBef>
              <a:spcAft>
                <a:spcPts val="0"/>
              </a:spcAft>
              <a:buClr>
                <a:srgbClr val="006699"/>
              </a:buClr>
              <a:buFont typeface="Calibri"/>
              <a:buNone/>
            </a:pPr>
            <a:endParaRPr sz="12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Font typeface="Calibri"/>
              <a:buNone/>
            </a:pPr>
            <a:r>
              <a:rPr lang="hu-HU" sz="1200" b="0" i="0" u="none" strike="noStrike" cap="none">
                <a:solidFill>
                  <a:schemeClr val="dk1"/>
                </a:solidFill>
                <a:latin typeface="Courier New"/>
                <a:ea typeface="Courier New"/>
                <a:cs typeface="Courier New"/>
                <a:sym typeface="Courier New"/>
              </a:rPr>
              <a:t>var foo = localStorage["bar"];</a:t>
            </a:r>
            <a:endParaRPr/>
          </a:p>
          <a:p>
            <a:pPr marL="0" marR="0" lvl="0" indent="0" algn="l" rtl="0">
              <a:lnSpc>
                <a:spcPct val="100000"/>
              </a:lnSpc>
              <a:spcBef>
                <a:spcPts val="0"/>
              </a:spcBef>
              <a:spcAft>
                <a:spcPts val="0"/>
              </a:spcAft>
              <a:buClr>
                <a:schemeClr val="dk1"/>
              </a:buClr>
              <a:buFont typeface="Calibri"/>
              <a:buNone/>
            </a:pPr>
            <a:r>
              <a:rPr lang="hu-HU" sz="1200" b="0" i="0" u="none" strike="noStrike" cap="none">
                <a:solidFill>
                  <a:schemeClr val="dk1"/>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chemeClr val="dk1"/>
              </a:buClr>
              <a:buFont typeface="Calibri"/>
              <a:buNone/>
            </a:pPr>
            <a:r>
              <a:rPr lang="hu-HU" sz="1200" b="0" i="0" u="none" strike="noStrike" cap="none">
                <a:solidFill>
                  <a:schemeClr val="dk1"/>
                </a:solidFill>
                <a:latin typeface="Courier New"/>
                <a:ea typeface="Courier New"/>
                <a:cs typeface="Courier New"/>
                <a:sym typeface="Courier New"/>
              </a:rPr>
              <a:t>localStorage["bar"] = foo;</a:t>
            </a:r>
            <a:endParaRPr sz="16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6699"/>
              </a:buClr>
              <a:buFont typeface="Calibri"/>
              <a:buNone/>
            </a:pPr>
            <a:endParaRPr sz="16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Remove of data</a:t>
            </a:r>
            <a:endParaRPr sz="16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a:solidFill>
                  <a:schemeClr val="dk1"/>
                </a:solidFill>
                <a:latin typeface="Calibri"/>
                <a:ea typeface="Calibri"/>
                <a:cs typeface="Calibri"/>
                <a:sym typeface="Calibri"/>
              </a:rPr>
              <a:t>Remove of one data</a:t>
            </a:r>
            <a:endParaRPr sz="1400" b="0" i="0" u="none" strike="noStrike" cap="none">
              <a:solidFill>
                <a:schemeClr val="dk1"/>
              </a:solidFill>
              <a:latin typeface="Calibri"/>
              <a:ea typeface="Calibri"/>
              <a:cs typeface="Calibri"/>
              <a:sym typeface="Calibri"/>
            </a:endParaRPr>
          </a:p>
          <a:p>
            <a:pPr marL="1200150" marR="0" lvl="2" indent="-285750" algn="l" rtl="0">
              <a:lnSpc>
                <a:spcPct val="100000"/>
              </a:lnSpc>
              <a:spcBef>
                <a:spcPts val="0"/>
              </a:spcBef>
              <a:spcAft>
                <a:spcPts val="0"/>
              </a:spcAft>
              <a:buClr>
                <a:schemeClr val="dk1"/>
              </a:buClr>
              <a:buSzPts val="1200"/>
              <a:buFont typeface="Courier New"/>
              <a:buChar char="o"/>
            </a:pPr>
            <a:r>
              <a:rPr lang="hu-HU" sz="1200" b="0" i="0" u="none" strike="noStrike" cap="none">
                <a:solidFill>
                  <a:schemeClr val="dk1"/>
                </a:solidFill>
                <a:latin typeface="Calibri"/>
                <a:ea typeface="Calibri"/>
                <a:cs typeface="Calibri"/>
                <a:sym typeface="Calibri"/>
              </a:rPr>
              <a:t>removeItem();</a:t>
            </a:r>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a:solidFill>
                  <a:schemeClr val="dk1"/>
                </a:solidFill>
                <a:latin typeface="Calibri"/>
                <a:ea typeface="Calibri"/>
                <a:cs typeface="Calibri"/>
                <a:sym typeface="Calibri"/>
              </a:rPr>
              <a:t>Remove of more data</a:t>
            </a:r>
            <a:endParaRPr sz="1400" b="0" i="0" u="none" strike="noStrike" cap="none">
              <a:solidFill>
                <a:schemeClr val="dk1"/>
              </a:solidFill>
              <a:latin typeface="Calibri"/>
              <a:ea typeface="Calibri"/>
              <a:cs typeface="Calibri"/>
              <a:sym typeface="Calibri"/>
            </a:endParaRPr>
          </a:p>
          <a:p>
            <a:pPr marL="1200150" marR="0" lvl="2" indent="-285750" algn="l" rtl="0">
              <a:lnSpc>
                <a:spcPct val="100000"/>
              </a:lnSpc>
              <a:spcBef>
                <a:spcPts val="0"/>
              </a:spcBef>
              <a:spcAft>
                <a:spcPts val="0"/>
              </a:spcAft>
              <a:buClr>
                <a:schemeClr val="dk1"/>
              </a:buClr>
              <a:buSzPts val="1200"/>
              <a:buFont typeface="Courier New"/>
              <a:buChar char="o"/>
            </a:pPr>
            <a:r>
              <a:rPr lang="hu-HU" sz="1200" b="0" i="0" u="none" strike="noStrike" cap="none">
                <a:solidFill>
                  <a:schemeClr val="dk1"/>
                </a:solidFill>
                <a:latin typeface="Calibri"/>
                <a:ea typeface="Calibri"/>
                <a:cs typeface="Calibri"/>
                <a:sym typeface="Calibri"/>
              </a:rPr>
              <a:t>Clear();</a:t>
            </a:r>
            <a:endParaRPr/>
          </a:p>
          <a:p>
            <a:pPr marL="0" marR="0" lvl="0" indent="0" algn="l" rtl="0">
              <a:lnSpc>
                <a:spcPct val="100000"/>
              </a:lnSpc>
              <a:spcBef>
                <a:spcPts val="600"/>
              </a:spcBef>
              <a:spcAft>
                <a:spcPts val="600"/>
              </a:spcAft>
              <a:buClr>
                <a:srgbClr val="006699"/>
              </a:buClr>
              <a:buFont typeface="Calibri"/>
              <a:buNone/>
            </a:pPr>
            <a:endParaRPr sz="2000" b="1" i="0" u="none" strike="noStrike" cap="none">
              <a:solidFill>
                <a:srgbClr val="006699"/>
              </a:solidFill>
              <a:latin typeface="Calibri"/>
              <a:ea typeface="Calibri"/>
              <a:cs typeface="Calibri"/>
              <a:sym typeface="Calibri"/>
            </a:endParaRPr>
          </a:p>
        </p:txBody>
      </p:sp>
      <p:sp>
        <p:nvSpPr>
          <p:cNvPr id="6" name="Téglalap 5">
            <a:extLst>
              <a:ext uri="{FF2B5EF4-FFF2-40B4-BE49-F238E27FC236}">
                <a16:creationId xmlns:a16="http://schemas.microsoft.com/office/drawing/2014/main" id="{1A2F81C9-38FC-0B46-BF2F-BB26D965FC98}"/>
              </a:ext>
            </a:extLst>
          </p:cNvPr>
          <p:cNvSpPr/>
          <p:nvPr/>
        </p:nvSpPr>
        <p:spPr>
          <a:xfrm>
            <a:off x="216000" y="491671"/>
            <a:ext cx="4572000" cy="523220"/>
          </a:xfrm>
          <a:prstGeom prst="rect">
            <a:avLst/>
          </a:prstGeom>
        </p:spPr>
        <p:txBody>
          <a:bodyPr>
            <a:spAutoFit/>
          </a:bodyPr>
          <a:lstStyle/>
          <a:p>
            <a:r>
              <a:rPr lang="hu-HU" sz="2800" b="1" dirty="0">
                <a:solidFill>
                  <a:srgbClr val="006699"/>
                </a:solidFill>
                <a:latin typeface="Calibri"/>
                <a:cs typeface="Calibri"/>
              </a:rPr>
              <a:t>Storage and </a:t>
            </a:r>
            <a:r>
              <a:rPr lang="hu-HU" sz="2800" b="1" dirty="0" err="1">
                <a:solidFill>
                  <a:srgbClr val="006699"/>
                </a:solidFill>
                <a:latin typeface="Calibri"/>
                <a:cs typeface="Calibri"/>
              </a:rPr>
              <a:t>functions</a:t>
            </a:r>
            <a:endParaRPr lang="hu-HU" sz="2400"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5" name="Google Shape;195;p25"/>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12</a:t>
            </a:fld>
            <a:endParaRPr sz="1800" b="0" i="0" u="none" strike="noStrike" cap="none">
              <a:solidFill>
                <a:schemeClr val="lt1"/>
              </a:solidFill>
              <a:latin typeface="Calibri"/>
              <a:ea typeface="Calibri"/>
              <a:cs typeface="Calibri"/>
              <a:sym typeface="Calibri"/>
            </a:endParaRPr>
          </a:p>
        </p:txBody>
      </p:sp>
      <p:sp>
        <p:nvSpPr>
          <p:cNvPr id="196" name="Google Shape;196;p2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Monitoring </a:t>
            </a:r>
            <a:r>
              <a:rPr lang="hu-HU" sz="2000" b="1" i="0" u="none" strike="noStrike" cap="none" dirty="0" err="1">
                <a:solidFill>
                  <a:srgbClr val="006699"/>
                </a:solidFill>
                <a:latin typeface="Calibri"/>
                <a:ea typeface="Calibri"/>
                <a:cs typeface="Calibri"/>
                <a:sym typeface="Calibri"/>
              </a:rPr>
              <a:t>storage</a:t>
            </a:r>
            <a:r>
              <a:rPr lang="hu-HU" sz="2000" b="1" i="0" u="none" strike="noStrike" cap="none" dirty="0">
                <a:solidFill>
                  <a:srgbClr val="006699"/>
                </a:solidFill>
                <a:latin typeface="Calibri"/>
                <a:ea typeface="Calibri"/>
                <a:cs typeface="Calibri"/>
                <a:sym typeface="Calibri"/>
              </a:rPr>
              <a:t> - Events</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If</a:t>
            </a:r>
            <a:r>
              <a:rPr lang="hu-HU" sz="1600" b="0" i="0" u="none" strike="noStrike" cap="none" dirty="0">
                <a:solidFill>
                  <a:schemeClr val="dk1"/>
                </a:solidFill>
                <a:latin typeface="Calibri"/>
                <a:ea typeface="Calibri"/>
                <a:cs typeface="Calibri"/>
                <a:sym typeface="Calibri"/>
              </a:rPr>
              <a:t> we </a:t>
            </a:r>
            <a:r>
              <a:rPr lang="hu-HU" sz="1600" b="0" i="0" u="none" strike="noStrike" cap="none" dirty="0" err="1">
                <a:solidFill>
                  <a:schemeClr val="dk1"/>
                </a:solidFill>
                <a:latin typeface="Calibri"/>
                <a:ea typeface="Calibri"/>
                <a:cs typeface="Calibri"/>
                <a:sym typeface="Calibri"/>
              </a:rPr>
              <a:t>insert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remove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elements</a:t>
            </a:r>
            <a:r>
              <a:rPr lang="hu-HU" sz="1600" b="0" i="0" u="none" strike="noStrike" cap="none" dirty="0">
                <a:solidFill>
                  <a:schemeClr val="dk1"/>
                </a:solidFill>
                <a:latin typeface="Calibri"/>
                <a:ea typeface="Calibri"/>
                <a:cs typeface="Calibri"/>
                <a:sym typeface="Calibri"/>
              </a:rPr>
              <a:t>, we </a:t>
            </a:r>
            <a:r>
              <a:rPr lang="hu-HU" sz="1600" b="0" i="0" u="none" strike="noStrike" cap="none" dirty="0" err="1">
                <a:solidFill>
                  <a:schemeClr val="dk1"/>
                </a:solidFill>
                <a:latin typeface="Calibri"/>
                <a:ea typeface="Calibri"/>
                <a:cs typeface="Calibri"/>
                <a:sym typeface="Calibri"/>
              </a:rPr>
              <a:t>might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subscribe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events</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Calibri"/>
              <a:buNone/>
            </a:pPr>
            <a:r>
              <a:rPr lang="hu-HU" sz="1200" b="0" i="0" u="none" strike="noStrike" cap="none" dirty="0" err="1">
                <a:solidFill>
                  <a:schemeClr val="dk1"/>
                </a:solidFill>
                <a:latin typeface="Courier New"/>
                <a:ea typeface="Courier New"/>
                <a:cs typeface="Courier New"/>
                <a:sym typeface="Courier New"/>
              </a:rPr>
              <a:t>if</a:t>
            </a: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window.addEventListener</a:t>
            </a:r>
            <a:r>
              <a:rPr lang="hu-HU" sz="1200" b="0" i="0"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window.addEventListener</a:t>
            </a:r>
            <a:endParaRPr sz="1200" b="0" i="0" u="none" strike="noStrike" cap="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storage</a:t>
            </a: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handle_storage</a:t>
            </a: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false</a:t>
            </a:r>
            <a:r>
              <a:rPr lang="hu-HU" sz="1200" b="0" i="0" u="none" strike="noStrike" cap="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Font typeface="Calibri"/>
              <a:buNone/>
            </a:pPr>
            <a:r>
              <a:rPr lang="hu-HU" sz="1200" b="0" i="0" u="none" strike="noStrike" cap="none" dirty="0" err="1">
                <a:solidFill>
                  <a:schemeClr val="dk1"/>
                </a:solidFill>
                <a:latin typeface="Courier New"/>
                <a:ea typeface="Courier New"/>
                <a:cs typeface="Courier New"/>
                <a:sym typeface="Courier New"/>
              </a:rPr>
              <a:t>else</a:t>
            </a:r>
            <a:r>
              <a:rPr lang="hu-HU" sz="1200" b="0" i="0"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window.attachEvent</a:t>
            </a:r>
            <a:endParaRPr sz="1200" b="0" i="0" u="none" strike="noStrike" cap="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onstorage</a:t>
            </a:r>
            <a:r>
              <a:rPr lang="hu-HU" sz="1200" b="0" i="0" u="none" strike="noStrike" cap="none" dirty="0">
                <a:solidFill>
                  <a:schemeClr val="dk1"/>
                </a:solidFill>
                <a:latin typeface="Courier New"/>
                <a:ea typeface="Courier New"/>
                <a:cs typeface="Courier New"/>
                <a:sym typeface="Courier New"/>
              </a:rPr>
              <a:t>",</a:t>
            </a:r>
            <a:r>
              <a:rPr lang="hu-HU" sz="1200" b="0" i="0" u="none" strike="noStrike" cap="none" dirty="0" err="1">
                <a:solidFill>
                  <a:schemeClr val="dk1"/>
                </a:solidFill>
                <a:latin typeface="Courier New"/>
                <a:ea typeface="Courier New"/>
                <a:cs typeface="Courier New"/>
                <a:sym typeface="Courier New"/>
              </a:rPr>
              <a:t>handle_storage</a:t>
            </a:r>
            <a:r>
              <a:rPr lang="hu-HU" sz="1200" b="0" i="0" u="none" strike="noStrike" cap="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rgbClr val="006699"/>
              </a:buClr>
              <a:buFont typeface="Calibri"/>
              <a:buNone/>
            </a:pPr>
            <a:endParaRPr sz="1200" b="0" i="0" u="none" strike="noStrike" cap="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Font typeface="Calibri"/>
              <a:buNone/>
            </a:pPr>
            <a:r>
              <a:rPr lang="hu-HU" sz="1200" b="0" i="0" u="none" strike="noStrike" cap="none" dirty="0" err="1">
                <a:solidFill>
                  <a:schemeClr val="dk1"/>
                </a:solidFill>
                <a:latin typeface="Courier New"/>
                <a:ea typeface="Courier New"/>
                <a:cs typeface="Courier New"/>
                <a:sym typeface="Courier New"/>
              </a:rPr>
              <a:t>function</a:t>
            </a: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handle_storage</a:t>
            </a:r>
            <a:r>
              <a:rPr lang="hu-HU" sz="1200" b="0" i="0" u="none" strike="noStrike" cap="none" dirty="0">
                <a:solidFill>
                  <a:schemeClr val="dk1"/>
                </a:solidFill>
                <a:latin typeface="Courier New"/>
                <a:ea typeface="Courier New"/>
                <a:cs typeface="Courier New"/>
                <a:sym typeface="Courier New"/>
              </a:rPr>
              <a:t>(e) {</a:t>
            </a:r>
            <a:endParaRPr dirty="0"/>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  </a:t>
            </a:r>
            <a:r>
              <a:rPr lang="hu-HU" sz="1200" b="0" i="0" u="none" strike="noStrike" cap="none" dirty="0" err="1">
                <a:solidFill>
                  <a:schemeClr val="dk1"/>
                </a:solidFill>
                <a:latin typeface="Courier New"/>
                <a:ea typeface="Courier New"/>
                <a:cs typeface="Courier New"/>
                <a:sym typeface="Courier New"/>
              </a:rPr>
              <a:t>if</a:t>
            </a:r>
            <a:r>
              <a:rPr lang="hu-HU" sz="1200" b="0" i="0" u="none" strike="noStrike" cap="none" dirty="0">
                <a:solidFill>
                  <a:schemeClr val="dk1"/>
                </a:solidFill>
                <a:latin typeface="Courier New"/>
                <a:ea typeface="Courier New"/>
                <a:cs typeface="Courier New"/>
                <a:sym typeface="Courier New"/>
              </a:rPr>
              <a:t> (!e) {</a:t>
            </a:r>
            <a:endParaRPr dirty="0"/>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    e = </a:t>
            </a:r>
            <a:r>
              <a:rPr lang="hu-HU" sz="1200" b="0" i="0" u="none" strike="noStrike" cap="none" dirty="0" err="1">
                <a:solidFill>
                  <a:schemeClr val="dk1"/>
                </a:solidFill>
                <a:latin typeface="Courier New"/>
                <a:ea typeface="Courier New"/>
                <a:cs typeface="Courier New"/>
                <a:sym typeface="Courier New"/>
              </a:rPr>
              <a:t>window.event</a:t>
            </a:r>
            <a:r>
              <a:rPr lang="hu-HU" sz="1200" b="0" i="0" u="none" strike="noStrike" cap="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  }</a:t>
            </a:r>
            <a:endParaRPr sz="1200" b="0" i="0" u="none" strike="noStrike" cap="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Font typeface="Calibri"/>
              <a:buNone/>
            </a:pPr>
            <a:r>
              <a:rPr lang="hu-HU" sz="1200" b="0" i="0" u="none" strike="noStrike" cap="none" dirty="0">
                <a:solidFill>
                  <a:schemeClr val="dk1"/>
                </a:solidFill>
                <a:latin typeface="Courier New"/>
                <a:ea typeface="Courier New"/>
                <a:cs typeface="Courier New"/>
                <a:sym typeface="Courier New"/>
              </a:rPr>
              <a:t>}</a:t>
            </a:r>
            <a:endParaRPr dirty="0"/>
          </a:p>
        </p:txBody>
      </p:sp>
      <p:sp>
        <p:nvSpPr>
          <p:cNvPr id="197" name="Google Shape;197;p25"/>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Where</a:t>
            </a:r>
            <a:r>
              <a:rPr lang="hu-HU" sz="2000" b="1" i="0" u="none" strike="noStrike" cap="none" dirty="0">
                <a:solidFill>
                  <a:srgbClr val="006699"/>
                </a:solidFill>
                <a:latin typeface="Calibri"/>
                <a:ea typeface="Calibri"/>
                <a:cs typeface="Calibri"/>
                <a:sym typeface="Calibri"/>
              </a:rPr>
              <a:t> is it </a:t>
            </a:r>
            <a:r>
              <a:rPr lang="hu-HU" sz="2000" b="1" i="0" u="none" strike="noStrike" cap="none" dirty="0" err="1">
                <a:solidFill>
                  <a:srgbClr val="006699"/>
                </a:solidFill>
                <a:latin typeface="Calibri"/>
                <a:ea typeface="Calibri"/>
                <a:cs typeface="Calibri"/>
                <a:sym typeface="Calibri"/>
              </a:rPr>
              <a:t>phisically</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stored</a:t>
            </a:r>
            <a:r>
              <a:rPr lang="hu-HU" sz="2000" b="1" i="0" u="none" strike="noStrike" cap="none" dirty="0">
                <a:solidFill>
                  <a:srgbClr val="006699"/>
                </a:solidFill>
                <a:latin typeface="Calibri"/>
                <a:ea typeface="Calibri"/>
                <a:cs typeface="Calibri"/>
                <a:sym typeface="Calibri"/>
              </a:rPr>
              <a:t>?</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Windows  – Internet Explorer</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800100" marR="0" lvl="1" indent="-34290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C:\</a:t>
            </a:r>
            <a:r>
              <a:rPr lang="hu-HU" sz="1400" b="0" i="0" u="none" strike="noStrike" cap="none" dirty="0" err="1">
                <a:solidFill>
                  <a:schemeClr val="dk1"/>
                </a:solidFill>
                <a:latin typeface="Calibri"/>
                <a:ea typeface="Calibri"/>
                <a:cs typeface="Calibri"/>
                <a:sym typeface="Calibri"/>
              </a:rPr>
              <a:t>Users</a:t>
            </a:r>
            <a:r>
              <a:rPr lang="hu-HU" sz="1400" b="0" i="0" u="none" strike="noStrike" cap="none" dirty="0">
                <a:solidFill>
                  <a:schemeClr val="dk1"/>
                </a:solidFill>
                <a:latin typeface="Calibri"/>
                <a:ea typeface="Calibri"/>
                <a:cs typeface="Calibri"/>
                <a:sym typeface="Calibri"/>
              </a:rPr>
              <a:t>\{</a:t>
            </a:r>
            <a:r>
              <a:rPr lang="hu-HU" sz="1400" b="0" i="0" u="none" strike="noStrike" cap="none" dirty="0" err="1">
                <a:solidFill>
                  <a:schemeClr val="dk1"/>
                </a:solidFill>
                <a:latin typeface="Calibri"/>
                <a:ea typeface="Calibri"/>
                <a:cs typeface="Calibri"/>
                <a:sym typeface="Calibri"/>
              </a:rPr>
              <a:t>UserName</a:t>
            </a:r>
            <a:r>
              <a:rPr lang="hu-HU" sz="1400" b="0" i="0" u="none" strike="noStrike" cap="none" dirty="0">
                <a:solidFill>
                  <a:schemeClr val="dk1"/>
                </a:solidFill>
                <a:latin typeface="Calibri"/>
                <a:ea typeface="Calibri"/>
                <a:cs typeface="Calibri"/>
                <a:sym typeface="Calibri"/>
              </a:rPr>
              <a:t>}\</a:t>
            </a:r>
            <a:r>
              <a:rPr lang="hu-HU" sz="1400" b="0" i="0" u="none" strike="noStrike" cap="none" dirty="0" err="1">
                <a:solidFill>
                  <a:schemeClr val="dk1"/>
                </a:solidFill>
                <a:latin typeface="Calibri"/>
                <a:ea typeface="Calibri"/>
                <a:cs typeface="Calibri"/>
                <a:sym typeface="Calibri"/>
              </a:rPr>
              <a:t>AppData</a:t>
            </a:r>
            <a:r>
              <a:rPr lang="hu-HU" sz="1400" b="0" i="0" u="none" strike="noStrike" cap="none" dirty="0">
                <a:solidFill>
                  <a:schemeClr val="dk1"/>
                </a:solidFill>
                <a:latin typeface="Calibri"/>
                <a:ea typeface="Calibri"/>
                <a:cs typeface="Calibri"/>
                <a:sym typeface="Calibri"/>
              </a:rPr>
              <a:t>\</a:t>
            </a:r>
            <a:r>
              <a:rPr lang="hu-HU" sz="1400" b="0" i="0" u="none" strike="noStrike" cap="none" dirty="0" err="1">
                <a:solidFill>
                  <a:schemeClr val="dk1"/>
                </a:solidFill>
                <a:latin typeface="Calibri"/>
                <a:ea typeface="Calibri"/>
                <a:cs typeface="Calibri"/>
                <a:sym typeface="Calibri"/>
              </a:rPr>
              <a:t>LocalLow</a:t>
            </a:r>
            <a:r>
              <a:rPr lang="hu-HU" sz="1400" b="0" i="0" u="none" strike="noStrike" cap="none" dirty="0">
                <a:solidFill>
                  <a:schemeClr val="dk1"/>
                </a:solidFill>
                <a:latin typeface="Calibri"/>
                <a:ea typeface="Calibri"/>
                <a:cs typeface="Calibri"/>
                <a:sym typeface="Calibri"/>
              </a:rPr>
              <a:t>\Microsoft\Internet Explorer\</a:t>
            </a:r>
            <a:r>
              <a:rPr lang="hu-HU" sz="1400" b="0" i="0" u="none" strike="noStrike" cap="none" dirty="0" err="1">
                <a:solidFill>
                  <a:schemeClr val="dk1"/>
                </a:solidFill>
                <a:latin typeface="Calibri"/>
                <a:ea typeface="Calibri"/>
                <a:cs typeface="Calibri"/>
                <a:sym typeface="Calibri"/>
              </a:rPr>
              <a:t>DOMStore</a:t>
            </a:r>
            <a:r>
              <a:rPr lang="hu-HU" sz="1400" b="0" i="0" u="none" strike="noStrike" cap="none" dirty="0">
                <a:solidFill>
                  <a:schemeClr val="dk1"/>
                </a:solidFill>
                <a:latin typeface="Calibri"/>
                <a:ea typeface="Calibri"/>
                <a:cs typeface="Calibri"/>
                <a:sym typeface="Calibri"/>
              </a:rPr>
              <a:t>\</a:t>
            </a:r>
            <a:endParaRPr dirty="0"/>
          </a:p>
          <a:p>
            <a:pPr marL="800100" marR="0" lvl="1" indent="-34290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In XML file!</a:t>
            </a:r>
            <a:endParaRPr sz="1400" b="0" i="0" u="none" strike="noStrike" cap="none" dirty="0">
              <a:solidFill>
                <a:schemeClr val="dk1"/>
              </a:solidFill>
              <a:latin typeface="Calibri"/>
              <a:ea typeface="Calibri"/>
              <a:cs typeface="Calibri"/>
              <a:sym typeface="Calibri"/>
            </a:endParaRPr>
          </a:p>
        </p:txBody>
      </p:sp>
      <p:sp>
        <p:nvSpPr>
          <p:cNvPr id="6" name="Téglalap 5">
            <a:extLst>
              <a:ext uri="{FF2B5EF4-FFF2-40B4-BE49-F238E27FC236}">
                <a16:creationId xmlns:a16="http://schemas.microsoft.com/office/drawing/2014/main" id="{AC96F9EE-FD3B-414D-B0ED-D6942C275AC8}"/>
              </a:ext>
            </a:extLst>
          </p:cNvPr>
          <p:cNvSpPr/>
          <p:nvPr/>
        </p:nvSpPr>
        <p:spPr>
          <a:xfrm>
            <a:off x="216000" y="491671"/>
            <a:ext cx="4572000" cy="523220"/>
          </a:xfrm>
          <a:prstGeom prst="rect">
            <a:avLst/>
          </a:prstGeom>
        </p:spPr>
        <p:txBody>
          <a:bodyPr>
            <a:spAutoFit/>
          </a:bodyPr>
          <a:lstStyle/>
          <a:p>
            <a:r>
              <a:rPr lang="hu-HU" sz="2800" b="1" dirty="0">
                <a:solidFill>
                  <a:srgbClr val="006699"/>
                </a:solidFill>
                <a:latin typeface="Calibri"/>
                <a:cs typeface="Calibri"/>
              </a:rPr>
              <a:t>Storage and </a:t>
            </a:r>
            <a:r>
              <a:rPr lang="hu-HU" sz="2800" b="1" dirty="0" err="1">
                <a:solidFill>
                  <a:srgbClr val="006699"/>
                </a:solidFill>
                <a:latin typeface="Calibri"/>
                <a:cs typeface="Calibri"/>
              </a:rPr>
              <a:t>listeners</a:t>
            </a:r>
            <a:endParaRPr lang="hu-HU" sz="2800" b="1" dirty="0">
              <a:solidFill>
                <a:srgbClr val="006699"/>
              </a:solidFill>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2800" b="1" cap="none" dirty="0">
                <a:solidFill>
                  <a:srgbClr val="006699"/>
                </a:solidFill>
                <a:latin typeface="Calibri"/>
                <a:cs typeface="Calibri"/>
                <a:sym typeface="Calibri"/>
              </a:rPr>
              <a:t>Local Storage </a:t>
            </a:r>
            <a:r>
              <a:rPr lang="hu-HU" sz="2800" b="1" cap="none" dirty="0" err="1">
                <a:solidFill>
                  <a:srgbClr val="006699"/>
                </a:solidFill>
                <a:latin typeface="Calibri"/>
                <a:cs typeface="Calibri"/>
                <a:sym typeface="Calibri"/>
              </a:rPr>
              <a:t>security</a:t>
            </a:r>
            <a:r>
              <a:rPr lang="hu-HU" sz="2800" b="1" cap="none" dirty="0">
                <a:solidFill>
                  <a:srgbClr val="006699"/>
                </a:solidFill>
                <a:latin typeface="Calibri"/>
                <a:cs typeface="Calibri"/>
                <a:sym typeface="Calibri"/>
              </a:rPr>
              <a:t> </a:t>
            </a:r>
            <a:r>
              <a:rPr lang="hu-HU" sz="2800" b="1" cap="none" dirty="0" err="1">
                <a:solidFill>
                  <a:srgbClr val="006699"/>
                </a:solidFill>
                <a:latin typeface="Calibri"/>
                <a:cs typeface="Calibri"/>
                <a:sym typeface="Calibri"/>
              </a:rPr>
              <a:t>risks</a:t>
            </a:r>
            <a:endParaRPr sz="2800" b="1" cap="none" dirty="0">
              <a:solidFill>
                <a:srgbClr val="006699"/>
              </a:solidFill>
              <a:latin typeface="Calibri"/>
              <a:cs typeface="Calibri"/>
              <a:sym typeface="Calibri"/>
            </a:endParaRPr>
          </a:p>
        </p:txBody>
      </p:sp>
      <p:sp>
        <p:nvSpPr>
          <p:cNvPr id="203" name="Google Shape;203;p26"/>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13</a:t>
            </a:fld>
            <a:endParaRPr sz="1800" b="0" i="0" u="none" strike="noStrike" cap="none">
              <a:solidFill>
                <a:schemeClr val="lt1"/>
              </a:solidFill>
              <a:latin typeface="Calibri"/>
              <a:ea typeface="Calibri"/>
              <a:cs typeface="Calibri"/>
              <a:sym typeface="Calibri"/>
            </a:endParaRPr>
          </a:p>
        </p:txBody>
      </p:sp>
      <p:sp>
        <p:nvSpPr>
          <p:cNvPr id="204" name="Google Shape;204;p26"/>
          <p:cNvSpPr txBox="1">
            <a:spLocks noGrp="1"/>
          </p:cNvSpPr>
          <p:nvPr>
            <p:ph type="body" idx="1"/>
          </p:nvPr>
        </p:nvSpPr>
        <p:spPr>
          <a:xfrm>
            <a:off x="216000" y="1692000"/>
            <a:ext cx="3995960" cy="439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Local Storage </a:t>
            </a:r>
            <a:r>
              <a:rPr lang="hu-HU" sz="2000" b="1" i="0" u="none" strike="noStrike" cap="none" dirty="0" err="1">
                <a:solidFill>
                  <a:srgbClr val="006699"/>
                </a:solidFill>
                <a:latin typeface="Calibri"/>
                <a:ea typeface="Calibri"/>
                <a:cs typeface="Calibri"/>
                <a:sym typeface="Calibri"/>
              </a:rPr>
              <a:t>security</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risks</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Also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known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as</a:t>
            </a:r>
            <a:r>
              <a:rPr lang="hu-HU" sz="1600" b="0" i="0" u="none" strike="noStrike" cap="none" dirty="0">
                <a:solidFill>
                  <a:schemeClr val="dk1"/>
                </a:solidFill>
                <a:latin typeface="Calibri"/>
                <a:ea typeface="Calibri"/>
                <a:cs typeface="Calibri"/>
                <a:sym typeface="Calibri"/>
              </a:rPr>
              <a:t> Offline Storage, Web Storage. </a:t>
            </a:r>
            <a:r>
              <a:rPr lang="hu-HU" sz="1600" b="0" i="0" u="none" strike="noStrike" cap="none" dirty="0" err="1">
                <a:solidFill>
                  <a:schemeClr val="dk1"/>
                </a:solidFill>
                <a:latin typeface="Calibri"/>
                <a:ea typeface="Calibri"/>
                <a:cs typeface="Calibri"/>
                <a:sym typeface="Calibri"/>
              </a:rPr>
              <a:t>Underlying</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mechanism</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may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vary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from</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user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agent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next</a:t>
            </a:r>
            <a:r>
              <a:rPr lang="hu-HU" sz="1600" b="0" i="0" u="none" strike="noStrike" cap="none" dirty="0">
                <a:solidFill>
                  <a:schemeClr val="dk1"/>
                </a:solidFill>
                <a:latin typeface="Calibri"/>
                <a:ea typeface="Calibri"/>
                <a:cs typeface="Calibri"/>
                <a:sym typeface="Calibri"/>
              </a:rPr>
              <a:t>. In </a:t>
            </a:r>
            <a:r>
              <a:rPr lang="hu-HU" sz="1600" b="0" i="0" u="none" strike="noStrike" cap="none" dirty="0" err="1">
                <a:solidFill>
                  <a:schemeClr val="dk1"/>
                </a:solidFill>
                <a:latin typeface="Calibri"/>
                <a:ea typeface="Calibri"/>
                <a:cs typeface="Calibri"/>
                <a:sym typeface="Calibri"/>
              </a:rPr>
              <a:t>other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words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any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authentication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your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application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requires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can</a:t>
            </a:r>
            <a:r>
              <a:rPr lang="hu-HU" sz="1600" b="0" i="0" u="none" strike="noStrike" cap="none" dirty="0">
                <a:solidFill>
                  <a:schemeClr val="dk1"/>
                </a:solidFill>
                <a:latin typeface="Calibri"/>
                <a:ea typeface="Calibri"/>
                <a:cs typeface="Calibri"/>
                <a:sym typeface="Calibri"/>
              </a:rPr>
              <a:t> be </a:t>
            </a:r>
            <a:r>
              <a:rPr lang="hu-HU" sz="1600" b="0" i="0" u="none" strike="noStrike" cap="none" dirty="0" err="1">
                <a:solidFill>
                  <a:schemeClr val="dk1"/>
                </a:solidFill>
                <a:latin typeface="Calibri"/>
                <a:ea typeface="Calibri"/>
                <a:cs typeface="Calibri"/>
                <a:sym typeface="Calibri"/>
              </a:rPr>
              <a:t>bypassed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by</a:t>
            </a:r>
            <a:r>
              <a:rPr lang="hu-HU" sz="1600" b="0" i="0" u="none" strike="noStrike" cap="none" dirty="0">
                <a:solidFill>
                  <a:schemeClr val="dk1"/>
                </a:solidFill>
                <a:latin typeface="Calibri"/>
                <a:ea typeface="Calibri"/>
                <a:cs typeface="Calibri"/>
                <a:sym typeface="Calibri"/>
              </a:rPr>
              <a:t> a </a:t>
            </a:r>
            <a:r>
              <a:rPr lang="hu-HU" sz="1600" b="0" i="0" u="none" strike="noStrike" cap="none" dirty="0" err="1">
                <a:solidFill>
                  <a:schemeClr val="dk1"/>
                </a:solidFill>
                <a:latin typeface="Calibri"/>
                <a:ea typeface="Calibri"/>
                <a:cs typeface="Calibri"/>
                <a:sym typeface="Calibri"/>
              </a:rPr>
              <a:t>user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with</a:t>
            </a:r>
            <a:r>
              <a:rPr lang="hu-HU" sz="1600" b="0" i="0" u="none" strike="noStrike" cap="none" dirty="0">
                <a:solidFill>
                  <a:schemeClr val="dk1"/>
                </a:solidFill>
                <a:latin typeface="Calibri"/>
                <a:ea typeface="Calibri"/>
                <a:cs typeface="Calibri"/>
                <a:sym typeface="Calibri"/>
              </a:rPr>
              <a:t> local </a:t>
            </a:r>
            <a:r>
              <a:rPr lang="hu-HU" sz="1600" b="0" i="0" u="none" strike="noStrike" cap="none" dirty="0" err="1">
                <a:solidFill>
                  <a:schemeClr val="dk1"/>
                </a:solidFill>
                <a:latin typeface="Calibri"/>
                <a:ea typeface="Calibri"/>
                <a:cs typeface="Calibri"/>
                <a:sym typeface="Calibri"/>
              </a:rPr>
              <a:t>privileges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machine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which</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data</a:t>
            </a:r>
            <a:r>
              <a:rPr lang="hu-HU" sz="1600" b="0" i="0" u="none" strike="noStrike" cap="none" dirty="0">
                <a:solidFill>
                  <a:schemeClr val="dk1"/>
                </a:solidFill>
                <a:latin typeface="Calibri"/>
                <a:ea typeface="Calibri"/>
                <a:cs typeface="Calibri"/>
                <a:sym typeface="Calibri"/>
              </a:rPr>
              <a:t> is </a:t>
            </a:r>
            <a:r>
              <a:rPr lang="hu-HU" sz="1600" b="0" i="0" u="none" strike="noStrike" cap="none" dirty="0" err="1">
                <a:solidFill>
                  <a:schemeClr val="dk1"/>
                </a:solidFill>
                <a:latin typeface="Calibri"/>
                <a:ea typeface="Calibri"/>
                <a:cs typeface="Calibri"/>
                <a:sym typeface="Calibri"/>
              </a:rPr>
              <a:t>stored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Therefore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it's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recommended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not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store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any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sensitive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information</a:t>
            </a:r>
            <a:r>
              <a:rPr lang="hu-HU" sz="1600" b="0" i="0" u="none" strike="noStrike" cap="none" dirty="0">
                <a:solidFill>
                  <a:schemeClr val="dk1"/>
                </a:solidFill>
                <a:latin typeface="Calibri"/>
                <a:ea typeface="Calibri"/>
                <a:cs typeface="Calibri"/>
                <a:sym typeface="Calibri"/>
              </a:rPr>
              <a:t> in local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a:t>
            </a:r>
            <a:endParaRPr dirty="0"/>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Use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object</a:t>
            </a:r>
            <a:r>
              <a:rPr lang="hu-HU" sz="1600" b="0" i="0" u="none" strike="noStrike" cap="none" dirty="0">
                <a:solidFill>
                  <a:schemeClr val="dk1"/>
                </a:solidFill>
                <a:latin typeface="Calibri"/>
                <a:ea typeface="Calibri"/>
                <a:cs typeface="Calibri"/>
                <a:sym typeface="Calibri"/>
              </a:rPr>
              <a:t> sessionStorage </a:t>
            </a:r>
            <a:r>
              <a:rPr lang="hu-HU" sz="1600" b="0" i="0" u="none" strike="noStrike" cap="none" dirty="0" err="1">
                <a:solidFill>
                  <a:schemeClr val="dk1"/>
                </a:solidFill>
                <a:latin typeface="Calibri"/>
                <a:ea typeface="Calibri"/>
                <a:cs typeface="Calibri"/>
                <a:sym typeface="Calibri"/>
              </a:rPr>
              <a:t>instead</a:t>
            </a:r>
            <a:r>
              <a:rPr lang="hu-HU" sz="1600" b="0" i="0" u="none" strike="noStrike" cap="none" dirty="0">
                <a:solidFill>
                  <a:schemeClr val="dk1"/>
                </a:solidFill>
                <a:latin typeface="Calibri"/>
                <a:ea typeface="Calibri"/>
                <a:cs typeface="Calibri"/>
                <a:sym typeface="Calibri"/>
              </a:rPr>
              <a:t> of localStorage </a:t>
            </a:r>
            <a:r>
              <a:rPr lang="hu-HU" sz="1600" b="0" i="0" u="none" strike="noStrike" cap="none" dirty="0" err="1">
                <a:solidFill>
                  <a:schemeClr val="dk1"/>
                </a:solidFill>
                <a:latin typeface="Calibri"/>
                <a:ea typeface="Calibri"/>
                <a:cs typeface="Calibri"/>
                <a:sym typeface="Calibri"/>
              </a:rPr>
              <a:t>if</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persistent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 is </a:t>
            </a:r>
            <a:r>
              <a:rPr lang="hu-HU" sz="1600" b="0" i="0" u="none" strike="noStrike" cap="none" dirty="0" err="1">
                <a:solidFill>
                  <a:schemeClr val="dk1"/>
                </a:solidFill>
                <a:latin typeface="Calibri"/>
                <a:ea typeface="Calibri"/>
                <a:cs typeface="Calibri"/>
                <a:sym typeface="Calibri"/>
              </a:rPr>
              <a:t>not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needed</a:t>
            </a:r>
            <a:r>
              <a:rPr lang="hu-HU" sz="1600" b="0" i="0" u="none" strike="noStrike" cap="none" dirty="0">
                <a:solidFill>
                  <a:schemeClr val="dk1"/>
                </a:solidFill>
                <a:latin typeface="Calibri"/>
                <a:ea typeface="Calibri"/>
                <a:cs typeface="Calibri"/>
                <a:sym typeface="Calibri"/>
              </a:rPr>
              <a:t>. sessionStorage </a:t>
            </a:r>
            <a:r>
              <a:rPr lang="hu-HU" sz="1600" b="0" i="0" u="none" strike="noStrike" cap="none" dirty="0" err="1">
                <a:solidFill>
                  <a:schemeClr val="dk1"/>
                </a:solidFill>
                <a:latin typeface="Calibri"/>
                <a:ea typeface="Calibri"/>
                <a:cs typeface="Calibri"/>
                <a:sym typeface="Calibri"/>
              </a:rPr>
              <a:t>object</a:t>
            </a:r>
            <a:r>
              <a:rPr lang="hu-HU" sz="1600" b="0" i="0" u="none" strike="noStrike" cap="none" dirty="0">
                <a:solidFill>
                  <a:schemeClr val="dk1"/>
                </a:solidFill>
                <a:latin typeface="Calibri"/>
                <a:ea typeface="Calibri"/>
                <a:cs typeface="Calibri"/>
                <a:sym typeface="Calibri"/>
              </a:rPr>
              <a:t> is </a:t>
            </a:r>
            <a:r>
              <a:rPr lang="hu-HU" sz="1600" b="0" i="0" u="none" strike="noStrike" cap="none" dirty="0" err="1">
                <a:solidFill>
                  <a:schemeClr val="dk1"/>
                </a:solidFill>
                <a:latin typeface="Calibri"/>
                <a:ea typeface="Calibri"/>
                <a:cs typeface="Calibri"/>
                <a:sym typeface="Calibri"/>
              </a:rPr>
              <a:t>available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only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that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window</a:t>
            </a:r>
            <a:r>
              <a:rPr lang="hu-HU" sz="1600" b="0" i="0" u="none" strike="noStrike" cap="none" dirty="0">
                <a:solidFill>
                  <a:schemeClr val="dk1"/>
                </a:solidFill>
                <a:latin typeface="Calibri"/>
                <a:ea typeface="Calibri"/>
                <a:cs typeface="Calibri"/>
                <a:sym typeface="Calibri"/>
              </a:rPr>
              <a:t>/</a:t>
            </a:r>
            <a:r>
              <a:rPr lang="hu-HU" sz="1600" b="0" i="0" u="none" strike="noStrike" cap="none" dirty="0" err="1">
                <a:solidFill>
                  <a:schemeClr val="dk1"/>
                </a:solidFill>
                <a:latin typeface="Calibri"/>
                <a:ea typeface="Calibri"/>
                <a:cs typeface="Calibri"/>
                <a:sym typeface="Calibri"/>
              </a:rPr>
              <a:t>tab</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until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window</a:t>
            </a:r>
            <a:r>
              <a:rPr lang="hu-HU" sz="1600" b="0" i="0" u="none" strike="noStrike" cap="none" dirty="0">
                <a:solidFill>
                  <a:schemeClr val="dk1"/>
                </a:solidFill>
                <a:latin typeface="Calibri"/>
                <a:ea typeface="Calibri"/>
                <a:cs typeface="Calibri"/>
                <a:sym typeface="Calibri"/>
              </a:rPr>
              <a:t> is </a:t>
            </a:r>
            <a:r>
              <a:rPr lang="hu-HU" sz="1600" b="0" i="0" u="none" strike="noStrike" cap="none" dirty="0" err="1">
                <a:solidFill>
                  <a:schemeClr val="dk1"/>
                </a:solidFill>
                <a:latin typeface="Calibri"/>
                <a:ea typeface="Calibri"/>
                <a:cs typeface="Calibri"/>
                <a:sym typeface="Calibri"/>
              </a:rPr>
              <a:t>closed</a:t>
            </a:r>
            <a:r>
              <a:rPr lang="hu-HU" sz="1600" b="0" i="0" u="none" strike="noStrike" cap="none" dirty="0">
                <a:solidFill>
                  <a:schemeClr val="dk1"/>
                </a:solidFill>
                <a:latin typeface="Calibri"/>
                <a:ea typeface="Calibri"/>
                <a:cs typeface="Calibri"/>
                <a:sym typeface="Calibri"/>
              </a:rPr>
              <a:t>.</a:t>
            </a: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A </a:t>
            </a:r>
            <a:r>
              <a:rPr lang="hu-HU" sz="1600" b="0" i="0" u="none" strike="noStrike" cap="none" dirty="0" err="1">
                <a:solidFill>
                  <a:schemeClr val="dk1"/>
                </a:solidFill>
                <a:latin typeface="Calibri"/>
                <a:ea typeface="Calibri"/>
                <a:cs typeface="Calibri"/>
                <a:sym typeface="Calibri"/>
              </a:rPr>
              <a:t>single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Cross</a:t>
            </a:r>
            <a:r>
              <a:rPr lang="hu-HU" sz="1600" b="0" i="0" u="none" strike="noStrike" cap="none" dirty="0">
                <a:solidFill>
                  <a:schemeClr val="dk1"/>
                </a:solidFill>
                <a:latin typeface="Calibri"/>
                <a:ea typeface="Calibri"/>
                <a:cs typeface="Calibri"/>
                <a:sym typeface="Calibri"/>
              </a:rPr>
              <a:t> Site Scripting </a:t>
            </a:r>
            <a:r>
              <a:rPr lang="hu-HU" sz="1600" b="0" i="0" u="none" strike="noStrike" cap="none" dirty="0" err="1">
                <a:solidFill>
                  <a:schemeClr val="dk1"/>
                </a:solidFill>
                <a:latin typeface="Calibri"/>
                <a:ea typeface="Calibri"/>
                <a:cs typeface="Calibri"/>
                <a:sym typeface="Calibri"/>
              </a:rPr>
              <a:t>can</a:t>
            </a:r>
            <a:r>
              <a:rPr lang="hu-HU" sz="1600" b="0" i="0" u="none" strike="noStrike" cap="none" dirty="0">
                <a:solidFill>
                  <a:schemeClr val="dk1"/>
                </a:solidFill>
                <a:latin typeface="Calibri"/>
                <a:ea typeface="Calibri"/>
                <a:cs typeface="Calibri"/>
                <a:sym typeface="Calibri"/>
              </a:rPr>
              <a:t> be </a:t>
            </a:r>
            <a:r>
              <a:rPr lang="hu-HU" sz="1600" b="0" i="0" u="none" strike="noStrike" cap="none" dirty="0" err="1">
                <a:solidFill>
                  <a:schemeClr val="dk1"/>
                </a:solidFill>
                <a:latin typeface="Calibri"/>
                <a:ea typeface="Calibri"/>
                <a:cs typeface="Calibri"/>
                <a:sym typeface="Calibri"/>
              </a:rPr>
              <a:t>used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steal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all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data</a:t>
            </a:r>
            <a:r>
              <a:rPr lang="hu-HU" sz="1600" b="0" i="0" u="none" strike="noStrike" cap="none" dirty="0">
                <a:solidFill>
                  <a:schemeClr val="dk1"/>
                </a:solidFill>
                <a:latin typeface="Calibri"/>
                <a:ea typeface="Calibri"/>
                <a:cs typeface="Calibri"/>
                <a:sym typeface="Calibri"/>
              </a:rPr>
              <a:t> in </a:t>
            </a:r>
            <a:r>
              <a:rPr lang="hu-HU" sz="1600" b="0" i="0" u="none" strike="noStrike" cap="none" dirty="0" err="1">
                <a:solidFill>
                  <a:schemeClr val="dk1"/>
                </a:solidFill>
                <a:latin typeface="Calibri"/>
                <a:ea typeface="Calibri"/>
                <a:cs typeface="Calibri"/>
                <a:sym typeface="Calibri"/>
              </a:rPr>
              <a:t>these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objects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so</a:t>
            </a:r>
            <a:r>
              <a:rPr lang="hu-HU" sz="1600" b="0" i="0" u="none" strike="noStrike" cap="none" dirty="0">
                <a:solidFill>
                  <a:schemeClr val="dk1"/>
                </a:solidFill>
                <a:latin typeface="Calibri"/>
                <a:ea typeface="Calibri"/>
                <a:cs typeface="Calibri"/>
                <a:sym typeface="Calibri"/>
              </a:rPr>
              <a:t> again </a:t>
            </a:r>
            <a:r>
              <a:rPr lang="hu-HU" sz="1600" b="0" i="0" u="none" strike="noStrike" cap="none" dirty="0" err="1">
                <a:solidFill>
                  <a:schemeClr val="dk1"/>
                </a:solidFill>
                <a:latin typeface="Calibri"/>
                <a:ea typeface="Calibri"/>
                <a:cs typeface="Calibri"/>
                <a:sym typeface="Calibri"/>
              </a:rPr>
              <a:t>it's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recommended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not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store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sensitive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information</a:t>
            </a:r>
            <a:r>
              <a:rPr lang="hu-HU" sz="1600" b="0" i="0" u="none" strike="noStrike" cap="none" dirty="0">
                <a:solidFill>
                  <a:schemeClr val="dk1"/>
                </a:solidFill>
                <a:latin typeface="Calibri"/>
                <a:ea typeface="Calibri"/>
                <a:cs typeface="Calibri"/>
                <a:sym typeface="Calibri"/>
              </a:rPr>
              <a:t> in local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a:t>
            </a:r>
            <a:endParaRPr sz="1600" b="0" i="0" u="none" strike="noStrike" cap="none" dirty="0">
              <a:solidFill>
                <a:schemeClr val="dk1"/>
              </a:solidFill>
              <a:latin typeface="Calibri"/>
              <a:ea typeface="Calibri"/>
              <a:cs typeface="Calibri"/>
              <a:sym typeface="Calibri"/>
            </a:endParaRPr>
          </a:p>
        </p:txBody>
      </p:sp>
      <p:sp>
        <p:nvSpPr>
          <p:cNvPr id="205" name="Google Shape;205;p26"/>
          <p:cNvSpPr txBox="1">
            <a:spLocks noGrp="1"/>
          </p:cNvSpPr>
          <p:nvPr>
            <p:ph type="body" idx="2"/>
          </p:nvPr>
        </p:nvSpPr>
        <p:spPr>
          <a:xfrm>
            <a:off x="4355976" y="1692000"/>
            <a:ext cx="4572024" cy="43920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A single Cross Site Scripting can be used to load malicious data into these objects too, so don't consider objects in these to be trusted.</a:t>
            </a:r>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Pay extra attention to “localStorage.getItem” and “setItem” calls implemented in HTML5 page. It helps in detecting when developers build solutions that put sensitive information in local storage, which is a bad practice.</a:t>
            </a:r>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Do not store session identifiers in local storage as the data is always accesible by JavaScript. Cookies can mitigate this risk using the httpOnly flag.</a:t>
            </a:r>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a:solidFill>
                  <a:schemeClr val="dk1"/>
                </a:solidFill>
                <a:latin typeface="Calibri"/>
                <a:ea typeface="Calibri"/>
                <a:cs typeface="Calibri"/>
                <a:sym typeface="Calibri"/>
              </a:rPr>
              <a:t>There is no way to restrict the visibility of an object to a specific path like with the attribute path of HTTP Cookies, every object is shared within an origin and protected with the Same Origin Policy. Avoid host multiple applications on the same origin, all of them would share the same localStorage object, use different subdomains instead.</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600"/>
              </a:spcAft>
              <a:buClr>
                <a:srgbClr val="006699"/>
              </a:buClr>
              <a:buFont typeface="Calibri"/>
              <a:buNone/>
            </a:pPr>
            <a:endParaRPr sz="1600" b="1" i="0" u="none" strike="noStrike" cap="none">
              <a:solidFill>
                <a:srgbClr val="00669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2800" b="1" cap="none" dirty="0">
                <a:solidFill>
                  <a:srgbClr val="006699"/>
                </a:solidFill>
                <a:latin typeface="Calibri"/>
                <a:cs typeface="Calibri"/>
                <a:sym typeface="Calibri"/>
              </a:rPr>
              <a:t>HTTP </a:t>
            </a:r>
            <a:r>
              <a:rPr lang="hu-HU" sz="2800" b="1" cap="none" dirty="0" err="1">
                <a:solidFill>
                  <a:srgbClr val="006699"/>
                </a:solidFill>
                <a:latin typeface="Calibri"/>
                <a:cs typeface="Calibri"/>
                <a:sym typeface="Calibri"/>
              </a:rPr>
              <a:t>headers</a:t>
            </a:r>
            <a:r>
              <a:rPr lang="hu-HU" sz="2800" b="1" cap="none" dirty="0">
                <a:solidFill>
                  <a:srgbClr val="006699"/>
                </a:solidFill>
                <a:latin typeface="Calibri"/>
                <a:cs typeface="Calibri"/>
                <a:sym typeface="Calibri"/>
              </a:rPr>
              <a:t> </a:t>
            </a:r>
            <a:r>
              <a:rPr lang="hu-HU" sz="2800" b="1" cap="none" dirty="0" err="1">
                <a:solidFill>
                  <a:srgbClr val="006699"/>
                </a:solidFill>
                <a:latin typeface="Calibri"/>
                <a:cs typeface="Calibri"/>
                <a:sym typeface="Calibri"/>
              </a:rPr>
              <a:t>to</a:t>
            </a:r>
            <a:r>
              <a:rPr lang="hu-HU" sz="2800" b="1" cap="none" dirty="0">
                <a:solidFill>
                  <a:srgbClr val="006699"/>
                </a:solidFill>
                <a:latin typeface="Calibri"/>
                <a:cs typeface="Calibri"/>
                <a:sym typeface="Calibri"/>
              </a:rPr>
              <a:t> </a:t>
            </a:r>
            <a:r>
              <a:rPr lang="hu-HU" sz="2800" b="1" cap="none" dirty="0" err="1">
                <a:solidFill>
                  <a:srgbClr val="006699"/>
                </a:solidFill>
                <a:latin typeface="Calibri"/>
                <a:cs typeface="Calibri"/>
                <a:sym typeface="Calibri"/>
              </a:rPr>
              <a:t>enhance</a:t>
            </a:r>
            <a:r>
              <a:rPr lang="hu-HU" sz="2800" b="1" cap="none" dirty="0">
                <a:solidFill>
                  <a:srgbClr val="006699"/>
                </a:solidFill>
                <a:latin typeface="Calibri"/>
                <a:cs typeface="Calibri"/>
                <a:sym typeface="Calibri"/>
              </a:rPr>
              <a:t> </a:t>
            </a:r>
            <a:r>
              <a:rPr lang="hu-HU" sz="2800" b="1" cap="none" dirty="0" err="1">
                <a:solidFill>
                  <a:srgbClr val="006699"/>
                </a:solidFill>
                <a:latin typeface="Calibri"/>
                <a:cs typeface="Calibri"/>
                <a:sym typeface="Calibri"/>
              </a:rPr>
              <a:t>security</a:t>
            </a:r>
            <a:endParaRPr sz="2800" b="1" cap="none" dirty="0">
              <a:solidFill>
                <a:srgbClr val="006699"/>
              </a:solidFill>
              <a:latin typeface="Calibri"/>
              <a:cs typeface="Calibri"/>
              <a:sym typeface="Calibri"/>
            </a:endParaRPr>
          </a:p>
        </p:txBody>
      </p:sp>
      <p:sp>
        <p:nvSpPr>
          <p:cNvPr id="211" name="Google Shape;211;p2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14</a:t>
            </a:fld>
            <a:endParaRPr sz="1800" b="0" i="0" u="none" strike="noStrike" cap="none">
              <a:solidFill>
                <a:schemeClr val="lt1"/>
              </a:solidFill>
              <a:latin typeface="Calibri"/>
              <a:ea typeface="Calibri"/>
              <a:cs typeface="Calibri"/>
              <a:sym typeface="Calibri"/>
            </a:endParaRPr>
          </a:p>
        </p:txBody>
      </p:sp>
      <p:sp>
        <p:nvSpPr>
          <p:cNvPr id="212" name="Google Shape;212;p27"/>
          <p:cNvSpPr txBox="1">
            <a:spLocks noGrp="1"/>
          </p:cNvSpPr>
          <p:nvPr>
            <p:ph type="body" idx="1"/>
          </p:nvPr>
        </p:nvSpPr>
        <p:spPr>
          <a:xfrm>
            <a:off x="216000" y="1692000"/>
            <a:ext cx="4428008" cy="439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X-</a:t>
            </a:r>
            <a:r>
              <a:rPr lang="hu-HU" sz="2000" b="1" i="0" u="none" strike="noStrike" cap="none" dirty="0" err="1">
                <a:solidFill>
                  <a:srgbClr val="006699"/>
                </a:solidFill>
                <a:latin typeface="Calibri"/>
                <a:ea typeface="Calibri"/>
                <a:cs typeface="Calibri"/>
                <a:sym typeface="Calibri"/>
              </a:rPr>
              <a:t>Frame</a:t>
            </a:r>
            <a:r>
              <a:rPr lang="hu-HU" sz="2000" b="1" i="0" u="none" strike="noStrike" cap="none" dirty="0">
                <a:solidFill>
                  <a:srgbClr val="006699"/>
                </a:solidFill>
                <a:latin typeface="Calibri"/>
                <a:ea typeface="Calibri"/>
                <a:cs typeface="Calibri"/>
                <a:sym typeface="Calibri"/>
              </a:rPr>
              <a:t>-</a:t>
            </a:r>
            <a:r>
              <a:rPr lang="hu-HU" sz="2000" b="1" i="0" u="none" strike="noStrike" cap="none" dirty="0" err="1">
                <a:solidFill>
                  <a:srgbClr val="006699"/>
                </a:solidFill>
                <a:latin typeface="Calibri"/>
                <a:ea typeface="Calibri"/>
                <a:cs typeface="Calibri"/>
                <a:sym typeface="Calibri"/>
              </a:rPr>
              <a:t>Options</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This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header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can</a:t>
            </a:r>
            <a:r>
              <a:rPr lang="hu-HU" sz="1600" b="0" i="0" u="none" strike="noStrike" cap="none" dirty="0">
                <a:solidFill>
                  <a:schemeClr val="dk1"/>
                </a:solidFill>
                <a:latin typeface="Calibri"/>
                <a:ea typeface="Calibri"/>
                <a:cs typeface="Calibri"/>
                <a:sym typeface="Calibri"/>
              </a:rPr>
              <a:t> be </a:t>
            </a:r>
            <a:r>
              <a:rPr lang="hu-HU" sz="1600" b="0" i="0" u="none" strike="noStrike" cap="none" dirty="0" err="1">
                <a:solidFill>
                  <a:schemeClr val="dk1"/>
                </a:solidFill>
                <a:latin typeface="Calibri"/>
                <a:ea typeface="Calibri"/>
                <a:cs typeface="Calibri"/>
                <a:sym typeface="Calibri"/>
              </a:rPr>
              <a:t>used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prevent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ClickJacking</a:t>
            </a:r>
            <a:r>
              <a:rPr lang="hu-HU" sz="1600" b="0" i="0" u="none" strike="noStrike" cap="none" dirty="0">
                <a:solidFill>
                  <a:schemeClr val="dk1"/>
                </a:solidFill>
                <a:latin typeface="Calibri"/>
                <a:ea typeface="Calibri"/>
                <a:cs typeface="Calibri"/>
                <a:sym typeface="Calibri"/>
              </a:rPr>
              <a:t> in modern browsers.</a:t>
            </a:r>
            <a:endParaRPr dirty="0"/>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Use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same-origin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attribute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allow</a:t>
            </a:r>
            <a:r>
              <a:rPr lang="hu-HU" sz="1600" b="0" i="0" u="none" strike="noStrike" cap="none" dirty="0">
                <a:solidFill>
                  <a:schemeClr val="dk1"/>
                </a:solidFill>
                <a:latin typeface="Calibri"/>
                <a:ea typeface="Calibri"/>
                <a:cs typeface="Calibri"/>
                <a:sym typeface="Calibri"/>
              </a:rPr>
              <a:t> being </a:t>
            </a:r>
            <a:r>
              <a:rPr lang="hu-HU" sz="1600" b="0" i="0" u="none" strike="noStrike" cap="none" dirty="0" err="1">
                <a:solidFill>
                  <a:schemeClr val="dk1"/>
                </a:solidFill>
                <a:latin typeface="Calibri"/>
                <a:ea typeface="Calibri"/>
                <a:cs typeface="Calibri"/>
                <a:sym typeface="Calibri"/>
              </a:rPr>
              <a:t>framed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from</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urls</a:t>
            </a:r>
            <a:r>
              <a:rPr lang="hu-HU" sz="1600" b="0" i="0" u="none" strike="noStrike" cap="none" dirty="0">
                <a:solidFill>
                  <a:schemeClr val="dk1"/>
                </a:solidFill>
                <a:latin typeface="Calibri"/>
                <a:ea typeface="Calibri"/>
                <a:cs typeface="Calibri"/>
                <a:sym typeface="Calibri"/>
              </a:rPr>
              <a:t> of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same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origin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deny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block</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all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Example</a:t>
            </a:r>
            <a:r>
              <a:rPr lang="hu-HU" sz="1600" b="0" i="0" u="none" strike="noStrike" cap="none" dirty="0">
                <a:solidFill>
                  <a:schemeClr val="dk1"/>
                </a:solidFill>
                <a:latin typeface="Calibri"/>
                <a:ea typeface="Calibri"/>
                <a:cs typeface="Calibri"/>
                <a:sym typeface="Calibri"/>
              </a:rPr>
              <a:t>: X-</a:t>
            </a:r>
            <a:r>
              <a:rPr lang="hu-HU" sz="1600" b="0" i="0" u="none" strike="noStrike" cap="none" dirty="0" err="1">
                <a:solidFill>
                  <a:schemeClr val="dk1"/>
                </a:solidFill>
                <a:latin typeface="Calibri"/>
                <a:ea typeface="Calibri"/>
                <a:cs typeface="Calibri"/>
                <a:sym typeface="Calibri"/>
              </a:rPr>
              <a:t>Frame</a:t>
            </a:r>
            <a:r>
              <a:rPr lang="hu-HU" sz="1600" b="0" i="0" u="none" strike="noStrike" cap="none" dirty="0">
                <a:solidFill>
                  <a:schemeClr val="dk1"/>
                </a:solidFill>
                <a:latin typeface="Calibri"/>
                <a:ea typeface="Calibri"/>
                <a:cs typeface="Calibri"/>
                <a:sym typeface="Calibri"/>
              </a:rPr>
              <a:t>-</a:t>
            </a:r>
            <a:r>
              <a:rPr lang="hu-HU" sz="1600" b="0" i="0" u="none" strike="noStrike" cap="none" dirty="0" err="1">
                <a:solidFill>
                  <a:schemeClr val="dk1"/>
                </a:solidFill>
                <a:latin typeface="Calibri"/>
                <a:ea typeface="Calibri"/>
                <a:cs typeface="Calibri"/>
                <a:sym typeface="Calibri"/>
              </a:rPr>
              <a:t>Options</a:t>
            </a:r>
            <a:r>
              <a:rPr lang="hu-HU" sz="1600" b="0" i="0" u="none" strike="noStrike" cap="none" dirty="0">
                <a:solidFill>
                  <a:schemeClr val="dk1"/>
                </a:solidFill>
                <a:latin typeface="Calibri"/>
                <a:ea typeface="Calibri"/>
                <a:cs typeface="Calibri"/>
                <a:sym typeface="Calibri"/>
              </a:rPr>
              <a:t>: DENY</a:t>
            </a:r>
            <a:endParaRPr dirty="0"/>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X-XSS-</a:t>
            </a:r>
            <a:r>
              <a:rPr lang="hu-HU" sz="2000" b="1" i="0" u="none" strike="noStrike" cap="none" dirty="0" err="1">
                <a:solidFill>
                  <a:srgbClr val="006699"/>
                </a:solidFill>
                <a:latin typeface="Calibri"/>
                <a:ea typeface="Calibri"/>
                <a:cs typeface="Calibri"/>
                <a:sym typeface="Calibri"/>
              </a:rPr>
              <a:t>Protection</a:t>
            </a:r>
            <a:endParaRPr dirty="0"/>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Enable</a:t>
            </a:r>
            <a:r>
              <a:rPr lang="hu-HU" sz="1600" b="0" i="0" u="none" strike="noStrike" cap="none" dirty="0">
                <a:solidFill>
                  <a:schemeClr val="dk1"/>
                </a:solidFill>
                <a:latin typeface="Calibri"/>
                <a:ea typeface="Calibri"/>
                <a:cs typeface="Calibri"/>
                <a:sym typeface="Calibri"/>
              </a:rPr>
              <a:t> XSS filter (</a:t>
            </a:r>
            <a:r>
              <a:rPr lang="hu-HU" sz="1600" b="0" i="0" u="none" strike="noStrike" cap="none" dirty="0" err="1">
                <a:solidFill>
                  <a:schemeClr val="dk1"/>
                </a:solidFill>
                <a:latin typeface="Calibri"/>
                <a:ea typeface="Calibri"/>
                <a:cs typeface="Calibri"/>
                <a:sym typeface="Calibri"/>
              </a:rPr>
              <a:t>only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works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Reflected</a:t>
            </a:r>
            <a:r>
              <a:rPr lang="hu-HU" sz="1600" b="0" i="0" u="none" strike="noStrike" cap="none" dirty="0">
                <a:solidFill>
                  <a:schemeClr val="dk1"/>
                </a:solidFill>
                <a:latin typeface="Calibri"/>
                <a:ea typeface="Calibri"/>
                <a:cs typeface="Calibri"/>
                <a:sym typeface="Calibri"/>
              </a:rPr>
              <a:t> XSS).</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Example</a:t>
            </a:r>
            <a:r>
              <a:rPr lang="hu-HU" sz="1400" b="0" i="0" u="none" strike="noStrike" cap="none" dirty="0">
                <a:solidFill>
                  <a:schemeClr val="dk1"/>
                </a:solidFill>
                <a:latin typeface="Calibri"/>
                <a:ea typeface="Calibri"/>
                <a:cs typeface="Calibri"/>
                <a:sym typeface="Calibri"/>
              </a:rPr>
              <a:t>: X-XSS-</a:t>
            </a:r>
            <a:r>
              <a:rPr lang="hu-HU" sz="1400" b="0" i="0" u="none" strike="noStrike" cap="none" dirty="0" err="1">
                <a:solidFill>
                  <a:schemeClr val="dk1"/>
                </a:solidFill>
                <a:latin typeface="Calibri"/>
                <a:ea typeface="Calibri"/>
                <a:cs typeface="Calibri"/>
                <a:sym typeface="Calibri"/>
              </a:rPr>
              <a:t>Protection</a:t>
            </a:r>
            <a:r>
              <a:rPr lang="hu-HU" sz="1400" b="0" i="0" u="none" strike="noStrike" cap="none" dirty="0">
                <a:solidFill>
                  <a:schemeClr val="dk1"/>
                </a:solidFill>
                <a:latin typeface="Calibri"/>
                <a:ea typeface="Calibri"/>
                <a:cs typeface="Calibri"/>
                <a:sym typeface="Calibri"/>
              </a:rPr>
              <a:t>: 1; </a:t>
            </a:r>
            <a:r>
              <a:rPr lang="hu-HU" sz="1400" b="0" i="0" u="none" strike="noStrike" cap="none" dirty="0" err="1">
                <a:solidFill>
                  <a:schemeClr val="dk1"/>
                </a:solidFill>
                <a:latin typeface="Calibri"/>
                <a:ea typeface="Calibri"/>
                <a:cs typeface="Calibri"/>
                <a:sym typeface="Calibri"/>
              </a:rPr>
              <a:t>mode</a:t>
            </a:r>
            <a:r>
              <a:rPr lang="hu-HU" sz="1400" b="0" i="0" u="none" strike="noStrike" cap="none" dirty="0">
                <a:solidFill>
                  <a:schemeClr val="dk1"/>
                </a:solidFill>
                <a:latin typeface="Calibri"/>
                <a:ea typeface="Calibri"/>
                <a:cs typeface="Calibri"/>
                <a:sym typeface="Calibri"/>
              </a:rPr>
              <a:t>=</a:t>
            </a:r>
            <a:r>
              <a:rPr lang="hu-HU" sz="1400" b="0" i="0" u="none" strike="noStrike" cap="none" dirty="0" err="1">
                <a:solidFill>
                  <a:schemeClr val="dk1"/>
                </a:solidFill>
                <a:latin typeface="Calibri"/>
                <a:ea typeface="Calibri"/>
                <a:cs typeface="Calibri"/>
                <a:sym typeface="Calibri"/>
              </a:rPr>
              <a:t>block</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Strict</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Transport</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Security</a:t>
            </a:r>
            <a:endParaRPr dirty="0"/>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Force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every</a:t>
            </a:r>
            <a:r>
              <a:rPr lang="hu-HU" sz="1600" b="0" i="0" u="none" strike="noStrike" cap="none" dirty="0">
                <a:solidFill>
                  <a:schemeClr val="dk1"/>
                </a:solidFill>
                <a:latin typeface="Calibri"/>
                <a:ea typeface="Calibri"/>
                <a:cs typeface="Calibri"/>
                <a:sym typeface="Calibri"/>
              </a:rPr>
              <a:t> browser </a:t>
            </a:r>
            <a:r>
              <a:rPr lang="hu-HU" sz="1600" b="0" i="0" u="none" strike="noStrike" cap="none" dirty="0" err="1">
                <a:solidFill>
                  <a:schemeClr val="dk1"/>
                </a:solidFill>
                <a:latin typeface="Calibri"/>
                <a:ea typeface="Calibri"/>
                <a:cs typeface="Calibri"/>
                <a:sym typeface="Calibri"/>
              </a:rPr>
              <a:t>request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be </a:t>
            </a:r>
            <a:r>
              <a:rPr lang="hu-HU" sz="1600" b="0" i="0" u="none" strike="noStrike" cap="none" dirty="0" err="1">
                <a:solidFill>
                  <a:schemeClr val="dk1"/>
                </a:solidFill>
                <a:latin typeface="Calibri"/>
                <a:ea typeface="Calibri"/>
                <a:cs typeface="Calibri"/>
                <a:sym typeface="Calibri"/>
              </a:rPr>
              <a:t>sent</a:t>
            </a:r>
            <a:r>
              <a:rPr lang="hu-HU" sz="1600" b="0" i="0" u="none" strike="noStrike" cap="none" dirty="0">
                <a:solidFill>
                  <a:schemeClr val="dk1"/>
                </a:solidFill>
                <a:latin typeface="Calibri"/>
                <a:ea typeface="Calibri"/>
                <a:cs typeface="Calibri"/>
                <a:sym typeface="Calibri"/>
              </a:rPr>
              <a:t> over TLS/SSL (</a:t>
            </a:r>
            <a:r>
              <a:rPr lang="hu-HU" sz="1600" b="0" i="0" u="none" strike="noStrike" cap="none" dirty="0" err="1">
                <a:solidFill>
                  <a:schemeClr val="dk1"/>
                </a:solidFill>
                <a:latin typeface="Calibri"/>
                <a:ea typeface="Calibri"/>
                <a:cs typeface="Calibri"/>
                <a:sym typeface="Calibri"/>
              </a:rPr>
              <a:t>this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can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prevent</a:t>
            </a:r>
            <a:r>
              <a:rPr lang="hu-HU" sz="1600" b="0" i="0" u="none" strike="noStrike" cap="none" dirty="0">
                <a:solidFill>
                  <a:schemeClr val="dk1"/>
                </a:solidFill>
                <a:latin typeface="Calibri"/>
                <a:ea typeface="Calibri"/>
                <a:cs typeface="Calibri"/>
                <a:sym typeface="Calibri"/>
              </a:rPr>
              <a:t> SSL </a:t>
            </a:r>
            <a:r>
              <a:rPr lang="hu-HU" sz="1600" b="0" i="0" u="none" strike="noStrike" cap="none" dirty="0" err="1">
                <a:solidFill>
                  <a:schemeClr val="dk1"/>
                </a:solidFill>
                <a:latin typeface="Calibri"/>
                <a:ea typeface="Calibri"/>
                <a:cs typeface="Calibri"/>
                <a:sym typeface="Calibri"/>
              </a:rPr>
              <a:t>strip</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attacks</a:t>
            </a:r>
            <a:r>
              <a:rPr lang="hu-HU" sz="1600" b="0" i="0" u="none" strike="noStrike" cap="none" dirty="0">
                <a:solidFill>
                  <a:schemeClr val="dk1"/>
                </a:solidFill>
                <a:latin typeface="Calibri"/>
                <a:ea typeface="Calibri"/>
                <a:cs typeface="Calibri"/>
                <a:sym typeface="Calibri"/>
              </a:rPr>
              <a:t>).</a:t>
            </a:r>
            <a:endParaRPr dirty="0"/>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Use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includeSubDomains</a:t>
            </a:r>
            <a:r>
              <a:rPr lang="hu-HU" sz="1600" b="0" i="0" u="none" strike="noStrike" cap="none" dirty="0">
                <a:solidFill>
                  <a:schemeClr val="dk1"/>
                </a:solidFill>
                <a:latin typeface="Calibri"/>
                <a:ea typeface="Calibri"/>
                <a:cs typeface="Calibri"/>
                <a:sym typeface="Calibri"/>
              </a:rPr>
              <a:t>.</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Example</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Strict-Transport-Security</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max-age</a:t>
            </a:r>
            <a:r>
              <a:rPr lang="hu-HU" sz="1400" b="0" i="0" u="none" strike="noStrike" cap="none" dirty="0">
                <a:solidFill>
                  <a:schemeClr val="dk1"/>
                </a:solidFill>
                <a:latin typeface="Calibri"/>
                <a:ea typeface="Calibri"/>
                <a:cs typeface="Calibri"/>
                <a:sym typeface="Calibri"/>
              </a:rPr>
              <a:t>=8640000; </a:t>
            </a:r>
            <a:r>
              <a:rPr lang="hu-HU" sz="1400" b="0" i="0" u="none" strike="noStrike" cap="none" dirty="0" err="1">
                <a:solidFill>
                  <a:schemeClr val="dk1"/>
                </a:solidFill>
                <a:latin typeface="Calibri"/>
                <a:ea typeface="Calibri"/>
                <a:cs typeface="Calibri"/>
                <a:sym typeface="Calibri"/>
              </a:rPr>
              <a:t>includeSubDomains</a:t>
            </a:r>
            <a:endParaRPr sz="1400" b="0" i="0" u="none" strike="noStrike" cap="none" dirty="0">
              <a:solidFill>
                <a:schemeClr val="dk1"/>
              </a:solidFill>
              <a:latin typeface="Calibri"/>
              <a:ea typeface="Calibri"/>
              <a:cs typeface="Calibri"/>
              <a:sym typeface="Calibri"/>
            </a:endParaRPr>
          </a:p>
        </p:txBody>
      </p:sp>
      <p:sp>
        <p:nvSpPr>
          <p:cNvPr id="213" name="Google Shape;213;p27"/>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Content</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Security</a:t>
            </a:r>
            <a:r>
              <a:rPr lang="hu-HU" sz="2000" b="1" i="0" u="none" strike="noStrike" cap="none" dirty="0">
                <a:solidFill>
                  <a:srgbClr val="006699"/>
                </a:solidFill>
                <a:latin typeface="Calibri"/>
                <a:ea typeface="Calibri"/>
                <a:cs typeface="Calibri"/>
                <a:sym typeface="Calibri"/>
              </a:rPr>
              <a:t> Policy</a:t>
            </a:r>
            <a:endParaRPr dirty="0"/>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Policy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define</a:t>
            </a:r>
            <a:r>
              <a:rPr lang="hu-HU" sz="1600" b="0" i="0" u="none" strike="noStrike" cap="none" dirty="0">
                <a:solidFill>
                  <a:schemeClr val="dk1"/>
                </a:solidFill>
                <a:latin typeface="Calibri"/>
                <a:ea typeface="Calibri"/>
                <a:cs typeface="Calibri"/>
                <a:sym typeface="Calibri"/>
              </a:rPr>
              <a:t> a </a:t>
            </a:r>
            <a:r>
              <a:rPr lang="hu-HU" sz="1600" b="0" i="0" u="none" strike="noStrike" cap="none" dirty="0" err="1">
                <a:solidFill>
                  <a:schemeClr val="dk1"/>
                </a:solidFill>
                <a:latin typeface="Calibri"/>
                <a:ea typeface="Calibri"/>
                <a:cs typeface="Calibri"/>
                <a:sym typeface="Calibri"/>
              </a:rPr>
              <a:t>set</a:t>
            </a:r>
            <a:r>
              <a:rPr lang="hu-HU" sz="1600" b="0" i="0" u="none" strike="noStrike" cap="none" dirty="0">
                <a:solidFill>
                  <a:schemeClr val="dk1"/>
                </a:solidFill>
                <a:latin typeface="Calibri"/>
                <a:ea typeface="Calibri"/>
                <a:cs typeface="Calibri"/>
                <a:sym typeface="Calibri"/>
              </a:rPr>
              <a:t> of </a:t>
            </a:r>
            <a:r>
              <a:rPr lang="hu-HU" sz="1600" b="0" i="0" u="none" strike="noStrike" cap="none" dirty="0" err="1">
                <a:solidFill>
                  <a:schemeClr val="dk1"/>
                </a:solidFill>
                <a:latin typeface="Calibri"/>
                <a:ea typeface="Calibri"/>
                <a:cs typeface="Calibri"/>
                <a:sym typeface="Calibri"/>
              </a:rPr>
              <a:t>content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restrictions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for</a:t>
            </a:r>
            <a:r>
              <a:rPr lang="hu-HU" sz="1600" b="0" i="0" u="none" strike="noStrike" cap="none" dirty="0">
                <a:solidFill>
                  <a:schemeClr val="dk1"/>
                </a:solidFill>
                <a:latin typeface="Calibri"/>
                <a:ea typeface="Calibri"/>
                <a:cs typeface="Calibri"/>
                <a:sym typeface="Calibri"/>
              </a:rPr>
              <a:t> web </a:t>
            </a:r>
            <a:r>
              <a:rPr lang="hu-HU" sz="1600" b="0" i="0" u="none" strike="noStrike" cap="none" dirty="0" err="1">
                <a:solidFill>
                  <a:schemeClr val="dk1"/>
                </a:solidFill>
                <a:latin typeface="Calibri"/>
                <a:ea typeface="Calibri"/>
                <a:cs typeface="Calibri"/>
                <a:sym typeface="Calibri"/>
              </a:rPr>
              <a:t>resources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which</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aims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mitigate</a:t>
            </a:r>
            <a:r>
              <a:rPr lang="hu-HU" sz="1600" b="0" i="0" u="none" strike="noStrike" cap="none" dirty="0">
                <a:solidFill>
                  <a:schemeClr val="dk1"/>
                </a:solidFill>
                <a:latin typeface="Calibri"/>
                <a:ea typeface="Calibri"/>
                <a:cs typeface="Calibri"/>
                <a:sym typeface="Calibri"/>
              </a:rPr>
              <a:t> web </a:t>
            </a:r>
            <a:r>
              <a:rPr lang="hu-HU" sz="1600" b="0" i="0" u="none" strike="noStrike" cap="none" dirty="0" err="1">
                <a:solidFill>
                  <a:schemeClr val="dk1"/>
                </a:solidFill>
                <a:latin typeface="Calibri"/>
                <a:ea typeface="Calibri"/>
                <a:cs typeface="Calibri"/>
                <a:sym typeface="Calibri"/>
              </a:rPr>
              <a:t>application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vulnerabilities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such</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Cross</a:t>
            </a:r>
            <a:r>
              <a:rPr lang="hu-HU" sz="1600" b="0" i="0" u="none" strike="noStrike" cap="none" dirty="0">
                <a:solidFill>
                  <a:schemeClr val="dk1"/>
                </a:solidFill>
                <a:latin typeface="Calibri"/>
                <a:ea typeface="Calibri"/>
                <a:cs typeface="Calibri"/>
                <a:sym typeface="Calibri"/>
              </a:rPr>
              <a:t> Site Scripting.</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Example</a:t>
            </a:r>
            <a:r>
              <a:rPr lang="hu-HU" sz="1400" b="0" i="0" u="none" strike="noStrike" cap="none" dirty="0">
                <a:solidFill>
                  <a:schemeClr val="dk1"/>
                </a:solidFill>
                <a:latin typeface="Calibri"/>
                <a:ea typeface="Calibri"/>
                <a:cs typeface="Calibri"/>
                <a:sym typeface="Calibri"/>
              </a:rPr>
              <a:t>: X-</a:t>
            </a:r>
            <a:r>
              <a:rPr lang="hu-HU" sz="1400" b="0" i="0" u="none" strike="noStrike" cap="none" dirty="0" err="1">
                <a:solidFill>
                  <a:schemeClr val="dk1"/>
                </a:solidFill>
                <a:latin typeface="Calibri"/>
                <a:ea typeface="Calibri"/>
                <a:cs typeface="Calibri"/>
                <a:sym typeface="Calibri"/>
              </a:rPr>
              <a:t>Content</a:t>
            </a:r>
            <a:r>
              <a:rPr lang="hu-HU" sz="1400" b="0" i="0" u="none" strike="noStrike" cap="none" dirty="0">
                <a:solidFill>
                  <a:schemeClr val="dk1"/>
                </a:solidFill>
                <a:latin typeface="Calibri"/>
                <a:ea typeface="Calibri"/>
                <a:cs typeface="Calibri"/>
                <a:sym typeface="Calibri"/>
              </a:rPr>
              <a:t>-</a:t>
            </a:r>
            <a:r>
              <a:rPr lang="hu-HU" sz="1400" b="0" i="0" u="none" strike="noStrike" cap="none" dirty="0" err="1">
                <a:solidFill>
                  <a:schemeClr val="dk1"/>
                </a:solidFill>
                <a:latin typeface="Calibri"/>
                <a:ea typeface="Calibri"/>
                <a:cs typeface="Calibri"/>
                <a:sym typeface="Calibri"/>
              </a:rPr>
              <a:t>Security</a:t>
            </a:r>
            <a:r>
              <a:rPr lang="hu-HU" sz="1400" b="0" i="0" u="none" strike="noStrike" cap="none" dirty="0">
                <a:solidFill>
                  <a:schemeClr val="dk1"/>
                </a:solidFill>
                <a:latin typeface="Calibri"/>
                <a:ea typeface="Calibri"/>
                <a:cs typeface="Calibri"/>
                <a:sym typeface="Calibri"/>
              </a:rPr>
              <a:t>-Policy: </a:t>
            </a:r>
            <a:r>
              <a:rPr lang="hu-HU" sz="1400" b="0" i="0" u="none" strike="noStrike" cap="none" dirty="0" err="1">
                <a:solidFill>
                  <a:schemeClr val="dk1"/>
                </a:solidFill>
                <a:latin typeface="Calibri"/>
                <a:ea typeface="Calibri"/>
                <a:cs typeface="Calibri"/>
                <a:sym typeface="Calibri"/>
              </a:rPr>
              <a:t>allow</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self</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img-src</a:t>
            </a:r>
            <a:r>
              <a:rPr lang="hu-HU" sz="1400" b="0" i="0" u="none" strike="noStrike" cap="none" dirty="0">
                <a:solidFill>
                  <a:schemeClr val="dk1"/>
                </a:solidFill>
                <a:latin typeface="Calibri"/>
                <a:ea typeface="Calibri"/>
                <a:cs typeface="Calibri"/>
                <a:sym typeface="Calibri"/>
              </a:rPr>
              <a:t> *; </a:t>
            </a:r>
            <a:r>
              <a:rPr lang="hu-HU" sz="1400" b="0" i="0" u="none" strike="noStrike" cap="none" dirty="0" err="1">
                <a:solidFill>
                  <a:schemeClr val="dk1"/>
                </a:solidFill>
                <a:latin typeface="Calibri"/>
                <a:ea typeface="Calibri"/>
                <a:cs typeface="Calibri"/>
                <a:sym typeface="Calibri"/>
              </a:rPr>
              <a:t>object-src</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media.example.com</a:t>
            </a:r>
            <a:r>
              <a:rPr lang="hu-HU" sz="1400" b="0" i="0" u="none" strike="noStrike" cap="none" dirty="0">
                <a:solidFill>
                  <a:schemeClr val="dk1"/>
                </a:solidFill>
                <a:latin typeface="Calibri"/>
                <a:ea typeface="Calibri"/>
                <a:cs typeface="Calibri"/>
                <a:sym typeface="Calibri"/>
              </a:rPr>
              <a:t>; script-</a:t>
            </a:r>
            <a:r>
              <a:rPr lang="hu-HU" sz="1400" b="0" i="0" u="none" strike="noStrike" cap="none" dirty="0" err="1">
                <a:solidFill>
                  <a:schemeClr val="dk1"/>
                </a:solidFill>
                <a:latin typeface="Calibri"/>
                <a:ea typeface="Calibri"/>
                <a:cs typeface="Calibri"/>
                <a:sym typeface="Calibri"/>
              </a:rPr>
              <a:t>src</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js.example.com</a:t>
            </a:r>
            <a:endParaRPr dirty="0"/>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Origin</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4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Sent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by</a:t>
            </a:r>
            <a:r>
              <a:rPr lang="hu-HU" sz="1600" b="0" i="0" u="none" strike="noStrike" cap="none" dirty="0">
                <a:solidFill>
                  <a:schemeClr val="dk1"/>
                </a:solidFill>
                <a:latin typeface="Calibri"/>
                <a:ea typeface="Calibri"/>
                <a:cs typeface="Calibri"/>
                <a:sym typeface="Calibri"/>
              </a:rPr>
              <a:t> CORS/</a:t>
            </a:r>
            <a:r>
              <a:rPr lang="hu-HU" sz="1600" b="0" i="0" u="none" strike="noStrike" cap="none" dirty="0" err="1">
                <a:solidFill>
                  <a:schemeClr val="dk1"/>
                </a:solidFill>
                <a:latin typeface="Calibri"/>
                <a:ea typeface="Calibri"/>
                <a:cs typeface="Calibri"/>
                <a:sym typeface="Calibri"/>
              </a:rPr>
              <a:t>WebSockets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requests</a:t>
            </a:r>
            <a:r>
              <a:rPr lang="hu-HU" sz="1600" b="0" i="0" u="none" strike="noStrike" cap="none" dirty="0">
                <a:solidFill>
                  <a:schemeClr val="dk1"/>
                </a:solidFill>
                <a:latin typeface="Calibri"/>
                <a:ea typeface="Calibri"/>
                <a:cs typeface="Calibri"/>
                <a:sym typeface="Calibri"/>
              </a:rPr>
              <a:t>.</a:t>
            </a:r>
            <a:endParaRPr dirty="0"/>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There</a:t>
            </a:r>
            <a:r>
              <a:rPr lang="hu-HU" sz="1600" b="0" i="0" u="none" strike="noStrike" cap="none" dirty="0">
                <a:solidFill>
                  <a:schemeClr val="dk1"/>
                </a:solidFill>
                <a:latin typeface="Calibri"/>
                <a:ea typeface="Calibri"/>
                <a:cs typeface="Calibri"/>
                <a:sym typeface="Calibri"/>
              </a:rPr>
              <a:t> is a </a:t>
            </a:r>
            <a:r>
              <a:rPr lang="hu-HU" sz="1600" b="0" i="0" u="none" strike="noStrike" cap="none" dirty="0" err="1">
                <a:solidFill>
                  <a:schemeClr val="dk1"/>
                </a:solidFill>
                <a:latin typeface="Calibri"/>
                <a:ea typeface="Calibri"/>
                <a:cs typeface="Calibri"/>
                <a:sym typeface="Calibri"/>
              </a:rPr>
              <a:t>proposal</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use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this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header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mitigate</a:t>
            </a:r>
            <a:r>
              <a:rPr lang="hu-HU" sz="1600" b="0" i="0" u="none" strike="noStrike" cap="none" dirty="0">
                <a:solidFill>
                  <a:schemeClr val="dk1"/>
                </a:solidFill>
                <a:latin typeface="Calibri"/>
                <a:ea typeface="Calibri"/>
                <a:cs typeface="Calibri"/>
                <a:sym typeface="Calibri"/>
              </a:rPr>
              <a:t> CSRF </a:t>
            </a:r>
            <a:r>
              <a:rPr lang="hu-HU" sz="1600" b="0" i="0" u="none" strike="noStrike" cap="none" dirty="0" err="1">
                <a:solidFill>
                  <a:schemeClr val="dk1"/>
                </a:solidFill>
                <a:latin typeface="Calibri"/>
                <a:ea typeface="Calibri"/>
                <a:cs typeface="Calibri"/>
                <a:sym typeface="Calibri"/>
              </a:rPr>
              <a:t>attacks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but</a:t>
            </a:r>
            <a:r>
              <a:rPr lang="hu-HU" sz="1600" b="0" i="0" u="none" strike="noStrike" cap="none" dirty="0">
                <a:solidFill>
                  <a:schemeClr val="dk1"/>
                </a:solidFill>
                <a:latin typeface="Calibri"/>
                <a:ea typeface="Calibri"/>
                <a:cs typeface="Calibri"/>
                <a:sym typeface="Calibri"/>
              </a:rPr>
              <a:t> is </a:t>
            </a:r>
            <a:r>
              <a:rPr lang="hu-HU" sz="1600" b="0" i="0" u="none" strike="noStrike" cap="none" dirty="0" err="1">
                <a:solidFill>
                  <a:schemeClr val="dk1"/>
                </a:solidFill>
                <a:latin typeface="Calibri"/>
                <a:ea typeface="Calibri"/>
                <a:cs typeface="Calibri"/>
                <a:sym typeface="Calibri"/>
              </a:rPr>
              <a:t>not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yet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implemented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vendors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for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this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purpose</a:t>
            </a:r>
            <a:r>
              <a:rPr lang="hu-HU" sz="1600" b="0" i="0" u="none" strike="noStrike" cap="none" dirty="0">
                <a:solidFill>
                  <a:schemeClr val="dk1"/>
                </a:solidFill>
                <a:latin typeface="Calibri"/>
                <a:ea typeface="Calibri"/>
                <a:cs typeface="Calibri"/>
                <a:sym typeface="Calibri"/>
              </a:rPr>
              <a:t>.</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600"/>
              </a:spcAft>
              <a:buClr>
                <a:srgbClr val="006699"/>
              </a:buClr>
              <a:buFont typeface="Calibri"/>
              <a:buNone/>
            </a:pPr>
            <a:endParaRPr sz="1600" b="1" i="0" u="none" strike="noStrike" cap="none" dirty="0">
              <a:solidFill>
                <a:srgbClr val="0066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grpSp>
        <p:nvGrpSpPr>
          <p:cNvPr id="154" name="Group 153">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55" name="Oval 154">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6" name="Oval 155">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46" name="Google Shape;146;p19"/>
          <p:cNvSpPr txBox="1">
            <a:spLocks noGrp="1"/>
          </p:cNvSpPr>
          <p:nvPr>
            <p:ph type="title"/>
          </p:nvPr>
        </p:nvSpPr>
        <p:spPr>
          <a:xfrm>
            <a:off x="802386" y="484632"/>
            <a:ext cx="7543800" cy="1609344"/>
          </a:xfrm>
          <a:prstGeom prst="rect">
            <a:avLst/>
          </a:prstGeom>
        </p:spPr>
        <p:txBody>
          <a:bodyPr spcFirstLastPara="1" vert="horz" lIns="91440" tIns="45720" rIns="91440" bIns="45720" rtlCol="0" anchor="ctr" anchorCtr="0">
            <a:normAutofit/>
          </a:bodyPr>
          <a:lstStyle/>
          <a:p>
            <a:pPr marL="0" marR="0" lvl="0" indent="0">
              <a:spcBef>
                <a:spcPct val="0"/>
              </a:spcBef>
              <a:spcAft>
                <a:spcPts val="0"/>
              </a:spcAft>
              <a:buClr>
                <a:schemeClr val="lt1"/>
              </a:buClr>
              <a:buNone/>
            </a:pPr>
            <a:r>
              <a:rPr lang="en-US" sz="5400" b="1" i="0" u="none" strike="noStrike">
                <a:sym typeface="Calibri"/>
              </a:rPr>
              <a:t>TABLE</a:t>
            </a:r>
            <a:r>
              <a:rPr lang="en-US" sz="5400" b="1">
                <a:sym typeface="Calibri"/>
              </a:rPr>
              <a:t> OF CONTENTS</a:t>
            </a:r>
            <a:endParaRPr lang="en-US" sz="5400" b="1" i="0" u="none" strike="noStrike">
              <a:sym typeface="Calibri"/>
            </a:endParaRPr>
          </a:p>
        </p:txBody>
      </p:sp>
      <p:sp>
        <p:nvSpPr>
          <p:cNvPr id="158" name="Rectangle 157">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2013293"/>
            <a:ext cx="75438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19"/>
          <p:cNvSpPr txBox="1">
            <a:spLocks noGrp="1"/>
          </p:cNvSpPr>
          <p:nvPr>
            <p:ph type="sldNum" idx="12"/>
          </p:nvPr>
        </p:nvSpPr>
        <p:spPr>
          <a:xfrm>
            <a:off x="8483346" y="6272784"/>
            <a:ext cx="480060" cy="365125"/>
          </a:xfrm>
          <a:prstGeom prst="rect">
            <a:avLst/>
          </a:prstGeom>
        </p:spPr>
        <p:txBody>
          <a:bodyPr spcFirstLastPara="1" vert="horz" lIns="91440" tIns="45720" rIns="91440" bIns="45720" rtlCol="0" anchor="ctr" anchorCtr="0">
            <a:normAutofit/>
          </a:bodyPr>
          <a:lstStyle/>
          <a:p>
            <a:pPr marR="0" lvl="0" indent="0" defTabSz="457200">
              <a:lnSpc>
                <a:spcPct val="90000"/>
              </a:lnSpc>
              <a:spcBef>
                <a:spcPts val="0"/>
              </a:spcBef>
              <a:spcAft>
                <a:spcPts val="600"/>
              </a:spcAft>
              <a:buNone/>
            </a:pPr>
            <a:fld id="{00000000-1234-1234-1234-123412341234}" type="slidenum">
              <a:rPr lang="en-US" sz="1400" b="1" i="0" u="none" strike="noStrike" kern="1200" cap="none" dirty="0">
                <a:solidFill>
                  <a:srgbClr val="FFFFFF"/>
                </a:solidFill>
                <a:latin typeface="+mj-lt"/>
                <a:ea typeface="+mn-ea"/>
                <a:cs typeface="+mn-cs"/>
                <a:sym typeface="Calibri"/>
              </a:rPr>
              <a:pPr marR="0" lvl="0" indent="0" defTabSz="457200">
                <a:lnSpc>
                  <a:spcPct val="90000"/>
                </a:lnSpc>
                <a:spcBef>
                  <a:spcPts val="0"/>
                </a:spcBef>
                <a:spcAft>
                  <a:spcPts val="600"/>
                </a:spcAft>
                <a:buNone/>
              </a:pPr>
              <a:t>2</a:t>
            </a:fld>
            <a:endParaRPr lang="en-US" sz="1400" b="1" i="0" u="none" strike="noStrike" kern="1200" cap="none" dirty="0">
              <a:solidFill>
                <a:srgbClr val="FFFFFF"/>
              </a:solidFill>
              <a:latin typeface="+mj-lt"/>
              <a:ea typeface="+mn-ea"/>
              <a:cs typeface="+mn-cs"/>
              <a:sym typeface="Calibri"/>
            </a:endParaRPr>
          </a:p>
        </p:txBody>
      </p:sp>
      <p:graphicFrame>
        <p:nvGraphicFramePr>
          <p:cNvPr id="150" name="Google Shape;148;p19">
            <a:extLst>
              <a:ext uri="{FF2B5EF4-FFF2-40B4-BE49-F238E27FC236}">
                <a16:creationId xmlns:a16="http://schemas.microsoft.com/office/drawing/2014/main" id="{0E952FB3-F95E-47FC-9A8C-E2793D4C9896}"/>
              </a:ext>
            </a:extLst>
          </p:cNvPr>
          <p:cNvGraphicFramePr/>
          <p:nvPr>
            <p:extLst>
              <p:ext uri="{D42A27DB-BD31-4B8C-83A1-F6EECF244321}">
                <p14:modId xmlns:p14="http://schemas.microsoft.com/office/powerpoint/2010/main" val="1553664635"/>
              </p:ext>
            </p:extLst>
          </p:nvPr>
        </p:nvGraphicFramePr>
        <p:xfrm>
          <a:off x="802481" y="2385390"/>
          <a:ext cx="7543800" cy="36178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dirty="0">
                <a:solidFill>
                  <a:schemeClr val="lt1"/>
                </a:solidFill>
                <a:latin typeface="Calibri"/>
                <a:ea typeface="Calibri"/>
                <a:cs typeface="Calibri"/>
                <a:sym typeface="Calibri"/>
              </a:rPr>
              <a:t>Local Storage</a:t>
            </a:r>
            <a:endParaRPr sz="3200" b="1" i="0" u="none" strike="noStrike" cap="none" dirty="0">
              <a:solidFill>
                <a:schemeClr val="lt1"/>
              </a:solidFill>
              <a:latin typeface="Calibri"/>
              <a:ea typeface="Calibri"/>
              <a:cs typeface="Calibri"/>
              <a:sym typeface="Calibri"/>
            </a:endParaRPr>
          </a:p>
        </p:txBody>
      </p:sp>
      <p:sp>
        <p:nvSpPr>
          <p:cNvPr id="154" name="Google Shape;154;p2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3</a:t>
            </a:fld>
            <a:endParaRPr sz="1800" b="0" i="0" u="none" strike="noStrike" cap="none">
              <a:solidFill>
                <a:schemeClr val="lt1"/>
              </a:solidFill>
              <a:latin typeface="Calibri"/>
              <a:ea typeface="Calibri"/>
              <a:cs typeface="Calibri"/>
              <a:sym typeface="Calibri"/>
            </a:endParaRPr>
          </a:p>
        </p:txBody>
      </p:sp>
      <p:sp>
        <p:nvSpPr>
          <p:cNvPr id="155" name="Google Shape;155;p20"/>
          <p:cNvSpPr txBox="1">
            <a:spLocks noGrp="1"/>
          </p:cNvSpPr>
          <p:nvPr>
            <p:ph type="body" idx="1"/>
          </p:nvPr>
        </p:nvSpPr>
        <p:spPr>
          <a:xfrm>
            <a:off x="216000" y="1513324"/>
            <a:ext cx="7950538" cy="17553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None/>
            </a:pPr>
            <a:endParaRPr sz="1600" b="0" i="0" u="none" strike="noStrike" cap="none" dirty="0">
              <a:solidFill>
                <a:schemeClr val="dk1"/>
              </a:solidFill>
              <a:latin typeface="Calibri"/>
              <a:ea typeface="Calibri"/>
              <a:cs typeface="Calibri"/>
              <a:sym typeface="Calibri"/>
            </a:endParaRPr>
          </a:p>
          <a:p>
            <a:pPr marL="482600" indent="-342900" fontAlgn="base">
              <a:buFont typeface="Arial" panose="020B0604020202020204" pitchFamily="34" charset="0"/>
              <a:buChar char="•"/>
            </a:pPr>
            <a:r>
              <a:rPr lang="hu-HU" sz="1600" dirty="0">
                <a:solidFill>
                  <a:schemeClr val="dk1"/>
                </a:solidFill>
                <a:latin typeface="Calibri"/>
                <a:cs typeface="Calibri"/>
              </a:rPr>
              <a:t>HTTP is </a:t>
            </a:r>
            <a:r>
              <a:rPr lang="hu-HU" sz="1600" dirty="0" err="1">
                <a:solidFill>
                  <a:schemeClr val="dk1"/>
                </a:solidFill>
                <a:latin typeface="Calibri"/>
                <a:cs typeface="Calibri"/>
              </a:rPr>
              <a:t>stateless</a:t>
            </a:r>
            <a:r>
              <a:rPr lang="hu-HU" sz="1600" dirty="0">
                <a:solidFill>
                  <a:schemeClr val="dk1"/>
                </a:solidFill>
                <a:latin typeface="Calibri"/>
                <a:cs typeface="Calibri"/>
              </a:rPr>
              <a:t> </a:t>
            </a:r>
            <a:r>
              <a:rPr lang="hu-HU" sz="1600" dirty="0" err="1">
                <a:solidFill>
                  <a:schemeClr val="dk1"/>
                </a:solidFill>
                <a:latin typeface="Calibri"/>
                <a:cs typeface="Calibri"/>
              </a:rPr>
              <a:t>protocol</a:t>
            </a:r>
            <a:r>
              <a:rPr lang="hu-HU" sz="1600" dirty="0">
                <a:solidFill>
                  <a:schemeClr val="dk1"/>
                </a:solidFill>
                <a:latin typeface="Calibri"/>
                <a:cs typeface="Calibri"/>
              </a:rPr>
              <a:t> </a:t>
            </a:r>
          </a:p>
          <a:p>
            <a:pPr marL="482600" indent="-342900" fontAlgn="base">
              <a:buFont typeface="Arial" panose="020B0604020202020204" pitchFamily="34" charset="0"/>
              <a:buChar char="•"/>
            </a:pPr>
            <a:r>
              <a:rPr lang="hu-HU" sz="1600" dirty="0" err="1">
                <a:solidFill>
                  <a:schemeClr val="dk1"/>
                </a:solidFill>
                <a:latin typeface="Calibri"/>
                <a:cs typeface="Calibri"/>
              </a:rPr>
              <a:t>Cookies</a:t>
            </a:r>
            <a:r>
              <a:rPr lang="hu-HU" sz="1600" dirty="0">
                <a:solidFill>
                  <a:schemeClr val="dk1"/>
                </a:solidFill>
                <a:latin typeface="Calibri"/>
                <a:cs typeface="Calibri"/>
              </a:rPr>
              <a:t> </a:t>
            </a:r>
            <a:r>
              <a:rPr lang="hu-HU" sz="1600" dirty="0" err="1">
                <a:solidFill>
                  <a:schemeClr val="dk1"/>
                </a:solidFill>
                <a:latin typeface="Calibri"/>
                <a:cs typeface="Calibri"/>
              </a:rPr>
              <a:t>manage</a:t>
            </a:r>
            <a:r>
              <a:rPr lang="hu-HU" sz="1600" dirty="0">
                <a:solidFill>
                  <a:schemeClr val="dk1"/>
                </a:solidFill>
                <a:latin typeface="Calibri"/>
                <a:cs typeface="Calibri"/>
              </a:rPr>
              <a:t> </a:t>
            </a:r>
            <a:r>
              <a:rPr lang="hu-HU" sz="1600" dirty="0" err="1">
                <a:solidFill>
                  <a:schemeClr val="dk1"/>
                </a:solidFill>
                <a:latin typeface="Calibri"/>
                <a:cs typeface="Calibri"/>
              </a:rPr>
              <a:t>state</a:t>
            </a:r>
            <a:r>
              <a:rPr lang="hu-HU" sz="1600" dirty="0">
                <a:solidFill>
                  <a:schemeClr val="dk1"/>
                </a:solidFill>
                <a:latin typeface="Calibri"/>
                <a:cs typeface="Calibri"/>
              </a:rPr>
              <a:t> </a:t>
            </a:r>
            <a:r>
              <a:rPr lang="hu-HU" sz="1600" dirty="0" err="1">
                <a:solidFill>
                  <a:schemeClr val="dk1"/>
                </a:solidFill>
                <a:latin typeface="Calibri"/>
                <a:cs typeface="Calibri"/>
              </a:rPr>
              <a:t>maintenance</a:t>
            </a:r>
            <a:endParaRPr lang="hu-HU" sz="1600" dirty="0">
              <a:solidFill>
                <a:schemeClr val="dk1"/>
              </a:solidFill>
              <a:latin typeface="Calibri"/>
              <a:cs typeface="Calibri"/>
            </a:endParaRPr>
          </a:p>
          <a:p>
            <a:pPr marL="482600" indent="-342900" fontAlgn="base">
              <a:buFont typeface="Arial" panose="020B0604020202020204" pitchFamily="34" charset="0"/>
              <a:buChar char="•"/>
            </a:pPr>
            <a:r>
              <a:rPr lang="hu-HU" sz="1600" dirty="0" err="1">
                <a:solidFill>
                  <a:schemeClr val="dk1"/>
                </a:solidFill>
                <a:latin typeface="Calibri"/>
                <a:cs typeface="Calibri"/>
              </a:rPr>
              <a:t>Cookies</a:t>
            </a:r>
            <a:r>
              <a:rPr lang="hu-HU" sz="1600" dirty="0">
                <a:solidFill>
                  <a:schemeClr val="dk1"/>
                </a:solidFill>
                <a:latin typeface="Calibri"/>
                <a:cs typeface="Calibri"/>
              </a:rPr>
              <a:t> </a:t>
            </a:r>
            <a:r>
              <a:rPr lang="hu-HU" sz="1600" dirty="0" err="1">
                <a:solidFill>
                  <a:schemeClr val="dk1"/>
                </a:solidFill>
                <a:latin typeface="Calibri"/>
                <a:cs typeface="Calibri"/>
              </a:rPr>
              <a:t>are</a:t>
            </a:r>
            <a:r>
              <a:rPr lang="hu-HU" sz="1600" dirty="0">
                <a:solidFill>
                  <a:schemeClr val="dk1"/>
                </a:solidFill>
                <a:latin typeface="Calibri"/>
                <a:cs typeface="Calibri"/>
              </a:rPr>
              <a:t> </a:t>
            </a:r>
            <a:r>
              <a:rPr lang="hu-HU" sz="1600" dirty="0" err="1">
                <a:solidFill>
                  <a:schemeClr val="dk1"/>
                </a:solidFill>
                <a:latin typeface="Calibri"/>
                <a:cs typeface="Calibri"/>
              </a:rPr>
              <a:t>key</a:t>
            </a:r>
            <a:r>
              <a:rPr lang="hu-HU" sz="1600" dirty="0">
                <a:solidFill>
                  <a:schemeClr val="dk1"/>
                </a:solidFill>
                <a:latin typeface="Calibri"/>
                <a:cs typeface="Calibri"/>
              </a:rPr>
              <a:t>/</a:t>
            </a:r>
            <a:r>
              <a:rPr lang="hu-HU" sz="1600" dirty="0" err="1">
                <a:solidFill>
                  <a:schemeClr val="dk1"/>
                </a:solidFill>
                <a:latin typeface="Calibri"/>
                <a:cs typeface="Calibri"/>
              </a:rPr>
              <a:t>value</a:t>
            </a:r>
            <a:r>
              <a:rPr lang="hu-HU" sz="1600" dirty="0">
                <a:solidFill>
                  <a:schemeClr val="dk1"/>
                </a:solidFill>
                <a:latin typeface="Calibri"/>
                <a:cs typeface="Calibri"/>
              </a:rPr>
              <a:t> </a:t>
            </a:r>
            <a:r>
              <a:rPr lang="hu-HU" sz="1600" dirty="0" err="1">
                <a:solidFill>
                  <a:schemeClr val="dk1"/>
                </a:solidFill>
                <a:latin typeface="Calibri"/>
                <a:cs typeface="Calibri"/>
              </a:rPr>
              <a:t>pairs</a:t>
            </a:r>
            <a:r>
              <a:rPr lang="hu-HU" sz="1600" dirty="0">
                <a:solidFill>
                  <a:schemeClr val="dk1"/>
                </a:solidFill>
                <a:latin typeface="Calibri"/>
                <a:cs typeface="Calibri"/>
              </a:rPr>
              <a:t> </a:t>
            </a:r>
            <a:r>
              <a:rPr lang="hu-HU" sz="1600" dirty="0" err="1">
                <a:solidFill>
                  <a:schemeClr val="dk1"/>
                </a:solidFill>
                <a:latin typeface="Calibri"/>
                <a:cs typeface="Calibri"/>
              </a:rPr>
              <a:t>used</a:t>
            </a:r>
            <a:r>
              <a:rPr lang="hu-HU" sz="1600" dirty="0">
                <a:solidFill>
                  <a:schemeClr val="dk1"/>
                </a:solidFill>
                <a:latin typeface="Calibri"/>
                <a:cs typeface="Calibri"/>
              </a:rPr>
              <a:t> </a:t>
            </a:r>
            <a:r>
              <a:rPr lang="hu-HU" sz="1600" dirty="0" err="1">
                <a:solidFill>
                  <a:schemeClr val="dk1"/>
                </a:solidFill>
                <a:latin typeface="Calibri"/>
                <a:cs typeface="Calibri"/>
              </a:rPr>
              <a:t>by</a:t>
            </a:r>
            <a:r>
              <a:rPr lang="hu-HU" sz="1600" dirty="0">
                <a:solidFill>
                  <a:schemeClr val="dk1"/>
                </a:solidFill>
                <a:latin typeface="Calibri"/>
                <a:cs typeface="Calibri"/>
              </a:rPr>
              <a:t> </a:t>
            </a:r>
            <a:r>
              <a:rPr lang="hu-HU" sz="1600" dirty="0" err="1">
                <a:solidFill>
                  <a:schemeClr val="dk1"/>
                </a:solidFill>
                <a:latin typeface="Calibri"/>
                <a:cs typeface="Calibri"/>
              </a:rPr>
              <a:t>websites</a:t>
            </a:r>
            <a:r>
              <a:rPr lang="hu-HU" sz="1600" dirty="0">
                <a:solidFill>
                  <a:schemeClr val="dk1"/>
                </a:solidFill>
                <a:latin typeface="Calibri"/>
                <a:cs typeface="Calibri"/>
              </a:rPr>
              <a:t> </a:t>
            </a:r>
            <a:r>
              <a:rPr lang="hu-HU" sz="1600" dirty="0" err="1">
                <a:solidFill>
                  <a:schemeClr val="dk1"/>
                </a:solidFill>
                <a:latin typeface="Calibri"/>
                <a:cs typeface="Calibri"/>
              </a:rPr>
              <a:t>to</a:t>
            </a:r>
            <a:r>
              <a:rPr lang="hu-HU" sz="1600" dirty="0">
                <a:solidFill>
                  <a:schemeClr val="dk1"/>
                </a:solidFill>
                <a:latin typeface="Calibri"/>
                <a:cs typeface="Calibri"/>
              </a:rPr>
              <a:t> </a:t>
            </a:r>
            <a:r>
              <a:rPr lang="hu-HU" sz="1600" dirty="0" err="1">
                <a:solidFill>
                  <a:schemeClr val="dk1"/>
                </a:solidFill>
                <a:latin typeface="Calibri"/>
                <a:cs typeface="Calibri"/>
              </a:rPr>
              <a:t>store</a:t>
            </a:r>
            <a:r>
              <a:rPr lang="hu-HU" sz="1600" dirty="0">
                <a:solidFill>
                  <a:schemeClr val="dk1"/>
                </a:solidFill>
                <a:latin typeface="Calibri"/>
                <a:cs typeface="Calibri"/>
              </a:rPr>
              <a:t> </a:t>
            </a:r>
            <a:r>
              <a:rPr lang="hu-HU" sz="1600" dirty="0" err="1">
                <a:solidFill>
                  <a:schemeClr val="dk1"/>
                </a:solidFill>
                <a:latin typeface="Calibri"/>
                <a:cs typeface="Calibri"/>
              </a:rPr>
              <a:t>state</a:t>
            </a:r>
            <a:r>
              <a:rPr lang="hu-HU" sz="1600" dirty="0">
                <a:solidFill>
                  <a:schemeClr val="dk1"/>
                </a:solidFill>
                <a:latin typeface="Calibri"/>
                <a:cs typeface="Calibri"/>
              </a:rPr>
              <a:t> </a:t>
            </a:r>
            <a:r>
              <a:rPr lang="hu-HU" sz="1600" dirty="0" err="1">
                <a:solidFill>
                  <a:schemeClr val="dk1"/>
                </a:solidFill>
                <a:latin typeface="Calibri"/>
                <a:cs typeface="Calibri"/>
              </a:rPr>
              <a:t>information</a:t>
            </a:r>
            <a:r>
              <a:rPr lang="hu-HU" sz="1600" dirty="0">
                <a:solidFill>
                  <a:schemeClr val="dk1"/>
                </a:solidFill>
                <a:latin typeface="Calibri"/>
                <a:cs typeface="Calibri"/>
              </a:rPr>
              <a:t> </a:t>
            </a:r>
            <a:r>
              <a:rPr lang="hu-HU" sz="1600" dirty="0" err="1">
                <a:solidFill>
                  <a:schemeClr val="dk1"/>
                </a:solidFill>
                <a:latin typeface="Calibri"/>
                <a:cs typeface="Calibri"/>
              </a:rPr>
              <a:t>on</a:t>
            </a:r>
            <a:r>
              <a:rPr lang="hu-HU" sz="1600" dirty="0">
                <a:solidFill>
                  <a:schemeClr val="dk1"/>
                </a:solidFill>
                <a:latin typeface="Calibri"/>
                <a:cs typeface="Calibri"/>
              </a:rPr>
              <a:t> </a:t>
            </a:r>
            <a:r>
              <a:rPr lang="hu-HU" sz="1600" dirty="0" err="1">
                <a:solidFill>
                  <a:schemeClr val="dk1"/>
                </a:solidFill>
                <a:latin typeface="Calibri"/>
                <a:cs typeface="Calibri"/>
              </a:rPr>
              <a:t>the</a:t>
            </a:r>
            <a:r>
              <a:rPr lang="hu-HU" sz="1600" dirty="0">
                <a:solidFill>
                  <a:schemeClr val="dk1"/>
                </a:solidFill>
                <a:latin typeface="Calibri"/>
                <a:cs typeface="Calibri"/>
              </a:rPr>
              <a:t> browser</a:t>
            </a:r>
          </a:p>
          <a:p>
            <a:pPr marL="482600" indent="-342900" fontAlgn="base">
              <a:buFont typeface="Arial" panose="020B0604020202020204" pitchFamily="34" charset="0"/>
              <a:buChar char="•"/>
            </a:pPr>
            <a:r>
              <a:rPr lang="hu-HU" sz="1600" dirty="0" err="1">
                <a:solidFill>
                  <a:schemeClr val="dk1"/>
                </a:solidFill>
                <a:latin typeface="Calibri"/>
                <a:cs typeface="Calibri"/>
              </a:rPr>
              <a:t>Stored</a:t>
            </a:r>
            <a:r>
              <a:rPr lang="hu-HU" sz="1600" dirty="0">
                <a:solidFill>
                  <a:schemeClr val="dk1"/>
                </a:solidFill>
                <a:latin typeface="Calibri"/>
                <a:cs typeface="Calibri"/>
              </a:rPr>
              <a:t> </a:t>
            </a:r>
            <a:r>
              <a:rPr lang="hu-HU" sz="1600" dirty="0" err="1">
                <a:solidFill>
                  <a:schemeClr val="dk1"/>
                </a:solidFill>
                <a:latin typeface="Calibri"/>
                <a:cs typeface="Calibri"/>
              </a:rPr>
              <a:t>client</a:t>
            </a:r>
            <a:r>
              <a:rPr lang="hu-HU" sz="1600" dirty="0">
                <a:solidFill>
                  <a:schemeClr val="dk1"/>
                </a:solidFill>
                <a:latin typeface="Calibri"/>
                <a:cs typeface="Calibri"/>
              </a:rPr>
              <a:t> </a:t>
            </a:r>
            <a:r>
              <a:rPr lang="hu-HU" sz="1600" dirty="0" err="1">
                <a:solidFill>
                  <a:schemeClr val="dk1"/>
                </a:solidFill>
                <a:latin typeface="Calibri"/>
                <a:cs typeface="Calibri"/>
              </a:rPr>
              <a:t>side</a:t>
            </a:r>
            <a:r>
              <a:rPr lang="hu-HU" sz="1600" dirty="0">
                <a:solidFill>
                  <a:schemeClr val="dk1"/>
                </a:solidFill>
                <a:latin typeface="Calibri"/>
                <a:cs typeface="Calibri"/>
              </a:rPr>
              <a:t> </a:t>
            </a:r>
            <a:r>
              <a:rPr lang="hu-HU" sz="1600" dirty="0" err="1">
                <a:solidFill>
                  <a:schemeClr val="dk1"/>
                </a:solidFill>
                <a:latin typeface="Calibri"/>
                <a:cs typeface="Calibri"/>
              </a:rPr>
              <a:t>for</a:t>
            </a:r>
            <a:r>
              <a:rPr lang="hu-HU" sz="1600" dirty="0">
                <a:solidFill>
                  <a:schemeClr val="dk1"/>
                </a:solidFill>
                <a:latin typeface="Calibri"/>
                <a:cs typeface="Calibri"/>
              </a:rPr>
              <a:t> </a:t>
            </a:r>
            <a:r>
              <a:rPr lang="hu-HU" sz="1600" dirty="0" err="1">
                <a:solidFill>
                  <a:schemeClr val="dk1"/>
                </a:solidFill>
                <a:latin typeface="Calibri"/>
                <a:cs typeface="Calibri"/>
              </a:rPr>
              <a:t>tracking</a:t>
            </a:r>
            <a:r>
              <a:rPr lang="hu-HU" sz="1600" dirty="0">
                <a:solidFill>
                  <a:schemeClr val="dk1"/>
                </a:solidFill>
                <a:latin typeface="Calibri"/>
                <a:cs typeface="Calibri"/>
              </a:rPr>
              <a:t> </a:t>
            </a:r>
            <a:r>
              <a:rPr lang="hu-HU" sz="1600" dirty="0" err="1">
                <a:solidFill>
                  <a:schemeClr val="dk1"/>
                </a:solidFill>
                <a:latin typeface="Calibri"/>
                <a:cs typeface="Calibri"/>
              </a:rPr>
              <a:t>user</a:t>
            </a:r>
            <a:r>
              <a:rPr lang="hu-HU" sz="1600" dirty="0">
                <a:solidFill>
                  <a:schemeClr val="dk1"/>
                </a:solidFill>
                <a:latin typeface="Calibri"/>
                <a:cs typeface="Calibri"/>
              </a:rPr>
              <a:t> </a:t>
            </a:r>
          </a:p>
          <a:p>
            <a:pPr marL="482600" indent="-342900" fontAlgn="base">
              <a:buFont typeface="Arial" panose="020B0604020202020204" pitchFamily="34" charset="0"/>
              <a:buChar char="•"/>
            </a:pPr>
            <a:r>
              <a:rPr lang="hu-HU" sz="1600" dirty="0" err="1">
                <a:solidFill>
                  <a:schemeClr val="dk1"/>
                </a:solidFill>
                <a:latin typeface="Calibri"/>
                <a:cs typeface="Calibri"/>
              </a:rPr>
              <a:t>Cookies</a:t>
            </a:r>
            <a:r>
              <a:rPr lang="hu-HU" sz="1600" dirty="0">
                <a:solidFill>
                  <a:schemeClr val="dk1"/>
                </a:solidFill>
                <a:latin typeface="Calibri"/>
                <a:cs typeface="Calibri"/>
              </a:rPr>
              <a:t> </a:t>
            </a:r>
            <a:r>
              <a:rPr lang="hu-HU" sz="1600" dirty="0" err="1">
                <a:solidFill>
                  <a:schemeClr val="dk1"/>
                </a:solidFill>
                <a:latin typeface="Calibri"/>
                <a:cs typeface="Calibri"/>
              </a:rPr>
              <a:t>are</a:t>
            </a:r>
            <a:r>
              <a:rPr lang="hu-HU" sz="1600" dirty="0">
                <a:solidFill>
                  <a:schemeClr val="dk1"/>
                </a:solidFill>
                <a:latin typeface="Calibri"/>
                <a:cs typeface="Calibri"/>
              </a:rPr>
              <a:t> </a:t>
            </a:r>
            <a:r>
              <a:rPr lang="hu-HU" sz="1600" dirty="0" err="1">
                <a:solidFill>
                  <a:schemeClr val="dk1"/>
                </a:solidFill>
                <a:latin typeface="Calibri"/>
                <a:cs typeface="Calibri"/>
              </a:rPr>
              <a:t>transmitted</a:t>
            </a:r>
            <a:r>
              <a:rPr lang="hu-HU" sz="1600" dirty="0">
                <a:solidFill>
                  <a:schemeClr val="dk1"/>
                </a:solidFill>
                <a:latin typeface="Calibri"/>
                <a:cs typeface="Calibri"/>
              </a:rPr>
              <a:t> in </a:t>
            </a:r>
            <a:r>
              <a:rPr lang="hu-HU" sz="1600" dirty="0" err="1">
                <a:solidFill>
                  <a:schemeClr val="dk1"/>
                </a:solidFill>
                <a:latin typeface="Calibri"/>
                <a:cs typeface="Calibri"/>
              </a:rPr>
              <a:t>clear</a:t>
            </a:r>
            <a:r>
              <a:rPr lang="hu-HU" sz="1600" dirty="0">
                <a:solidFill>
                  <a:schemeClr val="dk1"/>
                </a:solidFill>
                <a:latin typeface="Calibri"/>
                <a:cs typeface="Calibri"/>
              </a:rPr>
              <a:t> text (</a:t>
            </a:r>
            <a:r>
              <a:rPr lang="hu-HU" sz="1600" dirty="0" err="1">
                <a:solidFill>
                  <a:schemeClr val="dk1"/>
                </a:solidFill>
                <a:latin typeface="Calibri"/>
                <a:cs typeface="Calibri"/>
              </a:rPr>
              <a:t>security</a:t>
            </a:r>
            <a:r>
              <a:rPr lang="hu-HU" sz="1600" dirty="0">
                <a:solidFill>
                  <a:schemeClr val="dk1"/>
                </a:solidFill>
                <a:latin typeface="Calibri"/>
                <a:cs typeface="Calibri"/>
              </a:rPr>
              <a:t> </a:t>
            </a:r>
            <a:r>
              <a:rPr lang="hu-HU" sz="1600" dirty="0" err="1">
                <a:solidFill>
                  <a:schemeClr val="dk1"/>
                </a:solidFill>
                <a:latin typeface="Calibri"/>
                <a:cs typeface="Calibri"/>
              </a:rPr>
              <a:t>issue</a:t>
            </a:r>
            <a:r>
              <a:rPr lang="hu-HU" sz="1600" dirty="0">
                <a:solidFill>
                  <a:schemeClr val="dk1"/>
                </a:solidFill>
                <a:latin typeface="Calibri"/>
                <a:cs typeface="Calibri"/>
              </a:rPr>
              <a:t>)</a:t>
            </a:r>
          </a:p>
        </p:txBody>
      </p:sp>
      <p:sp>
        <p:nvSpPr>
          <p:cNvPr id="2" name="Téglalap 1">
            <a:extLst>
              <a:ext uri="{FF2B5EF4-FFF2-40B4-BE49-F238E27FC236}">
                <a16:creationId xmlns:a16="http://schemas.microsoft.com/office/drawing/2014/main" id="{F15C2219-83B3-814F-9408-7644DA4E6CDE}"/>
              </a:ext>
            </a:extLst>
          </p:cNvPr>
          <p:cNvSpPr/>
          <p:nvPr/>
        </p:nvSpPr>
        <p:spPr>
          <a:xfrm>
            <a:off x="216000" y="491671"/>
            <a:ext cx="4572000" cy="523220"/>
          </a:xfrm>
          <a:prstGeom prst="rect">
            <a:avLst/>
          </a:prstGeom>
        </p:spPr>
        <p:txBody>
          <a:bodyPr>
            <a:spAutoFit/>
          </a:bodyPr>
          <a:lstStyle/>
          <a:p>
            <a:r>
              <a:rPr lang="hu-HU" sz="2800" b="1" dirty="0" err="1">
                <a:solidFill>
                  <a:srgbClr val="006699"/>
                </a:solidFill>
                <a:latin typeface="Calibri"/>
                <a:cs typeface="Calibri"/>
              </a:rPr>
              <a:t>Cookies</a:t>
            </a:r>
            <a:endParaRPr lang="hu-HU" sz="2400" dirty="0">
              <a:latin typeface="Calibri" panose="020F0502020204030204" pitchFamily="34" charset="0"/>
              <a:cs typeface="Calibri" panose="020F0502020204030204" pitchFamily="34" charset="0"/>
            </a:endParaRPr>
          </a:p>
        </p:txBody>
      </p:sp>
      <p:sp>
        <p:nvSpPr>
          <p:cNvPr id="6" name="Téglalap 5">
            <a:extLst>
              <a:ext uri="{FF2B5EF4-FFF2-40B4-BE49-F238E27FC236}">
                <a16:creationId xmlns:a16="http://schemas.microsoft.com/office/drawing/2014/main" id="{71B9E53A-E5AA-3E45-9552-ADA128D1E12C}"/>
              </a:ext>
            </a:extLst>
          </p:cNvPr>
          <p:cNvSpPr/>
          <p:nvPr/>
        </p:nvSpPr>
        <p:spPr>
          <a:xfrm>
            <a:off x="4034402" y="4270616"/>
            <a:ext cx="5002924" cy="1477328"/>
          </a:xfrm>
          <a:prstGeom prst="rect">
            <a:avLst/>
          </a:prstGeom>
        </p:spPr>
        <p:txBody>
          <a:bodyPr wrap="square">
            <a:spAutoFit/>
          </a:bodyPr>
          <a:lstStyle/>
          <a:p>
            <a:r>
              <a:rPr lang="hu-HU" dirty="0"/>
              <a:t>HTTP/1.1 200 OK </a:t>
            </a:r>
          </a:p>
          <a:p>
            <a:r>
              <a:rPr lang="hu-HU" dirty="0" err="1"/>
              <a:t>Content-type</a:t>
            </a:r>
            <a:r>
              <a:rPr lang="hu-HU" dirty="0"/>
              <a:t>: text/</a:t>
            </a:r>
            <a:r>
              <a:rPr lang="hu-HU" dirty="0" err="1"/>
              <a:t>html</a:t>
            </a:r>
            <a:r>
              <a:rPr lang="hu-HU" dirty="0"/>
              <a:t> </a:t>
            </a:r>
          </a:p>
          <a:p>
            <a:r>
              <a:rPr lang="hu-HU" dirty="0" err="1"/>
              <a:t>Set-Cookie</a:t>
            </a:r>
            <a:r>
              <a:rPr lang="hu-HU" dirty="0"/>
              <a:t>: </a:t>
            </a:r>
            <a:r>
              <a:rPr lang="hu-HU" dirty="0" err="1"/>
              <a:t>foo</a:t>
            </a:r>
            <a:r>
              <a:rPr lang="hu-HU" dirty="0"/>
              <a:t>=10 </a:t>
            </a:r>
            <a:r>
              <a:rPr lang="hu-HU" dirty="0" err="1"/>
              <a:t>Set-Cookie</a:t>
            </a:r>
            <a:r>
              <a:rPr lang="hu-HU" dirty="0"/>
              <a:t>: bar=20; </a:t>
            </a:r>
            <a:r>
              <a:rPr lang="hu-HU" dirty="0" err="1"/>
              <a:t>Expires</a:t>
            </a:r>
            <a:r>
              <a:rPr lang="hu-HU" dirty="0"/>
              <a:t>=</a:t>
            </a:r>
            <a:r>
              <a:rPr lang="hu-HU" dirty="0" err="1"/>
              <a:t>Fri</a:t>
            </a:r>
            <a:r>
              <a:rPr lang="hu-HU" dirty="0"/>
              <a:t>, 30 </a:t>
            </a:r>
            <a:r>
              <a:rPr lang="hu-HU" dirty="0" err="1"/>
              <a:t>Sep</a:t>
            </a:r>
            <a:r>
              <a:rPr lang="hu-HU" dirty="0"/>
              <a:t> 2011 11:48:00 GMT </a:t>
            </a:r>
          </a:p>
          <a:p>
            <a:r>
              <a:rPr lang="hu-HU" dirty="0"/>
              <a:t>... rest of </a:t>
            </a:r>
            <a:r>
              <a:rPr lang="hu-HU" dirty="0" err="1"/>
              <a:t>the</a:t>
            </a:r>
            <a:r>
              <a:rPr lang="hu-HU" dirty="0"/>
              <a:t> </a:t>
            </a:r>
            <a:r>
              <a:rPr lang="hu-HU" dirty="0" err="1"/>
              <a:t>response</a:t>
            </a:r>
            <a:endParaRPr lang="hu-HU" dirty="0"/>
          </a:p>
        </p:txBody>
      </p:sp>
      <p:sp>
        <p:nvSpPr>
          <p:cNvPr id="7" name="Téglalap 6">
            <a:extLst>
              <a:ext uri="{FF2B5EF4-FFF2-40B4-BE49-F238E27FC236}">
                <a16:creationId xmlns:a16="http://schemas.microsoft.com/office/drawing/2014/main" id="{FEAF8A2C-EEB9-3940-903B-11BE6B9C7A6A}"/>
              </a:ext>
            </a:extLst>
          </p:cNvPr>
          <p:cNvSpPr/>
          <p:nvPr/>
        </p:nvSpPr>
        <p:spPr>
          <a:xfrm>
            <a:off x="216000" y="4421346"/>
            <a:ext cx="2464138" cy="923330"/>
          </a:xfrm>
          <a:prstGeom prst="rect">
            <a:avLst/>
          </a:prstGeom>
        </p:spPr>
        <p:txBody>
          <a:bodyPr wrap="square">
            <a:spAutoFit/>
          </a:bodyPr>
          <a:lstStyle/>
          <a:p>
            <a:r>
              <a:rPr lang="hu-HU" dirty="0"/>
              <a:t>GET /</a:t>
            </a:r>
            <a:r>
              <a:rPr lang="hu-HU" dirty="0" err="1"/>
              <a:t>index.html</a:t>
            </a:r>
            <a:r>
              <a:rPr lang="hu-HU" dirty="0"/>
              <a:t> HTTP/1.1 </a:t>
            </a:r>
            <a:r>
              <a:rPr lang="hu-HU" dirty="0" err="1"/>
              <a:t>Host</a:t>
            </a:r>
            <a:r>
              <a:rPr lang="hu-HU" dirty="0"/>
              <a:t>: </a:t>
            </a:r>
            <a:r>
              <a:rPr lang="hu-HU" dirty="0" err="1"/>
              <a:t>www.example.com</a:t>
            </a:r>
            <a:endParaRPr lang="hu-HU" dirty="0"/>
          </a:p>
        </p:txBody>
      </p:sp>
      <p:cxnSp>
        <p:nvCxnSpPr>
          <p:cNvPr id="9" name="Egyenes összekötő nyíllal 8">
            <a:extLst>
              <a:ext uri="{FF2B5EF4-FFF2-40B4-BE49-F238E27FC236}">
                <a16:creationId xmlns:a16="http://schemas.microsoft.com/office/drawing/2014/main" id="{74CE9D41-BA23-3140-B983-DDADA914D811}"/>
              </a:ext>
            </a:extLst>
          </p:cNvPr>
          <p:cNvCxnSpPr>
            <a:cxnSpLocks/>
          </p:cNvCxnSpPr>
          <p:nvPr/>
        </p:nvCxnSpPr>
        <p:spPr>
          <a:xfrm>
            <a:off x="2502000" y="4883011"/>
            <a:ext cx="1354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dirty="0">
                <a:solidFill>
                  <a:schemeClr val="lt1"/>
                </a:solidFill>
                <a:latin typeface="Calibri"/>
                <a:ea typeface="Calibri"/>
                <a:cs typeface="Calibri"/>
                <a:sym typeface="Calibri"/>
              </a:rPr>
              <a:t>Local Storage</a:t>
            </a:r>
            <a:endParaRPr sz="3200" b="1" i="0" u="none" strike="noStrike" cap="none" dirty="0">
              <a:solidFill>
                <a:schemeClr val="lt1"/>
              </a:solidFill>
              <a:latin typeface="Calibri"/>
              <a:ea typeface="Calibri"/>
              <a:cs typeface="Calibri"/>
              <a:sym typeface="Calibri"/>
            </a:endParaRPr>
          </a:p>
        </p:txBody>
      </p:sp>
      <p:sp>
        <p:nvSpPr>
          <p:cNvPr id="154" name="Google Shape;154;p2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4</a:t>
            </a:fld>
            <a:endParaRPr sz="1800" b="0" i="0" u="none" strike="noStrike" cap="none">
              <a:solidFill>
                <a:schemeClr val="lt1"/>
              </a:solidFill>
              <a:latin typeface="Calibri"/>
              <a:ea typeface="Calibri"/>
              <a:cs typeface="Calibri"/>
              <a:sym typeface="Calibri"/>
            </a:endParaRPr>
          </a:p>
        </p:txBody>
      </p:sp>
      <p:sp>
        <p:nvSpPr>
          <p:cNvPr id="155" name="Google Shape;155;p20"/>
          <p:cNvSpPr txBox="1">
            <a:spLocks noGrp="1"/>
          </p:cNvSpPr>
          <p:nvPr>
            <p:ph type="body" idx="1"/>
          </p:nvPr>
        </p:nvSpPr>
        <p:spPr>
          <a:xfrm>
            <a:off x="216000" y="1513324"/>
            <a:ext cx="7950538" cy="1755393"/>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hu-HU" sz="1400" b="1" dirty="0" err="1">
                <a:latin typeface="Calibri" panose="020F0502020204030204" pitchFamily="34" charset="0"/>
                <a:cs typeface="Calibri" panose="020F0502020204030204" pitchFamily="34" charset="0"/>
              </a:rPr>
              <a:t>Name</a:t>
            </a:r>
            <a:r>
              <a:rPr lang="hu-HU" sz="1400" b="1" dirty="0">
                <a:latin typeface="Calibri" panose="020F0502020204030204" pitchFamily="34" charset="0"/>
                <a:cs typeface="Calibri" panose="020F0502020204030204" pitchFamily="34" charset="0"/>
              </a:rPr>
              <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Specifies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name</a:t>
            </a:r>
            <a:r>
              <a:rPr lang="hu-HU" sz="1400" dirty="0">
                <a:latin typeface="Calibri" panose="020F0502020204030204" pitchFamily="34" charset="0"/>
                <a:cs typeface="Calibri" panose="020F0502020204030204" pitchFamily="34" charset="0"/>
              </a:rPr>
              <a:t> of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endParaRPr lang="hu-HU"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u-HU" sz="1400" b="1" dirty="0" err="1">
                <a:latin typeface="Calibri" panose="020F0502020204030204" pitchFamily="34" charset="0"/>
                <a:cs typeface="Calibri" panose="020F0502020204030204" pitchFamily="34" charset="0"/>
              </a:rPr>
              <a:t>Value</a:t>
            </a:r>
            <a:r>
              <a:rPr lang="hu-HU" sz="1400" b="1" dirty="0">
                <a:latin typeface="Calibri" panose="020F0502020204030204" pitchFamily="34" charset="0"/>
                <a:cs typeface="Calibri" panose="020F0502020204030204" pitchFamily="34" charset="0"/>
              </a:rPr>
              <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Specifies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value</a:t>
            </a:r>
            <a:r>
              <a:rPr lang="hu-HU" sz="1400" dirty="0">
                <a:latin typeface="Calibri" panose="020F0502020204030204" pitchFamily="34" charset="0"/>
                <a:cs typeface="Calibri" panose="020F0502020204030204" pitchFamily="34" charset="0"/>
              </a:rPr>
              <a:t> of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endParaRPr lang="hu-HU"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u-HU" sz="1400" b="1" dirty="0" err="1">
                <a:latin typeface="Calibri" panose="020F0502020204030204" pitchFamily="34" charset="0"/>
                <a:cs typeface="Calibri" panose="020F0502020204030204" pitchFamily="34" charset="0"/>
              </a:rPr>
              <a:t>Secure</a:t>
            </a:r>
            <a:r>
              <a:rPr lang="hu-HU" sz="1400" b="1" dirty="0">
                <a:latin typeface="Calibri" panose="020F0502020204030204" pitchFamily="34" charset="0"/>
                <a:cs typeface="Calibri" panose="020F0502020204030204" pitchFamily="34" charset="0"/>
              </a:rPr>
              <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Specifies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whether</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or</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not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should</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only</a:t>
            </a:r>
            <a:r>
              <a:rPr lang="hu-HU" sz="1400" dirty="0">
                <a:latin typeface="Calibri" panose="020F0502020204030204" pitchFamily="34" charset="0"/>
                <a:cs typeface="Calibri" panose="020F0502020204030204" pitchFamily="34" charset="0"/>
              </a:rPr>
              <a:t> be </a:t>
            </a:r>
            <a:r>
              <a:rPr lang="hu-HU" sz="1400" dirty="0" err="1">
                <a:latin typeface="Calibri" panose="020F0502020204030204" pitchFamily="34" charset="0"/>
                <a:cs typeface="Calibri" panose="020F0502020204030204" pitchFamily="34" charset="0"/>
              </a:rPr>
              <a:t>transmitted</a:t>
            </a:r>
            <a:r>
              <a:rPr lang="hu-HU" sz="1400" dirty="0">
                <a:latin typeface="Calibri" panose="020F0502020204030204" pitchFamily="34" charset="0"/>
                <a:cs typeface="Calibri" panose="020F0502020204030204" pitchFamily="34" charset="0"/>
              </a:rPr>
              <a:t> over a </a:t>
            </a:r>
            <a:r>
              <a:rPr lang="hu-HU" sz="1400" dirty="0" err="1">
                <a:latin typeface="Calibri" panose="020F0502020204030204" pitchFamily="34" charset="0"/>
                <a:cs typeface="Calibri" panose="020F0502020204030204" pitchFamily="34" charset="0"/>
              </a:rPr>
              <a:t>secure</a:t>
            </a:r>
            <a:r>
              <a:rPr lang="hu-HU" sz="1400" dirty="0">
                <a:latin typeface="Calibri" panose="020F0502020204030204" pitchFamily="34" charset="0"/>
                <a:cs typeface="Calibri" panose="020F0502020204030204" pitchFamily="34" charset="0"/>
              </a:rPr>
              <a:t> HTTPS </a:t>
            </a:r>
            <a:r>
              <a:rPr lang="hu-HU" sz="1400" dirty="0" err="1">
                <a:latin typeface="Calibri" panose="020F0502020204030204" pitchFamily="34" charset="0"/>
                <a:cs typeface="Calibri" panose="020F0502020204030204" pitchFamily="34" charset="0"/>
              </a:rPr>
              <a:t>connection</a:t>
            </a:r>
            <a:r>
              <a:rPr lang="hu-HU" sz="1400" dirty="0">
                <a:latin typeface="Calibri" panose="020F0502020204030204" pitchFamily="34" charset="0"/>
                <a:cs typeface="Calibri" panose="020F0502020204030204" pitchFamily="34" charset="0"/>
              </a:rPr>
              <a:t>. TRUE </a:t>
            </a:r>
            <a:r>
              <a:rPr lang="hu-HU" sz="1400" dirty="0" err="1">
                <a:latin typeface="Calibri" panose="020F0502020204030204" pitchFamily="34" charset="0"/>
                <a:cs typeface="Calibri" panose="020F0502020204030204" pitchFamily="34" charset="0"/>
              </a:rPr>
              <a:t>indicates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will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only</a:t>
            </a:r>
            <a:r>
              <a:rPr lang="hu-HU" sz="1400" dirty="0">
                <a:latin typeface="Calibri" panose="020F0502020204030204" pitchFamily="34" charset="0"/>
                <a:cs typeface="Calibri" panose="020F0502020204030204" pitchFamily="34" charset="0"/>
              </a:rPr>
              <a:t> be </a:t>
            </a:r>
            <a:r>
              <a:rPr lang="hu-HU" sz="1400" dirty="0" err="1">
                <a:latin typeface="Calibri" panose="020F0502020204030204" pitchFamily="34" charset="0"/>
                <a:cs typeface="Calibri" panose="020F0502020204030204" pitchFamily="34" charset="0"/>
              </a:rPr>
              <a:t>set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if</a:t>
            </a:r>
            <a:r>
              <a:rPr lang="hu-HU" sz="1400" dirty="0">
                <a:latin typeface="Calibri" panose="020F0502020204030204" pitchFamily="34" charset="0"/>
                <a:cs typeface="Calibri" panose="020F0502020204030204" pitchFamily="34" charset="0"/>
              </a:rPr>
              <a:t> a </a:t>
            </a:r>
            <a:r>
              <a:rPr lang="hu-HU" sz="1400" dirty="0" err="1">
                <a:latin typeface="Calibri" panose="020F0502020204030204" pitchFamily="34" charset="0"/>
                <a:cs typeface="Calibri" panose="020F0502020204030204" pitchFamily="34" charset="0"/>
              </a:rPr>
              <a:t>secure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connection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exists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Default</a:t>
            </a:r>
            <a:r>
              <a:rPr lang="hu-HU" sz="1400" dirty="0">
                <a:latin typeface="Calibri" panose="020F0502020204030204" pitchFamily="34" charset="0"/>
                <a:cs typeface="Calibri" panose="020F0502020204030204" pitchFamily="34" charset="0"/>
              </a:rPr>
              <a:t> is FALSE</a:t>
            </a:r>
          </a:p>
          <a:p>
            <a:pPr>
              <a:buFont typeface="Arial" panose="020B0604020202020204" pitchFamily="34" charset="0"/>
              <a:buChar char="•"/>
            </a:pPr>
            <a:r>
              <a:rPr lang="hu-HU" sz="1400" b="1" dirty="0">
                <a:latin typeface="Calibri" panose="020F0502020204030204" pitchFamily="34" charset="0"/>
                <a:cs typeface="Calibri" panose="020F0502020204030204" pitchFamily="34" charset="0"/>
              </a:rPr>
              <a:t>Domain: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Specifies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domain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name</a:t>
            </a:r>
            <a:r>
              <a:rPr lang="hu-HU" sz="1400" dirty="0">
                <a:latin typeface="Calibri" panose="020F0502020204030204" pitchFamily="34" charset="0"/>
                <a:cs typeface="Calibri" panose="020F0502020204030204" pitchFamily="34" charset="0"/>
              </a:rPr>
              <a:t> of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make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available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on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all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subdomains</a:t>
            </a:r>
            <a:r>
              <a:rPr lang="hu-HU" sz="1400" dirty="0">
                <a:latin typeface="Calibri" panose="020F0502020204030204" pitchFamily="34" charset="0"/>
                <a:cs typeface="Calibri" panose="020F0502020204030204" pitchFamily="34" charset="0"/>
              </a:rPr>
              <a:t> of </a:t>
            </a:r>
            <a:r>
              <a:rPr lang="hu-HU" sz="1400" dirty="0" err="1">
                <a:latin typeface="Calibri" panose="020F0502020204030204" pitchFamily="34" charset="0"/>
                <a:cs typeface="Calibri" panose="020F0502020204030204" pitchFamily="34" charset="0"/>
              </a:rPr>
              <a:t>example.com</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set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domain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example.com</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Setting</a:t>
            </a:r>
            <a:r>
              <a:rPr lang="hu-HU" sz="1400" dirty="0">
                <a:latin typeface="Calibri" panose="020F0502020204030204" pitchFamily="34" charset="0"/>
                <a:cs typeface="Calibri" panose="020F0502020204030204" pitchFamily="34" charset="0"/>
              </a:rPr>
              <a:t> it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www.example.com</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will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make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only</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available</a:t>
            </a:r>
            <a:r>
              <a:rPr lang="hu-HU" sz="1400" dirty="0">
                <a:latin typeface="Calibri" panose="020F0502020204030204" pitchFamily="34" charset="0"/>
                <a:cs typeface="Calibri" panose="020F0502020204030204" pitchFamily="34" charset="0"/>
              </a:rPr>
              <a:t> in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www</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subdomain</a:t>
            </a:r>
            <a:endParaRPr lang="hu-HU"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u-HU" sz="1400" b="1" dirty="0" err="1">
                <a:latin typeface="Calibri" panose="020F0502020204030204" pitchFamily="34" charset="0"/>
                <a:cs typeface="Calibri" panose="020F0502020204030204" pitchFamily="34" charset="0"/>
              </a:rPr>
              <a:t>Path</a:t>
            </a:r>
            <a:r>
              <a:rPr lang="hu-HU" sz="1400" b="1" dirty="0">
                <a:latin typeface="Calibri" panose="020F0502020204030204" pitchFamily="34" charset="0"/>
                <a:cs typeface="Calibri" panose="020F0502020204030204" pitchFamily="34" charset="0"/>
              </a:rPr>
              <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Specifies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server </a:t>
            </a:r>
            <a:r>
              <a:rPr lang="hu-HU" sz="1400" dirty="0" err="1">
                <a:latin typeface="Calibri" panose="020F0502020204030204" pitchFamily="34" charset="0"/>
                <a:cs typeface="Calibri" panose="020F0502020204030204" pitchFamily="34" charset="0"/>
              </a:rPr>
              <a:t>path</a:t>
            </a:r>
            <a:r>
              <a:rPr lang="hu-HU" sz="1400" dirty="0">
                <a:latin typeface="Calibri" panose="020F0502020204030204" pitchFamily="34" charset="0"/>
                <a:cs typeface="Calibri" panose="020F0502020204030204" pitchFamily="34" charset="0"/>
              </a:rPr>
              <a:t> of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If</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set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will</a:t>
            </a:r>
            <a:r>
              <a:rPr lang="hu-HU" sz="1400" dirty="0">
                <a:latin typeface="Calibri" panose="020F0502020204030204" pitchFamily="34" charset="0"/>
                <a:cs typeface="Calibri" panose="020F0502020204030204" pitchFamily="34" charset="0"/>
              </a:rPr>
              <a:t> be </a:t>
            </a:r>
            <a:r>
              <a:rPr lang="hu-HU" sz="1400" dirty="0" err="1">
                <a:latin typeface="Calibri" panose="020F0502020204030204" pitchFamily="34" charset="0"/>
                <a:cs typeface="Calibri" panose="020F0502020204030204" pitchFamily="34" charset="0"/>
              </a:rPr>
              <a:t>available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within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entire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domain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If</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set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“/php/”,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will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only</a:t>
            </a:r>
            <a:r>
              <a:rPr lang="hu-HU" sz="1400" dirty="0">
                <a:latin typeface="Calibri" panose="020F0502020204030204" pitchFamily="34" charset="0"/>
                <a:cs typeface="Calibri" panose="020F0502020204030204" pitchFamily="34" charset="0"/>
              </a:rPr>
              <a:t> be </a:t>
            </a:r>
            <a:r>
              <a:rPr lang="hu-HU" sz="1400" dirty="0" err="1">
                <a:latin typeface="Calibri" panose="020F0502020204030204" pitchFamily="34" charset="0"/>
                <a:cs typeface="Calibri" panose="020F0502020204030204" pitchFamily="34" charset="0"/>
              </a:rPr>
              <a:t>available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within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php </a:t>
            </a:r>
            <a:r>
              <a:rPr lang="hu-HU" sz="1400" dirty="0" err="1">
                <a:latin typeface="Calibri" panose="020F0502020204030204" pitchFamily="34" charset="0"/>
                <a:cs typeface="Calibri" panose="020F0502020204030204" pitchFamily="34" charset="0"/>
              </a:rPr>
              <a:t>directory</a:t>
            </a:r>
            <a:r>
              <a:rPr lang="hu-HU" sz="1400" dirty="0">
                <a:latin typeface="Calibri" panose="020F0502020204030204" pitchFamily="34" charset="0"/>
                <a:cs typeface="Calibri" panose="020F0502020204030204" pitchFamily="34" charset="0"/>
              </a:rPr>
              <a:t> and </a:t>
            </a:r>
            <a:r>
              <a:rPr lang="hu-HU" sz="1400" dirty="0" err="1">
                <a:latin typeface="Calibri" panose="020F0502020204030204" pitchFamily="34" charset="0"/>
                <a:cs typeface="Calibri" panose="020F0502020204030204" pitchFamily="34" charset="0"/>
              </a:rPr>
              <a:t>all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sub-directories</a:t>
            </a:r>
            <a:r>
              <a:rPr lang="hu-HU" sz="1400" dirty="0">
                <a:latin typeface="Calibri" panose="020F0502020204030204" pitchFamily="34" charset="0"/>
                <a:cs typeface="Calibri" panose="020F0502020204030204" pitchFamily="34" charset="0"/>
              </a:rPr>
              <a:t> of php. The </a:t>
            </a:r>
            <a:r>
              <a:rPr lang="hu-HU" sz="1400" dirty="0" err="1">
                <a:latin typeface="Calibri" panose="020F0502020204030204" pitchFamily="34" charset="0"/>
                <a:cs typeface="Calibri" panose="020F0502020204030204" pitchFamily="34" charset="0"/>
              </a:rPr>
              <a:t>default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value</a:t>
            </a:r>
            <a:r>
              <a:rPr lang="hu-HU" sz="1400" dirty="0">
                <a:latin typeface="Calibri" panose="020F0502020204030204" pitchFamily="34" charset="0"/>
                <a:cs typeface="Calibri" panose="020F0502020204030204" pitchFamily="34" charset="0"/>
              </a:rPr>
              <a:t> is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current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directory</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is being </a:t>
            </a:r>
            <a:r>
              <a:rPr lang="hu-HU" sz="1400" dirty="0" err="1">
                <a:latin typeface="Calibri" panose="020F0502020204030204" pitchFamily="34" charset="0"/>
                <a:cs typeface="Calibri" panose="020F0502020204030204" pitchFamily="34" charset="0"/>
              </a:rPr>
              <a:t>set</a:t>
            </a:r>
            <a:r>
              <a:rPr lang="hu-HU" sz="1400" dirty="0">
                <a:latin typeface="Calibri" panose="020F0502020204030204" pitchFamily="34" charset="0"/>
                <a:cs typeface="Calibri" panose="020F0502020204030204" pitchFamily="34" charset="0"/>
              </a:rPr>
              <a:t> in</a:t>
            </a:r>
          </a:p>
          <a:p>
            <a:pPr>
              <a:buFont typeface="Arial" panose="020B0604020202020204" pitchFamily="34" charset="0"/>
              <a:buChar char="•"/>
            </a:pPr>
            <a:r>
              <a:rPr lang="hu-HU" sz="1400" b="1" dirty="0" err="1">
                <a:latin typeface="Calibri" panose="020F0502020204030204" pitchFamily="34" charset="0"/>
                <a:cs typeface="Calibri" panose="020F0502020204030204" pitchFamily="34" charset="0"/>
              </a:rPr>
              <a:t>HTTPOnly</a:t>
            </a:r>
            <a:r>
              <a:rPr lang="hu-HU" sz="1400" b="1" dirty="0">
                <a:latin typeface="Calibri" panose="020F0502020204030204" pitchFamily="34" charset="0"/>
                <a:cs typeface="Calibri" panose="020F0502020204030204" pitchFamily="34" charset="0"/>
              </a:rPr>
              <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If</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set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TRUE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will</a:t>
            </a:r>
            <a:r>
              <a:rPr lang="hu-HU" sz="1400" dirty="0">
                <a:latin typeface="Calibri" panose="020F0502020204030204" pitchFamily="34" charset="0"/>
                <a:cs typeface="Calibri" panose="020F0502020204030204" pitchFamily="34" charset="0"/>
              </a:rPr>
              <a:t> be </a:t>
            </a:r>
            <a:r>
              <a:rPr lang="hu-HU" sz="1400" dirty="0" err="1">
                <a:latin typeface="Calibri" panose="020F0502020204030204" pitchFamily="34" charset="0"/>
                <a:cs typeface="Calibri" panose="020F0502020204030204" pitchFamily="34" charset="0"/>
              </a:rPr>
              <a:t>accessible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only</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through</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HTTP </a:t>
            </a:r>
            <a:r>
              <a:rPr lang="hu-HU" sz="1400" dirty="0" err="1">
                <a:latin typeface="Calibri" panose="020F0502020204030204" pitchFamily="34" charset="0"/>
                <a:cs typeface="Calibri" panose="020F0502020204030204" pitchFamily="34" charset="0"/>
              </a:rPr>
              <a:t>protocol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will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not</a:t>
            </a:r>
            <a:r>
              <a:rPr lang="hu-HU" sz="1400" dirty="0">
                <a:latin typeface="Calibri" panose="020F0502020204030204" pitchFamily="34" charset="0"/>
                <a:cs typeface="Calibri" panose="020F0502020204030204" pitchFamily="34" charset="0"/>
              </a:rPr>
              <a:t> be </a:t>
            </a:r>
            <a:r>
              <a:rPr lang="hu-HU" sz="1400" dirty="0" err="1">
                <a:latin typeface="Calibri" panose="020F0502020204030204" pitchFamily="34" charset="0"/>
                <a:cs typeface="Calibri" panose="020F0502020204030204" pitchFamily="34" charset="0"/>
              </a:rPr>
              <a:t>accessible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by</a:t>
            </a:r>
            <a:r>
              <a:rPr lang="hu-HU" sz="1400" dirty="0">
                <a:latin typeface="Calibri" panose="020F0502020204030204" pitchFamily="34" charset="0"/>
                <a:cs typeface="Calibri" panose="020F0502020204030204" pitchFamily="34" charset="0"/>
              </a:rPr>
              <a:t> scripting </a:t>
            </a:r>
            <a:r>
              <a:rPr lang="hu-HU" sz="1400" dirty="0" err="1">
                <a:latin typeface="Calibri" panose="020F0502020204030204" pitchFamily="34" charset="0"/>
                <a:cs typeface="Calibri" panose="020F0502020204030204" pitchFamily="34" charset="0"/>
              </a:rPr>
              <a:t>languages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This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setting</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can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help</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reduce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identity</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theft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through</a:t>
            </a:r>
            <a:r>
              <a:rPr lang="hu-HU" sz="1400" dirty="0">
                <a:latin typeface="Calibri" panose="020F0502020204030204" pitchFamily="34" charset="0"/>
                <a:cs typeface="Calibri" panose="020F0502020204030204" pitchFamily="34" charset="0"/>
              </a:rPr>
              <a:t> XSS </a:t>
            </a:r>
            <a:r>
              <a:rPr lang="hu-HU" sz="1400" dirty="0" err="1">
                <a:latin typeface="Calibri" panose="020F0502020204030204" pitchFamily="34" charset="0"/>
                <a:cs typeface="Calibri" panose="020F0502020204030204" pitchFamily="34" charset="0"/>
              </a:rPr>
              <a:t>attacks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Default</a:t>
            </a:r>
            <a:r>
              <a:rPr lang="hu-HU" sz="1400" dirty="0">
                <a:latin typeface="Calibri" panose="020F0502020204030204" pitchFamily="34" charset="0"/>
                <a:cs typeface="Calibri" panose="020F0502020204030204" pitchFamily="34" charset="0"/>
              </a:rPr>
              <a:t> is FALSE</a:t>
            </a:r>
          </a:p>
          <a:p>
            <a:pPr>
              <a:buFont typeface="Arial" panose="020B0604020202020204" pitchFamily="34" charset="0"/>
              <a:buChar char="•"/>
            </a:pPr>
            <a:r>
              <a:rPr lang="hu-HU" sz="1400" b="1" dirty="0" err="1">
                <a:latin typeface="Calibri" panose="020F0502020204030204" pitchFamily="34" charset="0"/>
                <a:cs typeface="Calibri" panose="020F0502020204030204" pitchFamily="34" charset="0"/>
              </a:rPr>
              <a:t>Expires</a:t>
            </a:r>
            <a:r>
              <a:rPr lang="hu-HU" sz="1400" b="1" dirty="0">
                <a:latin typeface="Calibri" panose="020F0502020204030204" pitchFamily="34" charset="0"/>
                <a:cs typeface="Calibri" panose="020F0502020204030204" pitchFamily="34" charset="0"/>
              </a:rPr>
              <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Specifies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when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expires</a:t>
            </a:r>
            <a:r>
              <a:rPr lang="hu-HU" sz="1400" dirty="0">
                <a:latin typeface="Calibri" panose="020F0502020204030204" pitchFamily="34" charset="0"/>
                <a:cs typeface="Calibri" panose="020F0502020204030204" pitchFamily="34" charset="0"/>
              </a:rPr>
              <a:t>. The </a:t>
            </a:r>
            <a:r>
              <a:rPr lang="hu-HU" sz="1400" dirty="0" err="1">
                <a:latin typeface="Calibri" panose="020F0502020204030204" pitchFamily="34" charset="0"/>
                <a:cs typeface="Calibri" panose="020F0502020204030204" pitchFamily="34" charset="0"/>
              </a:rPr>
              <a:t>value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time</a:t>
            </a:r>
            <a:r>
              <a:rPr lang="hu-HU" sz="1400" dirty="0">
                <a:latin typeface="Calibri" panose="020F0502020204030204" pitchFamily="34" charset="0"/>
                <a:cs typeface="Calibri" panose="020F0502020204030204" pitchFamily="34" charset="0"/>
              </a:rPr>
              <a:t> ()+86400*30, </a:t>
            </a:r>
            <a:r>
              <a:rPr lang="hu-HU" sz="1400" dirty="0" err="1">
                <a:latin typeface="Calibri" panose="020F0502020204030204" pitchFamily="34" charset="0"/>
                <a:cs typeface="Calibri" panose="020F0502020204030204" pitchFamily="34" charset="0"/>
              </a:rPr>
              <a:t>will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set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expire</a:t>
            </a:r>
            <a:r>
              <a:rPr lang="hu-HU" sz="1400" dirty="0">
                <a:latin typeface="Calibri" panose="020F0502020204030204" pitchFamily="34" charset="0"/>
                <a:cs typeface="Calibri" panose="020F0502020204030204" pitchFamily="34" charset="0"/>
              </a:rPr>
              <a:t> in 30 </a:t>
            </a:r>
            <a:r>
              <a:rPr lang="hu-HU" sz="1400" dirty="0" err="1">
                <a:latin typeface="Calibri" panose="020F0502020204030204" pitchFamily="34" charset="0"/>
                <a:cs typeface="Calibri" panose="020F0502020204030204" pitchFamily="34" charset="0"/>
              </a:rPr>
              <a:t>days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If</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this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parameter</a:t>
            </a:r>
            <a:r>
              <a:rPr lang="hu-HU" sz="1400" dirty="0">
                <a:latin typeface="Calibri" panose="020F0502020204030204" pitchFamily="34" charset="0"/>
                <a:cs typeface="Calibri" panose="020F0502020204030204" pitchFamily="34" charset="0"/>
              </a:rPr>
              <a:t> is </a:t>
            </a:r>
            <a:r>
              <a:rPr lang="hu-HU" sz="1400" dirty="0" err="1">
                <a:latin typeface="Calibri" panose="020F0502020204030204" pitchFamily="34" charset="0"/>
                <a:cs typeface="Calibri" panose="020F0502020204030204" pitchFamily="34" charset="0"/>
              </a:rPr>
              <a:t>omitted</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or</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set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to</a:t>
            </a:r>
            <a:r>
              <a:rPr lang="hu-HU" sz="1400" dirty="0">
                <a:latin typeface="Calibri" panose="020F0502020204030204" pitchFamily="34" charset="0"/>
                <a:cs typeface="Calibri" panose="020F0502020204030204" pitchFamily="34" charset="0"/>
              </a:rPr>
              <a:t> 0,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cookie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will</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expire</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at</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end of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session (</a:t>
            </a:r>
            <a:r>
              <a:rPr lang="hu-HU" sz="1400" dirty="0" err="1">
                <a:latin typeface="Calibri" panose="020F0502020204030204" pitchFamily="34" charset="0"/>
                <a:cs typeface="Calibri" panose="020F0502020204030204" pitchFamily="34" charset="0"/>
              </a:rPr>
              <a:t>when</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the</a:t>
            </a:r>
            <a:r>
              <a:rPr lang="hu-HU" sz="1400" dirty="0">
                <a:latin typeface="Calibri" panose="020F0502020204030204" pitchFamily="34" charset="0"/>
                <a:cs typeface="Calibri" panose="020F0502020204030204" pitchFamily="34" charset="0"/>
              </a:rPr>
              <a:t> browser </a:t>
            </a:r>
            <a:r>
              <a:rPr lang="hu-HU" sz="1400" dirty="0" err="1">
                <a:latin typeface="Calibri" panose="020F0502020204030204" pitchFamily="34" charset="0"/>
                <a:cs typeface="Calibri" panose="020F0502020204030204" pitchFamily="34" charset="0"/>
              </a:rPr>
              <a:t>closes</a:t>
            </a:r>
            <a:r>
              <a:rPr lang="hu-HU" sz="1400" dirty="0">
                <a:latin typeface="Calibri" panose="020F0502020204030204" pitchFamily="34" charset="0"/>
                <a:cs typeface="Calibri" panose="020F0502020204030204" pitchFamily="34" charset="0"/>
              </a:rPr>
              <a:t>). </a:t>
            </a:r>
            <a:r>
              <a:rPr lang="hu-HU" sz="1400" dirty="0" err="1">
                <a:latin typeface="Calibri" panose="020F0502020204030204" pitchFamily="34" charset="0"/>
                <a:cs typeface="Calibri" panose="020F0502020204030204" pitchFamily="34" charset="0"/>
              </a:rPr>
              <a:t>Default</a:t>
            </a:r>
            <a:r>
              <a:rPr lang="hu-HU" sz="1400" dirty="0">
                <a:latin typeface="Calibri" panose="020F0502020204030204" pitchFamily="34" charset="0"/>
                <a:cs typeface="Calibri" panose="020F0502020204030204" pitchFamily="34" charset="0"/>
              </a:rPr>
              <a:t> is 0</a:t>
            </a:r>
          </a:p>
        </p:txBody>
      </p:sp>
      <p:sp>
        <p:nvSpPr>
          <p:cNvPr id="2" name="Téglalap 1">
            <a:extLst>
              <a:ext uri="{FF2B5EF4-FFF2-40B4-BE49-F238E27FC236}">
                <a16:creationId xmlns:a16="http://schemas.microsoft.com/office/drawing/2014/main" id="{F15C2219-83B3-814F-9408-7644DA4E6CDE}"/>
              </a:ext>
            </a:extLst>
          </p:cNvPr>
          <p:cNvSpPr/>
          <p:nvPr/>
        </p:nvSpPr>
        <p:spPr>
          <a:xfrm>
            <a:off x="216000" y="491671"/>
            <a:ext cx="4572000" cy="523220"/>
          </a:xfrm>
          <a:prstGeom prst="rect">
            <a:avLst/>
          </a:prstGeom>
        </p:spPr>
        <p:txBody>
          <a:bodyPr>
            <a:spAutoFit/>
          </a:bodyPr>
          <a:lstStyle/>
          <a:p>
            <a:r>
              <a:rPr lang="hu-HU" sz="2800" b="1" dirty="0" err="1">
                <a:solidFill>
                  <a:srgbClr val="006699"/>
                </a:solidFill>
                <a:latin typeface="Calibri"/>
                <a:cs typeface="Calibri"/>
              </a:rPr>
              <a:t>Cookie</a:t>
            </a:r>
            <a:r>
              <a:rPr lang="hu-HU" sz="2800" b="1" dirty="0">
                <a:solidFill>
                  <a:srgbClr val="006699"/>
                </a:solidFill>
                <a:latin typeface="Calibri"/>
                <a:cs typeface="Calibri"/>
              </a:rPr>
              <a:t> </a:t>
            </a:r>
            <a:r>
              <a:rPr lang="hu-HU" sz="2800" b="1" dirty="0" err="1">
                <a:solidFill>
                  <a:srgbClr val="006699"/>
                </a:solidFill>
                <a:latin typeface="Calibri"/>
                <a:cs typeface="Calibri"/>
              </a:rPr>
              <a:t>attributes</a:t>
            </a:r>
            <a:endParaRPr lang="hu-H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608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dirty="0">
                <a:solidFill>
                  <a:schemeClr val="lt1"/>
                </a:solidFill>
                <a:latin typeface="Calibri"/>
                <a:ea typeface="Calibri"/>
                <a:cs typeface="Calibri"/>
                <a:sym typeface="Calibri"/>
              </a:rPr>
              <a:t>Local Storage</a:t>
            </a:r>
            <a:endParaRPr sz="3200" b="1" i="0" u="none" strike="noStrike" cap="none" dirty="0">
              <a:solidFill>
                <a:schemeClr val="lt1"/>
              </a:solidFill>
              <a:latin typeface="Calibri"/>
              <a:ea typeface="Calibri"/>
              <a:cs typeface="Calibri"/>
              <a:sym typeface="Calibri"/>
            </a:endParaRPr>
          </a:p>
        </p:txBody>
      </p:sp>
      <p:sp>
        <p:nvSpPr>
          <p:cNvPr id="154" name="Google Shape;154;p2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5</a:t>
            </a:fld>
            <a:endParaRPr sz="1800" b="0" i="0" u="none" strike="noStrike" cap="none">
              <a:solidFill>
                <a:schemeClr val="lt1"/>
              </a:solidFill>
              <a:latin typeface="Calibri"/>
              <a:ea typeface="Calibri"/>
              <a:cs typeface="Calibri"/>
              <a:sym typeface="Calibri"/>
            </a:endParaRPr>
          </a:p>
        </p:txBody>
      </p:sp>
      <p:sp>
        <p:nvSpPr>
          <p:cNvPr id="155" name="Google Shape;155;p20"/>
          <p:cNvSpPr txBox="1">
            <a:spLocks noGrp="1"/>
          </p:cNvSpPr>
          <p:nvPr>
            <p:ph type="body" idx="1"/>
          </p:nvPr>
        </p:nvSpPr>
        <p:spPr>
          <a:xfrm>
            <a:off x="216000" y="1513324"/>
            <a:ext cx="7950538" cy="1755393"/>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hu-HU" sz="1600" b="1" dirty="0">
                <a:solidFill>
                  <a:schemeClr val="dk1"/>
                </a:solidFill>
                <a:latin typeface="Calibri"/>
                <a:cs typeface="Calibri"/>
              </a:rPr>
              <a:t>Session </a:t>
            </a:r>
            <a:r>
              <a:rPr lang="hu-HU" sz="1600" b="1" dirty="0" err="1">
                <a:solidFill>
                  <a:schemeClr val="dk1"/>
                </a:solidFill>
                <a:latin typeface="Calibri"/>
                <a:cs typeface="Calibri"/>
              </a:rPr>
              <a:t>cookie</a:t>
            </a:r>
            <a:endParaRPr lang="hu-HU" sz="1600" b="1" dirty="0">
              <a:solidFill>
                <a:schemeClr val="dk1"/>
              </a:solidFill>
              <a:latin typeface="Calibri"/>
              <a:cs typeface="Calibri"/>
            </a:endParaRPr>
          </a:p>
          <a:p>
            <a:pPr>
              <a:buFont typeface="Arial" panose="020B0604020202020204" pitchFamily="34" charset="0"/>
              <a:buChar char="•"/>
            </a:pPr>
            <a:r>
              <a:rPr lang="hu-HU" sz="1600" dirty="0" err="1">
                <a:solidFill>
                  <a:schemeClr val="dk1"/>
                </a:solidFill>
                <a:latin typeface="Calibri"/>
                <a:cs typeface="Calibri"/>
              </a:rPr>
              <a:t>Persistent</a:t>
            </a:r>
            <a:r>
              <a:rPr lang="hu-HU" sz="1600" dirty="0">
                <a:solidFill>
                  <a:schemeClr val="dk1"/>
                </a:solidFill>
                <a:latin typeface="Calibri"/>
                <a:cs typeface="Calibri"/>
              </a:rPr>
              <a:t> </a:t>
            </a:r>
            <a:r>
              <a:rPr lang="hu-HU" sz="1600" dirty="0" err="1">
                <a:solidFill>
                  <a:schemeClr val="dk1"/>
                </a:solidFill>
                <a:latin typeface="Calibri"/>
                <a:cs typeface="Calibri"/>
              </a:rPr>
              <a:t>cookie</a:t>
            </a:r>
            <a:endParaRPr lang="hu-HU" sz="1600" dirty="0">
              <a:solidFill>
                <a:schemeClr val="dk1"/>
              </a:solidFill>
              <a:latin typeface="Calibri"/>
              <a:cs typeface="Calibri"/>
            </a:endParaRPr>
          </a:p>
          <a:p>
            <a:pPr>
              <a:buFont typeface="Arial" panose="020B0604020202020204" pitchFamily="34" charset="0"/>
              <a:buChar char="•"/>
            </a:pPr>
            <a:r>
              <a:rPr lang="hu-HU" sz="1600" dirty="0" err="1">
                <a:solidFill>
                  <a:schemeClr val="dk1"/>
                </a:solidFill>
                <a:latin typeface="Calibri"/>
                <a:cs typeface="Calibri"/>
              </a:rPr>
              <a:t>Secure</a:t>
            </a:r>
            <a:r>
              <a:rPr lang="hu-HU" sz="1600" dirty="0">
                <a:solidFill>
                  <a:schemeClr val="dk1"/>
                </a:solidFill>
                <a:latin typeface="Calibri"/>
                <a:cs typeface="Calibri"/>
              </a:rPr>
              <a:t> </a:t>
            </a:r>
            <a:r>
              <a:rPr lang="hu-HU" sz="1600" dirty="0" err="1">
                <a:solidFill>
                  <a:schemeClr val="dk1"/>
                </a:solidFill>
                <a:latin typeface="Calibri"/>
                <a:cs typeface="Calibri"/>
              </a:rPr>
              <a:t>cookie</a:t>
            </a:r>
            <a:endParaRPr lang="hu-HU" sz="1600" dirty="0">
              <a:solidFill>
                <a:schemeClr val="dk1"/>
              </a:solidFill>
              <a:latin typeface="Calibri"/>
              <a:cs typeface="Calibri"/>
            </a:endParaRPr>
          </a:p>
          <a:p>
            <a:pPr>
              <a:buFont typeface="Arial" panose="020B0604020202020204" pitchFamily="34" charset="0"/>
              <a:buChar char="•"/>
            </a:pPr>
            <a:r>
              <a:rPr lang="hu-HU" sz="1600" dirty="0">
                <a:solidFill>
                  <a:schemeClr val="dk1"/>
                </a:solidFill>
                <a:latin typeface="Calibri"/>
                <a:cs typeface="Calibri"/>
              </a:rPr>
              <a:t>Http-</a:t>
            </a:r>
            <a:r>
              <a:rPr lang="hu-HU" sz="1600" dirty="0" err="1">
                <a:solidFill>
                  <a:schemeClr val="dk1"/>
                </a:solidFill>
                <a:latin typeface="Calibri"/>
                <a:cs typeface="Calibri"/>
              </a:rPr>
              <a:t>only</a:t>
            </a:r>
            <a:r>
              <a:rPr lang="hu-HU" sz="1600" dirty="0">
                <a:solidFill>
                  <a:schemeClr val="dk1"/>
                </a:solidFill>
                <a:latin typeface="Calibri"/>
                <a:cs typeface="Calibri"/>
              </a:rPr>
              <a:t> </a:t>
            </a:r>
            <a:r>
              <a:rPr lang="hu-HU" sz="1600" dirty="0" err="1">
                <a:solidFill>
                  <a:schemeClr val="dk1"/>
                </a:solidFill>
                <a:latin typeface="Calibri"/>
                <a:cs typeface="Calibri"/>
              </a:rPr>
              <a:t>cookie</a:t>
            </a:r>
            <a:endParaRPr lang="hu-HU" sz="1600" dirty="0">
              <a:solidFill>
                <a:schemeClr val="dk1"/>
              </a:solidFill>
              <a:latin typeface="Calibri"/>
              <a:cs typeface="Calibri"/>
            </a:endParaRPr>
          </a:p>
          <a:p>
            <a:pPr>
              <a:buFont typeface="Arial" panose="020B0604020202020204" pitchFamily="34" charset="0"/>
              <a:buChar char="•"/>
            </a:pPr>
            <a:r>
              <a:rPr lang="hu-HU" sz="1600" dirty="0" err="1">
                <a:solidFill>
                  <a:schemeClr val="dk1"/>
                </a:solidFill>
                <a:latin typeface="Calibri"/>
                <a:cs typeface="Calibri"/>
              </a:rPr>
              <a:t>Same</a:t>
            </a:r>
            <a:r>
              <a:rPr lang="hu-HU" sz="1600" dirty="0">
                <a:solidFill>
                  <a:schemeClr val="dk1"/>
                </a:solidFill>
                <a:latin typeface="Calibri"/>
                <a:cs typeface="Calibri"/>
              </a:rPr>
              <a:t>-site </a:t>
            </a:r>
            <a:r>
              <a:rPr lang="hu-HU" sz="1600" dirty="0" err="1">
                <a:solidFill>
                  <a:schemeClr val="dk1"/>
                </a:solidFill>
                <a:latin typeface="Calibri"/>
                <a:cs typeface="Calibri"/>
              </a:rPr>
              <a:t>cookie</a:t>
            </a:r>
            <a:r>
              <a:rPr lang="hu-HU" sz="1600" dirty="0">
                <a:solidFill>
                  <a:schemeClr val="dk1"/>
                </a:solidFill>
                <a:latin typeface="Calibri"/>
                <a:cs typeface="Calibri"/>
              </a:rPr>
              <a:t> (</a:t>
            </a:r>
            <a:r>
              <a:rPr lang="hu-HU" sz="1600" dirty="0" err="1">
                <a:solidFill>
                  <a:schemeClr val="dk1"/>
                </a:solidFill>
                <a:latin typeface="Calibri"/>
                <a:cs typeface="Calibri"/>
              </a:rPr>
              <a:t>Strict</a:t>
            </a:r>
            <a:r>
              <a:rPr lang="hu-HU" sz="1600" dirty="0">
                <a:solidFill>
                  <a:schemeClr val="dk1"/>
                </a:solidFill>
                <a:latin typeface="Calibri"/>
                <a:cs typeface="Calibri"/>
              </a:rPr>
              <a:t>, </a:t>
            </a:r>
            <a:r>
              <a:rPr lang="hu-HU" sz="1600" dirty="0" err="1">
                <a:solidFill>
                  <a:schemeClr val="dk1"/>
                </a:solidFill>
                <a:latin typeface="Calibri"/>
                <a:cs typeface="Calibri"/>
              </a:rPr>
              <a:t>Lax</a:t>
            </a:r>
            <a:r>
              <a:rPr lang="hu-HU" sz="1600" dirty="0">
                <a:solidFill>
                  <a:schemeClr val="dk1"/>
                </a:solidFill>
                <a:latin typeface="Calibri"/>
                <a:cs typeface="Calibri"/>
              </a:rPr>
              <a:t>, </a:t>
            </a:r>
            <a:r>
              <a:rPr lang="hu-HU" sz="1600" dirty="0" err="1">
                <a:solidFill>
                  <a:schemeClr val="dk1"/>
                </a:solidFill>
                <a:latin typeface="Calibri"/>
                <a:cs typeface="Calibri"/>
              </a:rPr>
              <a:t>None</a:t>
            </a:r>
            <a:r>
              <a:rPr lang="hu-HU" sz="1600" dirty="0">
                <a:solidFill>
                  <a:schemeClr val="dk1"/>
                </a:solidFill>
                <a:latin typeface="Calibri"/>
                <a:cs typeface="Calibri"/>
              </a:rPr>
              <a:t>)</a:t>
            </a:r>
          </a:p>
        </p:txBody>
      </p:sp>
      <p:sp>
        <p:nvSpPr>
          <p:cNvPr id="2" name="Téglalap 1">
            <a:extLst>
              <a:ext uri="{FF2B5EF4-FFF2-40B4-BE49-F238E27FC236}">
                <a16:creationId xmlns:a16="http://schemas.microsoft.com/office/drawing/2014/main" id="{F15C2219-83B3-814F-9408-7644DA4E6CDE}"/>
              </a:ext>
            </a:extLst>
          </p:cNvPr>
          <p:cNvSpPr/>
          <p:nvPr/>
        </p:nvSpPr>
        <p:spPr>
          <a:xfrm>
            <a:off x="216000" y="491671"/>
            <a:ext cx="4572000" cy="523220"/>
          </a:xfrm>
          <a:prstGeom prst="rect">
            <a:avLst/>
          </a:prstGeom>
        </p:spPr>
        <p:txBody>
          <a:bodyPr>
            <a:spAutoFit/>
          </a:bodyPr>
          <a:lstStyle/>
          <a:p>
            <a:r>
              <a:rPr lang="hu-HU" sz="2800" b="1" dirty="0" err="1">
                <a:solidFill>
                  <a:srgbClr val="006699"/>
                </a:solidFill>
                <a:latin typeface="Calibri"/>
                <a:cs typeface="Calibri"/>
              </a:rPr>
              <a:t>Cookie</a:t>
            </a:r>
            <a:r>
              <a:rPr lang="hu-HU" sz="2800" b="1" dirty="0">
                <a:solidFill>
                  <a:srgbClr val="006699"/>
                </a:solidFill>
                <a:latin typeface="Calibri"/>
                <a:cs typeface="Calibri"/>
              </a:rPr>
              <a:t> </a:t>
            </a:r>
            <a:r>
              <a:rPr lang="hu-HU" sz="2800" b="1" dirty="0" err="1">
                <a:solidFill>
                  <a:srgbClr val="006699"/>
                </a:solidFill>
                <a:latin typeface="Calibri"/>
                <a:cs typeface="Calibri"/>
              </a:rPr>
              <a:t>types</a:t>
            </a:r>
            <a:endParaRPr lang="hu-H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73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288000" y="474891"/>
            <a:ext cx="8856000" cy="540000"/>
          </a:xfrm>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dirty="0">
                <a:solidFill>
                  <a:schemeClr val="lt1"/>
                </a:solidFill>
                <a:latin typeface="Calibri"/>
                <a:ea typeface="Calibri"/>
                <a:cs typeface="Calibri"/>
                <a:sym typeface="Calibri"/>
              </a:rPr>
              <a:t>Local Storage</a:t>
            </a:r>
            <a:endParaRPr sz="3200" b="1" i="0" u="none" strike="noStrike" cap="none" dirty="0">
              <a:solidFill>
                <a:schemeClr val="lt1"/>
              </a:solidFill>
              <a:latin typeface="Calibri"/>
              <a:ea typeface="Calibri"/>
              <a:cs typeface="Calibri"/>
              <a:sym typeface="Calibri"/>
            </a:endParaRPr>
          </a:p>
        </p:txBody>
      </p:sp>
      <p:sp>
        <p:nvSpPr>
          <p:cNvPr id="154" name="Google Shape;154;p2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6</a:t>
            </a:fld>
            <a:endParaRPr sz="1800" b="0" i="0" u="none" strike="noStrike" cap="none">
              <a:solidFill>
                <a:schemeClr val="lt1"/>
              </a:solidFill>
              <a:latin typeface="Calibri"/>
              <a:ea typeface="Calibri"/>
              <a:cs typeface="Calibri"/>
              <a:sym typeface="Calibri"/>
            </a:endParaRPr>
          </a:p>
        </p:txBody>
      </p:sp>
      <p:sp>
        <p:nvSpPr>
          <p:cNvPr id="2" name="Téglalap 1">
            <a:extLst>
              <a:ext uri="{FF2B5EF4-FFF2-40B4-BE49-F238E27FC236}">
                <a16:creationId xmlns:a16="http://schemas.microsoft.com/office/drawing/2014/main" id="{F15C2219-83B3-814F-9408-7644DA4E6CDE}"/>
              </a:ext>
            </a:extLst>
          </p:cNvPr>
          <p:cNvSpPr/>
          <p:nvPr/>
        </p:nvSpPr>
        <p:spPr>
          <a:xfrm>
            <a:off x="216000" y="491671"/>
            <a:ext cx="4572000" cy="523220"/>
          </a:xfrm>
          <a:prstGeom prst="rect">
            <a:avLst/>
          </a:prstGeom>
        </p:spPr>
        <p:txBody>
          <a:bodyPr>
            <a:spAutoFit/>
          </a:bodyPr>
          <a:lstStyle/>
          <a:p>
            <a:r>
              <a:rPr lang="hu-HU" sz="2800" b="1" dirty="0">
                <a:solidFill>
                  <a:srgbClr val="006699"/>
                </a:solidFill>
                <a:latin typeface="Calibri"/>
                <a:cs typeface="Calibri"/>
              </a:rPr>
              <a:t>Session </a:t>
            </a:r>
            <a:r>
              <a:rPr lang="hu-HU" sz="2800" b="1" dirty="0" err="1">
                <a:solidFill>
                  <a:srgbClr val="006699"/>
                </a:solidFill>
                <a:latin typeface="Calibri"/>
                <a:cs typeface="Calibri"/>
              </a:rPr>
              <a:t>cookies</a:t>
            </a:r>
            <a:endParaRPr lang="hu-HU" sz="2800" b="1" dirty="0">
              <a:solidFill>
                <a:srgbClr val="006699"/>
              </a:solidFill>
              <a:latin typeface="Calibri"/>
              <a:cs typeface="Calibri"/>
            </a:endParaRPr>
          </a:p>
        </p:txBody>
      </p:sp>
      <p:pic>
        <p:nvPicPr>
          <p:cNvPr id="6" name="Kép 5">
            <a:extLst>
              <a:ext uri="{FF2B5EF4-FFF2-40B4-BE49-F238E27FC236}">
                <a16:creationId xmlns:a16="http://schemas.microsoft.com/office/drawing/2014/main" id="{7E1C6384-131F-F84F-AC1C-0BF87C24C5B4}"/>
              </a:ext>
            </a:extLst>
          </p:cNvPr>
          <p:cNvPicPr>
            <a:picLocks noChangeAspect="1"/>
          </p:cNvPicPr>
          <p:nvPr/>
        </p:nvPicPr>
        <p:blipFill>
          <a:blip r:embed="rId3"/>
          <a:stretch>
            <a:fillRect/>
          </a:stretch>
        </p:blipFill>
        <p:spPr>
          <a:xfrm>
            <a:off x="706601" y="1031671"/>
            <a:ext cx="7071054" cy="5652545"/>
          </a:xfrm>
          <a:prstGeom prst="rect">
            <a:avLst/>
          </a:prstGeom>
        </p:spPr>
      </p:pic>
    </p:spTree>
    <p:extLst>
      <p:ext uri="{BB962C8B-B14F-4D97-AF65-F5344CB8AC3E}">
        <p14:creationId xmlns:p14="http://schemas.microsoft.com/office/powerpoint/2010/main" val="368198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dirty="0">
                <a:solidFill>
                  <a:schemeClr val="lt1"/>
                </a:solidFill>
                <a:latin typeface="Calibri"/>
                <a:ea typeface="Calibri"/>
                <a:cs typeface="Calibri"/>
                <a:sym typeface="Calibri"/>
              </a:rPr>
              <a:t>Local Storage</a:t>
            </a:r>
            <a:endParaRPr sz="3200" b="1" i="0" u="none" strike="noStrike" cap="none" dirty="0">
              <a:solidFill>
                <a:schemeClr val="lt1"/>
              </a:solidFill>
              <a:latin typeface="Calibri"/>
              <a:ea typeface="Calibri"/>
              <a:cs typeface="Calibri"/>
              <a:sym typeface="Calibri"/>
            </a:endParaRPr>
          </a:p>
        </p:txBody>
      </p:sp>
      <p:sp>
        <p:nvSpPr>
          <p:cNvPr id="154" name="Google Shape;154;p2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7</a:t>
            </a:fld>
            <a:endParaRPr sz="1800" b="0" i="0" u="none" strike="noStrike" cap="none">
              <a:solidFill>
                <a:schemeClr val="lt1"/>
              </a:solidFill>
              <a:latin typeface="Calibri"/>
              <a:ea typeface="Calibri"/>
              <a:cs typeface="Calibri"/>
              <a:sym typeface="Calibri"/>
            </a:endParaRPr>
          </a:p>
        </p:txBody>
      </p:sp>
      <p:sp>
        <p:nvSpPr>
          <p:cNvPr id="155" name="Google Shape;155;p20"/>
          <p:cNvSpPr txBox="1">
            <a:spLocks noGrp="1"/>
          </p:cNvSpPr>
          <p:nvPr>
            <p:ph type="body" idx="1"/>
          </p:nvPr>
        </p:nvSpPr>
        <p:spPr>
          <a:xfrm>
            <a:off x="216000" y="1513324"/>
            <a:ext cx="7950538" cy="1755393"/>
          </a:xfrm>
          <a:prstGeom prst="rect">
            <a:avLst/>
          </a:prstGeom>
          <a:noFill/>
          <a:ln>
            <a:noFill/>
          </a:ln>
        </p:spPr>
        <p:txBody>
          <a:bodyPr spcFirstLastPara="1" wrap="square" lIns="91425" tIns="45700" rIns="91425" bIns="45700" anchor="t" anchorCtr="0">
            <a:noAutofit/>
          </a:bodyPr>
          <a:lstStyle/>
          <a:p>
            <a:pPr fontAlgn="base"/>
            <a:r>
              <a:rPr lang="hu-HU" dirty="0" err="1">
                <a:solidFill>
                  <a:schemeClr val="dk1"/>
                </a:solidFill>
                <a:latin typeface="Calibri"/>
                <a:cs typeface="Calibri"/>
              </a:rPr>
              <a:t>Cookie</a:t>
            </a:r>
            <a:r>
              <a:rPr lang="hu-HU" dirty="0">
                <a:solidFill>
                  <a:schemeClr val="dk1"/>
                </a:solidFill>
                <a:latin typeface="Calibri"/>
                <a:cs typeface="Calibri"/>
              </a:rPr>
              <a:t> </a:t>
            </a:r>
            <a:r>
              <a:rPr lang="hu-HU" dirty="0" err="1">
                <a:solidFill>
                  <a:schemeClr val="dk1"/>
                </a:solidFill>
                <a:latin typeface="Calibri"/>
                <a:cs typeface="Calibri"/>
              </a:rPr>
              <a:t>Pros</a:t>
            </a:r>
            <a:r>
              <a:rPr lang="hu-HU" dirty="0">
                <a:solidFill>
                  <a:schemeClr val="dk1"/>
                </a:solidFill>
                <a:latin typeface="Calibri"/>
                <a:cs typeface="Calibri"/>
              </a:rPr>
              <a:t>:</a:t>
            </a:r>
          </a:p>
          <a:p>
            <a:pPr lvl="1" fontAlgn="base"/>
            <a:r>
              <a:rPr lang="hu-HU" sz="1600" dirty="0" err="1">
                <a:solidFill>
                  <a:schemeClr val="dk1"/>
                </a:solidFill>
                <a:latin typeface="Calibri"/>
                <a:cs typeface="Calibri"/>
              </a:rPr>
              <a:t>scalability</a:t>
            </a:r>
            <a:r>
              <a:rPr lang="hu-HU" sz="1600" dirty="0">
                <a:solidFill>
                  <a:schemeClr val="dk1"/>
                </a:solidFill>
                <a:latin typeface="Calibri"/>
                <a:cs typeface="Calibri"/>
              </a:rPr>
              <a:t>: </a:t>
            </a:r>
            <a:r>
              <a:rPr lang="hu-HU" sz="1600" dirty="0" err="1">
                <a:solidFill>
                  <a:schemeClr val="dk1"/>
                </a:solidFill>
                <a:latin typeface="Calibri"/>
                <a:cs typeface="Calibri"/>
              </a:rPr>
              <a:t>all</a:t>
            </a:r>
            <a:r>
              <a:rPr lang="hu-HU" sz="1600" dirty="0">
                <a:solidFill>
                  <a:schemeClr val="dk1"/>
                </a:solidFill>
                <a:latin typeface="Calibri"/>
                <a:cs typeface="Calibri"/>
              </a:rPr>
              <a:t> </a:t>
            </a:r>
            <a:r>
              <a:rPr lang="hu-HU" sz="1600" dirty="0" err="1">
                <a:solidFill>
                  <a:schemeClr val="dk1"/>
                </a:solidFill>
                <a:latin typeface="Calibri"/>
                <a:cs typeface="Calibri"/>
              </a:rPr>
              <a:t>the</a:t>
            </a:r>
            <a:r>
              <a:rPr lang="hu-HU" sz="1600" dirty="0">
                <a:solidFill>
                  <a:schemeClr val="dk1"/>
                </a:solidFill>
                <a:latin typeface="Calibri"/>
                <a:cs typeface="Calibri"/>
              </a:rPr>
              <a:t> </a:t>
            </a:r>
            <a:r>
              <a:rPr lang="hu-HU" sz="1600" dirty="0" err="1">
                <a:solidFill>
                  <a:schemeClr val="dk1"/>
                </a:solidFill>
                <a:latin typeface="Calibri"/>
                <a:cs typeface="Calibri"/>
              </a:rPr>
              <a:t>data</a:t>
            </a:r>
            <a:r>
              <a:rPr lang="hu-HU" sz="1600" dirty="0">
                <a:solidFill>
                  <a:schemeClr val="dk1"/>
                </a:solidFill>
                <a:latin typeface="Calibri"/>
                <a:cs typeface="Calibri"/>
              </a:rPr>
              <a:t> is </a:t>
            </a:r>
            <a:r>
              <a:rPr lang="hu-HU" sz="1600" dirty="0" err="1">
                <a:solidFill>
                  <a:schemeClr val="dk1"/>
                </a:solidFill>
                <a:latin typeface="Calibri"/>
                <a:cs typeface="Calibri"/>
              </a:rPr>
              <a:t>stored</a:t>
            </a:r>
            <a:r>
              <a:rPr lang="hu-HU" sz="1600" dirty="0">
                <a:solidFill>
                  <a:schemeClr val="dk1"/>
                </a:solidFill>
                <a:latin typeface="Calibri"/>
                <a:cs typeface="Calibri"/>
              </a:rPr>
              <a:t> in </a:t>
            </a:r>
            <a:r>
              <a:rPr lang="hu-HU" sz="1600" dirty="0" err="1">
                <a:solidFill>
                  <a:schemeClr val="dk1"/>
                </a:solidFill>
                <a:latin typeface="Calibri"/>
                <a:cs typeface="Calibri"/>
              </a:rPr>
              <a:t>the</a:t>
            </a:r>
            <a:r>
              <a:rPr lang="hu-HU" sz="1600" dirty="0">
                <a:solidFill>
                  <a:schemeClr val="dk1"/>
                </a:solidFill>
                <a:latin typeface="Calibri"/>
                <a:cs typeface="Calibri"/>
              </a:rPr>
              <a:t> browser </a:t>
            </a:r>
            <a:r>
              <a:rPr lang="hu-HU" sz="1600" dirty="0" err="1">
                <a:solidFill>
                  <a:schemeClr val="dk1"/>
                </a:solidFill>
                <a:latin typeface="Calibri"/>
                <a:cs typeface="Calibri"/>
              </a:rPr>
              <a:t>so</a:t>
            </a:r>
            <a:r>
              <a:rPr lang="hu-HU" sz="1600" dirty="0">
                <a:solidFill>
                  <a:schemeClr val="dk1"/>
                </a:solidFill>
                <a:latin typeface="Calibri"/>
                <a:cs typeface="Calibri"/>
              </a:rPr>
              <a:t> </a:t>
            </a:r>
            <a:r>
              <a:rPr lang="hu-HU" sz="1600" dirty="0" err="1">
                <a:solidFill>
                  <a:schemeClr val="dk1"/>
                </a:solidFill>
                <a:latin typeface="Calibri"/>
                <a:cs typeface="Calibri"/>
              </a:rPr>
              <a:t>each</a:t>
            </a:r>
            <a:r>
              <a:rPr lang="hu-HU" sz="1600" dirty="0">
                <a:solidFill>
                  <a:schemeClr val="dk1"/>
                </a:solidFill>
                <a:latin typeface="Calibri"/>
                <a:cs typeface="Calibri"/>
              </a:rPr>
              <a:t> </a:t>
            </a:r>
            <a:r>
              <a:rPr lang="hu-HU" sz="1600" dirty="0" err="1">
                <a:solidFill>
                  <a:schemeClr val="dk1"/>
                </a:solidFill>
                <a:latin typeface="Calibri"/>
                <a:cs typeface="Calibri"/>
              </a:rPr>
              <a:t>request</a:t>
            </a:r>
            <a:r>
              <a:rPr lang="hu-HU" sz="1600" dirty="0">
                <a:solidFill>
                  <a:schemeClr val="dk1"/>
                </a:solidFill>
                <a:latin typeface="Calibri"/>
                <a:cs typeface="Calibri"/>
              </a:rPr>
              <a:t> </a:t>
            </a:r>
            <a:r>
              <a:rPr lang="hu-HU" sz="1600" dirty="0" err="1">
                <a:solidFill>
                  <a:schemeClr val="dk1"/>
                </a:solidFill>
                <a:latin typeface="Calibri"/>
                <a:cs typeface="Calibri"/>
              </a:rPr>
              <a:t>can</a:t>
            </a:r>
            <a:r>
              <a:rPr lang="hu-HU" sz="1600" dirty="0">
                <a:solidFill>
                  <a:schemeClr val="dk1"/>
                </a:solidFill>
                <a:latin typeface="Calibri"/>
                <a:cs typeface="Calibri"/>
              </a:rPr>
              <a:t> go </a:t>
            </a:r>
            <a:r>
              <a:rPr lang="hu-HU" sz="1600" dirty="0" err="1">
                <a:solidFill>
                  <a:schemeClr val="dk1"/>
                </a:solidFill>
                <a:latin typeface="Calibri"/>
                <a:cs typeface="Calibri"/>
              </a:rPr>
              <a:t>through</a:t>
            </a:r>
            <a:r>
              <a:rPr lang="hu-HU" sz="1600" dirty="0">
                <a:solidFill>
                  <a:schemeClr val="dk1"/>
                </a:solidFill>
                <a:latin typeface="Calibri"/>
                <a:cs typeface="Calibri"/>
              </a:rPr>
              <a:t> a </a:t>
            </a:r>
            <a:r>
              <a:rPr lang="hu-HU" sz="1600" dirty="0" err="1">
                <a:solidFill>
                  <a:schemeClr val="dk1"/>
                </a:solidFill>
                <a:latin typeface="Calibri"/>
                <a:cs typeface="Calibri"/>
              </a:rPr>
              <a:t>load</a:t>
            </a:r>
            <a:r>
              <a:rPr lang="hu-HU" sz="1600" dirty="0">
                <a:solidFill>
                  <a:schemeClr val="dk1"/>
                </a:solidFill>
                <a:latin typeface="Calibri"/>
                <a:cs typeface="Calibri"/>
              </a:rPr>
              <a:t> </a:t>
            </a:r>
            <a:r>
              <a:rPr lang="hu-HU" sz="1600" dirty="0" err="1">
                <a:solidFill>
                  <a:schemeClr val="dk1"/>
                </a:solidFill>
                <a:latin typeface="Calibri"/>
                <a:cs typeface="Calibri"/>
              </a:rPr>
              <a:t>balancer</a:t>
            </a:r>
            <a:r>
              <a:rPr lang="hu-HU" sz="1600" dirty="0">
                <a:solidFill>
                  <a:schemeClr val="dk1"/>
                </a:solidFill>
                <a:latin typeface="Calibri"/>
                <a:cs typeface="Calibri"/>
              </a:rPr>
              <a:t> </a:t>
            </a:r>
            <a:r>
              <a:rPr lang="hu-HU" sz="1600" dirty="0" err="1">
                <a:solidFill>
                  <a:schemeClr val="dk1"/>
                </a:solidFill>
                <a:latin typeface="Calibri"/>
                <a:cs typeface="Calibri"/>
              </a:rPr>
              <a:t>to</a:t>
            </a:r>
            <a:r>
              <a:rPr lang="hu-HU" sz="1600" dirty="0">
                <a:solidFill>
                  <a:schemeClr val="dk1"/>
                </a:solidFill>
                <a:latin typeface="Calibri"/>
                <a:cs typeface="Calibri"/>
              </a:rPr>
              <a:t> </a:t>
            </a:r>
            <a:r>
              <a:rPr lang="hu-HU" sz="1600" dirty="0" err="1">
                <a:solidFill>
                  <a:schemeClr val="dk1"/>
                </a:solidFill>
                <a:latin typeface="Calibri"/>
                <a:cs typeface="Calibri"/>
              </a:rPr>
              <a:t>different</a:t>
            </a:r>
            <a:r>
              <a:rPr lang="hu-HU" sz="1600" dirty="0">
                <a:solidFill>
                  <a:schemeClr val="dk1"/>
                </a:solidFill>
                <a:latin typeface="Calibri"/>
                <a:cs typeface="Calibri"/>
              </a:rPr>
              <a:t> webservers and </a:t>
            </a:r>
            <a:r>
              <a:rPr lang="hu-HU" sz="1600" dirty="0" err="1">
                <a:solidFill>
                  <a:schemeClr val="dk1"/>
                </a:solidFill>
                <a:latin typeface="Calibri"/>
                <a:cs typeface="Calibri"/>
              </a:rPr>
              <a:t>you</a:t>
            </a:r>
            <a:r>
              <a:rPr lang="hu-HU" sz="1600" dirty="0">
                <a:solidFill>
                  <a:schemeClr val="dk1"/>
                </a:solidFill>
                <a:latin typeface="Calibri"/>
                <a:cs typeface="Calibri"/>
              </a:rPr>
              <a:t> </a:t>
            </a:r>
            <a:r>
              <a:rPr lang="hu-HU" sz="1600" dirty="0" err="1">
                <a:solidFill>
                  <a:schemeClr val="dk1"/>
                </a:solidFill>
                <a:latin typeface="Calibri"/>
                <a:cs typeface="Calibri"/>
              </a:rPr>
              <a:t>have</a:t>
            </a:r>
            <a:r>
              <a:rPr lang="hu-HU" sz="1600" dirty="0">
                <a:solidFill>
                  <a:schemeClr val="dk1"/>
                </a:solidFill>
                <a:latin typeface="Calibri"/>
                <a:cs typeface="Calibri"/>
              </a:rPr>
              <a:t> </a:t>
            </a:r>
            <a:r>
              <a:rPr lang="hu-HU" sz="1600" dirty="0" err="1">
                <a:solidFill>
                  <a:schemeClr val="dk1"/>
                </a:solidFill>
                <a:latin typeface="Calibri"/>
                <a:cs typeface="Calibri"/>
              </a:rPr>
              <a:t>all</a:t>
            </a:r>
            <a:r>
              <a:rPr lang="hu-HU" sz="1600" dirty="0">
                <a:solidFill>
                  <a:schemeClr val="dk1"/>
                </a:solidFill>
                <a:latin typeface="Calibri"/>
                <a:cs typeface="Calibri"/>
              </a:rPr>
              <a:t> </a:t>
            </a:r>
            <a:r>
              <a:rPr lang="hu-HU" sz="1600" dirty="0" err="1">
                <a:solidFill>
                  <a:schemeClr val="dk1"/>
                </a:solidFill>
                <a:latin typeface="Calibri"/>
                <a:cs typeface="Calibri"/>
              </a:rPr>
              <a:t>the</a:t>
            </a:r>
            <a:r>
              <a:rPr lang="hu-HU" sz="1600" dirty="0">
                <a:solidFill>
                  <a:schemeClr val="dk1"/>
                </a:solidFill>
                <a:latin typeface="Calibri"/>
                <a:cs typeface="Calibri"/>
              </a:rPr>
              <a:t> </a:t>
            </a:r>
            <a:r>
              <a:rPr lang="hu-HU" sz="1600" dirty="0" err="1">
                <a:solidFill>
                  <a:schemeClr val="dk1"/>
                </a:solidFill>
                <a:latin typeface="Calibri"/>
                <a:cs typeface="Calibri"/>
              </a:rPr>
              <a:t>information</a:t>
            </a:r>
            <a:r>
              <a:rPr lang="hu-HU" sz="1600" dirty="0">
                <a:solidFill>
                  <a:schemeClr val="dk1"/>
                </a:solidFill>
                <a:latin typeface="Calibri"/>
                <a:cs typeface="Calibri"/>
              </a:rPr>
              <a:t> </a:t>
            </a:r>
            <a:r>
              <a:rPr lang="hu-HU" sz="1600" dirty="0" err="1">
                <a:solidFill>
                  <a:schemeClr val="dk1"/>
                </a:solidFill>
                <a:latin typeface="Calibri"/>
                <a:cs typeface="Calibri"/>
              </a:rPr>
              <a:t>needed</a:t>
            </a:r>
            <a:r>
              <a:rPr lang="hu-HU" sz="1600" dirty="0">
                <a:solidFill>
                  <a:schemeClr val="dk1"/>
                </a:solidFill>
                <a:latin typeface="Calibri"/>
                <a:cs typeface="Calibri"/>
              </a:rPr>
              <a:t> </a:t>
            </a:r>
            <a:r>
              <a:rPr lang="hu-HU" sz="1600" dirty="0" err="1">
                <a:solidFill>
                  <a:schemeClr val="dk1"/>
                </a:solidFill>
                <a:latin typeface="Calibri"/>
                <a:cs typeface="Calibri"/>
              </a:rPr>
              <a:t>to</a:t>
            </a:r>
            <a:r>
              <a:rPr lang="hu-HU" sz="1600" dirty="0">
                <a:solidFill>
                  <a:schemeClr val="dk1"/>
                </a:solidFill>
                <a:latin typeface="Calibri"/>
                <a:cs typeface="Calibri"/>
              </a:rPr>
              <a:t> </a:t>
            </a:r>
            <a:r>
              <a:rPr lang="hu-HU" sz="1600" dirty="0" err="1">
                <a:solidFill>
                  <a:schemeClr val="dk1"/>
                </a:solidFill>
                <a:latin typeface="Calibri"/>
                <a:cs typeface="Calibri"/>
              </a:rPr>
              <a:t>fullfill</a:t>
            </a:r>
            <a:r>
              <a:rPr lang="hu-HU" sz="1600" dirty="0">
                <a:solidFill>
                  <a:schemeClr val="dk1"/>
                </a:solidFill>
                <a:latin typeface="Calibri"/>
                <a:cs typeface="Calibri"/>
              </a:rPr>
              <a:t> </a:t>
            </a:r>
            <a:r>
              <a:rPr lang="hu-HU" sz="1600" dirty="0" err="1">
                <a:solidFill>
                  <a:schemeClr val="dk1"/>
                </a:solidFill>
                <a:latin typeface="Calibri"/>
                <a:cs typeface="Calibri"/>
              </a:rPr>
              <a:t>the</a:t>
            </a:r>
            <a:r>
              <a:rPr lang="hu-HU" sz="1600" dirty="0">
                <a:solidFill>
                  <a:schemeClr val="dk1"/>
                </a:solidFill>
                <a:latin typeface="Calibri"/>
                <a:cs typeface="Calibri"/>
              </a:rPr>
              <a:t> </a:t>
            </a:r>
            <a:r>
              <a:rPr lang="hu-HU" sz="1600" dirty="0" err="1">
                <a:solidFill>
                  <a:schemeClr val="dk1"/>
                </a:solidFill>
                <a:latin typeface="Calibri"/>
                <a:cs typeface="Calibri"/>
              </a:rPr>
              <a:t>request</a:t>
            </a:r>
            <a:r>
              <a:rPr lang="hu-HU" sz="1600" dirty="0">
                <a:solidFill>
                  <a:schemeClr val="dk1"/>
                </a:solidFill>
                <a:latin typeface="Calibri"/>
                <a:cs typeface="Calibri"/>
              </a:rPr>
              <a:t>;</a:t>
            </a:r>
          </a:p>
          <a:p>
            <a:pPr lvl="1" fontAlgn="base"/>
            <a:r>
              <a:rPr lang="hu-HU" sz="1600" dirty="0" err="1">
                <a:solidFill>
                  <a:schemeClr val="dk1"/>
                </a:solidFill>
                <a:latin typeface="Calibri"/>
                <a:cs typeface="Calibri"/>
              </a:rPr>
              <a:t>they</a:t>
            </a:r>
            <a:r>
              <a:rPr lang="hu-HU" sz="1600" dirty="0">
                <a:solidFill>
                  <a:schemeClr val="dk1"/>
                </a:solidFill>
                <a:latin typeface="Calibri"/>
                <a:cs typeface="Calibri"/>
              </a:rPr>
              <a:t> </a:t>
            </a:r>
            <a:r>
              <a:rPr lang="hu-HU" sz="1600" dirty="0" err="1">
                <a:solidFill>
                  <a:schemeClr val="dk1"/>
                </a:solidFill>
                <a:latin typeface="Calibri"/>
                <a:cs typeface="Calibri"/>
              </a:rPr>
              <a:t>can</a:t>
            </a:r>
            <a:r>
              <a:rPr lang="hu-HU" sz="1600" dirty="0">
                <a:solidFill>
                  <a:schemeClr val="dk1"/>
                </a:solidFill>
                <a:latin typeface="Calibri"/>
                <a:cs typeface="Calibri"/>
              </a:rPr>
              <a:t> be </a:t>
            </a:r>
            <a:r>
              <a:rPr lang="hu-HU" sz="1600" dirty="0" err="1">
                <a:solidFill>
                  <a:schemeClr val="dk1"/>
                </a:solidFill>
                <a:latin typeface="Calibri"/>
                <a:cs typeface="Calibri"/>
              </a:rPr>
              <a:t>accessed</a:t>
            </a:r>
            <a:r>
              <a:rPr lang="hu-HU" sz="1600" dirty="0">
                <a:solidFill>
                  <a:schemeClr val="dk1"/>
                </a:solidFill>
                <a:latin typeface="Calibri"/>
                <a:cs typeface="Calibri"/>
              </a:rPr>
              <a:t> </a:t>
            </a:r>
            <a:r>
              <a:rPr lang="hu-HU" sz="1600" dirty="0" err="1">
                <a:solidFill>
                  <a:schemeClr val="dk1"/>
                </a:solidFill>
                <a:latin typeface="Calibri"/>
                <a:cs typeface="Calibri"/>
              </a:rPr>
              <a:t>via</a:t>
            </a:r>
            <a:r>
              <a:rPr lang="hu-HU" sz="1600" dirty="0">
                <a:solidFill>
                  <a:schemeClr val="dk1"/>
                </a:solidFill>
                <a:latin typeface="Calibri"/>
                <a:cs typeface="Calibri"/>
              </a:rPr>
              <a:t> </a:t>
            </a:r>
            <a:r>
              <a:rPr lang="hu-HU" sz="1600" dirty="0" err="1">
                <a:solidFill>
                  <a:schemeClr val="dk1"/>
                </a:solidFill>
                <a:latin typeface="Calibri"/>
                <a:cs typeface="Calibri"/>
              </a:rPr>
              <a:t>javascript</a:t>
            </a:r>
            <a:r>
              <a:rPr lang="hu-HU" sz="1600" dirty="0">
                <a:solidFill>
                  <a:schemeClr val="dk1"/>
                </a:solidFill>
                <a:latin typeface="Calibri"/>
                <a:cs typeface="Calibri"/>
              </a:rPr>
              <a:t> </a:t>
            </a:r>
            <a:r>
              <a:rPr lang="hu-HU" sz="1600" dirty="0" err="1">
                <a:solidFill>
                  <a:schemeClr val="dk1"/>
                </a:solidFill>
                <a:latin typeface="Calibri"/>
                <a:cs typeface="Calibri"/>
              </a:rPr>
              <a:t>on</a:t>
            </a:r>
            <a:r>
              <a:rPr lang="hu-HU" sz="1600" dirty="0">
                <a:solidFill>
                  <a:schemeClr val="dk1"/>
                </a:solidFill>
                <a:latin typeface="Calibri"/>
                <a:cs typeface="Calibri"/>
              </a:rPr>
              <a:t> </a:t>
            </a:r>
            <a:r>
              <a:rPr lang="hu-HU" sz="1600" dirty="0" err="1">
                <a:solidFill>
                  <a:schemeClr val="dk1"/>
                </a:solidFill>
                <a:latin typeface="Calibri"/>
                <a:cs typeface="Calibri"/>
              </a:rPr>
              <a:t>the</a:t>
            </a:r>
            <a:r>
              <a:rPr lang="hu-HU" sz="1600" dirty="0">
                <a:solidFill>
                  <a:schemeClr val="dk1"/>
                </a:solidFill>
                <a:latin typeface="Calibri"/>
                <a:cs typeface="Calibri"/>
              </a:rPr>
              <a:t> browser;</a:t>
            </a:r>
          </a:p>
          <a:p>
            <a:pPr lvl="1" fontAlgn="base"/>
            <a:r>
              <a:rPr lang="hu-HU" sz="1600" dirty="0" err="1">
                <a:solidFill>
                  <a:schemeClr val="dk1"/>
                </a:solidFill>
                <a:latin typeface="Calibri"/>
                <a:cs typeface="Calibri"/>
              </a:rPr>
              <a:t>not</a:t>
            </a:r>
            <a:r>
              <a:rPr lang="hu-HU" sz="1600" dirty="0">
                <a:solidFill>
                  <a:schemeClr val="dk1"/>
                </a:solidFill>
                <a:latin typeface="Calibri"/>
                <a:cs typeface="Calibri"/>
              </a:rPr>
              <a:t> being </a:t>
            </a:r>
            <a:r>
              <a:rPr lang="hu-HU" sz="1600" dirty="0" err="1">
                <a:solidFill>
                  <a:schemeClr val="dk1"/>
                </a:solidFill>
                <a:latin typeface="Calibri"/>
                <a:cs typeface="Calibri"/>
              </a:rPr>
              <a:t>on</a:t>
            </a:r>
            <a:r>
              <a:rPr lang="hu-HU" sz="1600" dirty="0">
                <a:solidFill>
                  <a:schemeClr val="dk1"/>
                </a:solidFill>
                <a:latin typeface="Calibri"/>
                <a:cs typeface="Calibri"/>
              </a:rPr>
              <a:t> </a:t>
            </a:r>
            <a:r>
              <a:rPr lang="hu-HU" sz="1600" dirty="0" err="1">
                <a:solidFill>
                  <a:schemeClr val="dk1"/>
                </a:solidFill>
                <a:latin typeface="Calibri"/>
                <a:cs typeface="Calibri"/>
              </a:rPr>
              <a:t>the</a:t>
            </a:r>
            <a:r>
              <a:rPr lang="hu-HU" sz="1600" dirty="0">
                <a:solidFill>
                  <a:schemeClr val="dk1"/>
                </a:solidFill>
                <a:latin typeface="Calibri"/>
                <a:cs typeface="Calibri"/>
              </a:rPr>
              <a:t> server </a:t>
            </a:r>
            <a:r>
              <a:rPr lang="hu-HU" sz="1600" dirty="0" err="1">
                <a:solidFill>
                  <a:schemeClr val="dk1"/>
                </a:solidFill>
                <a:latin typeface="Calibri"/>
                <a:cs typeface="Calibri"/>
              </a:rPr>
              <a:t>they</a:t>
            </a:r>
            <a:r>
              <a:rPr lang="hu-HU" sz="1600" dirty="0">
                <a:solidFill>
                  <a:schemeClr val="dk1"/>
                </a:solidFill>
                <a:latin typeface="Calibri"/>
                <a:cs typeface="Calibri"/>
              </a:rPr>
              <a:t> </a:t>
            </a:r>
            <a:r>
              <a:rPr lang="hu-HU" sz="1600" dirty="0" err="1">
                <a:solidFill>
                  <a:schemeClr val="dk1"/>
                </a:solidFill>
                <a:latin typeface="Calibri"/>
                <a:cs typeface="Calibri"/>
              </a:rPr>
              <a:t>will</a:t>
            </a:r>
            <a:r>
              <a:rPr lang="hu-HU" sz="1600" dirty="0">
                <a:solidFill>
                  <a:schemeClr val="dk1"/>
                </a:solidFill>
                <a:latin typeface="Calibri"/>
                <a:cs typeface="Calibri"/>
              </a:rPr>
              <a:t> </a:t>
            </a:r>
            <a:r>
              <a:rPr lang="hu-HU" sz="1600" dirty="0" err="1">
                <a:solidFill>
                  <a:schemeClr val="dk1"/>
                </a:solidFill>
                <a:latin typeface="Calibri"/>
                <a:cs typeface="Calibri"/>
              </a:rPr>
              <a:t>survive</a:t>
            </a:r>
            <a:r>
              <a:rPr lang="hu-HU" sz="1600" dirty="0">
                <a:solidFill>
                  <a:schemeClr val="dk1"/>
                </a:solidFill>
                <a:latin typeface="Calibri"/>
                <a:cs typeface="Calibri"/>
              </a:rPr>
              <a:t> server restarts;</a:t>
            </a:r>
          </a:p>
          <a:p>
            <a:pPr lvl="1" fontAlgn="base"/>
            <a:r>
              <a:rPr lang="hu-HU" sz="1600" dirty="0" err="1">
                <a:solidFill>
                  <a:schemeClr val="dk1"/>
                </a:solidFill>
                <a:latin typeface="Calibri"/>
                <a:cs typeface="Calibri"/>
              </a:rPr>
              <a:t>RESTful</a:t>
            </a:r>
            <a:r>
              <a:rPr lang="hu-HU" sz="1600" dirty="0">
                <a:solidFill>
                  <a:schemeClr val="dk1"/>
                </a:solidFill>
                <a:latin typeface="Calibri"/>
                <a:cs typeface="Calibri"/>
              </a:rPr>
              <a:t>: </a:t>
            </a:r>
            <a:r>
              <a:rPr lang="hu-HU" sz="1600" dirty="0" err="1">
                <a:solidFill>
                  <a:schemeClr val="dk1"/>
                </a:solidFill>
                <a:latin typeface="Calibri"/>
                <a:cs typeface="Calibri"/>
              </a:rPr>
              <a:t>requests</a:t>
            </a:r>
            <a:r>
              <a:rPr lang="hu-HU" sz="1600" dirty="0">
                <a:solidFill>
                  <a:schemeClr val="dk1"/>
                </a:solidFill>
                <a:latin typeface="Calibri"/>
                <a:cs typeface="Calibri"/>
              </a:rPr>
              <a:t> </a:t>
            </a:r>
            <a:r>
              <a:rPr lang="hu-HU" sz="1600" dirty="0" err="1">
                <a:solidFill>
                  <a:schemeClr val="dk1"/>
                </a:solidFill>
                <a:latin typeface="Calibri"/>
                <a:cs typeface="Calibri"/>
              </a:rPr>
              <a:t>don't</a:t>
            </a:r>
            <a:r>
              <a:rPr lang="hu-HU" sz="1600" dirty="0">
                <a:solidFill>
                  <a:schemeClr val="dk1"/>
                </a:solidFill>
                <a:latin typeface="Calibri"/>
                <a:cs typeface="Calibri"/>
              </a:rPr>
              <a:t> </a:t>
            </a:r>
            <a:r>
              <a:rPr lang="hu-HU" sz="1600" dirty="0" err="1">
                <a:solidFill>
                  <a:schemeClr val="dk1"/>
                </a:solidFill>
                <a:latin typeface="Calibri"/>
                <a:cs typeface="Calibri"/>
              </a:rPr>
              <a:t>depend</a:t>
            </a:r>
            <a:r>
              <a:rPr lang="hu-HU" sz="1600" dirty="0">
                <a:solidFill>
                  <a:schemeClr val="dk1"/>
                </a:solidFill>
                <a:latin typeface="Calibri"/>
                <a:cs typeface="Calibri"/>
              </a:rPr>
              <a:t> </a:t>
            </a:r>
            <a:r>
              <a:rPr lang="hu-HU" sz="1600" dirty="0" err="1">
                <a:solidFill>
                  <a:schemeClr val="dk1"/>
                </a:solidFill>
                <a:latin typeface="Calibri"/>
                <a:cs typeface="Calibri"/>
              </a:rPr>
              <a:t>on</a:t>
            </a:r>
            <a:r>
              <a:rPr lang="hu-HU" sz="1600" dirty="0">
                <a:solidFill>
                  <a:schemeClr val="dk1"/>
                </a:solidFill>
                <a:latin typeface="Calibri"/>
                <a:cs typeface="Calibri"/>
              </a:rPr>
              <a:t> server </a:t>
            </a:r>
            <a:r>
              <a:rPr lang="hu-HU" sz="1600" dirty="0" err="1">
                <a:solidFill>
                  <a:schemeClr val="dk1"/>
                </a:solidFill>
                <a:latin typeface="Calibri"/>
                <a:cs typeface="Calibri"/>
              </a:rPr>
              <a:t>state</a:t>
            </a:r>
            <a:endParaRPr lang="hu-HU" sz="1600" dirty="0">
              <a:solidFill>
                <a:schemeClr val="dk1"/>
              </a:solidFill>
              <a:latin typeface="Calibri"/>
              <a:cs typeface="Calibri"/>
            </a:endParaRPr>
          </a:p>
          <a:p>
            <a:pPr fontAlgn="base"/>
            <a:endParaRPr lang="hu-HU" sz="1600" dirty="0">
              <a:solidFill>
                <a:schemeClr val="dk1"/>
              </a:solidFill>
              <a:latin typeface="Calibri"/>
              <a:cs typeface="Calibri"/>
            </a:endParaRPr>
          </a:p>
          <a:p>
            <a:pPr fontAlgn="base"/>
            <a:r>
              <a:rPr lang="hu-HU" dirty="0" err="1">
                <a:solidFill>
                  <a:schemeClr val="dk1"/>
                </a:solidFill>
                <a:latin typeface="Calibri"/>
                <a:cs typeface="Calibri"/>
              </a:rPr>
              <a:t>Cookie</a:t>
            </a:r>
            <a:r>
              <a:rPr lang="hu-HU" dirty="0">
                <a:solidFill>
                  <a:schemeClr val="dk1"/>
                </a:solidFill>
                <a:latin typeface="Calibri"/>
                <a:cs typeface="Calibri"/>
              </a:rPr>
              <a:t> Cons:</a:t>
            </a:r>
          </a:p>
          <a:p>
            <a:pPr lvl="1" fontAlgn="base"/>
            <a:r>
              <a:rPr lang="hu-HU" sz="1600" dirty="0">
                <a:solidFill>
                  <a:schemeClr val="dk1"/>
                </a:solidFill>
                <a:latin typeface="Calibri"/>
                <a:cs typeface="Calibri"/>
                <a:hlinkClick r:id="rId3">
                  <a:extLst>
                    <a:ext uri="{A12FA001-AC4F-418D-AE19-62706E023703}">
                      <ahyp:hlinkClr xmlns:ahyp="http://schemas.microsoft.com/office/drawing/2018/hyperlinkcolor" val="tx"/>
                    </a:ext>
                  </a:extLst>
                </a:hlinkClick>
              </a:rPr>
              <a:t>storage is limited</a:t>
            </a:r>
            <a:r>
              <a:rPr lang="hu-HU" sz="1600" dirty="0">
                <a:solidFill>
                  <a:schemeClr val="dk1"/>
                </a:solidFill>
                <a:latin typeface="Calibri"/>
                <a:cs typeface="Calibri"/>
              </a:rPr>
              <a:t> </a:t>
            </a:r>
            <a:r>
              <a:rPr lang="hu-HU" sz="1600" dirty="0" err="1">
                <a:solidFill>
                  <a:schemeClr val="dk1"/>
                </a:solidFill>
                <a:latin typeface="Calibri"/>
                <a:cs typeface="Calibri"/>
              </a:rPr>
              <a:t>to</a:t>
            </a:r>
            <a:r>
              <a:rPr lang="hu-HU" sz="1600" dirty="0">
                <a:solidFill>
                  <a:schemeClr val="dk1"/>
                </a:solidFill>
                <a:latin typeface="Calibri"/>
                <a:cs typeface="Calibri"/>
              </a:rPr>
              <a:t> 80 KB (20 </a:t>
            </a:r>
            <a:r>
              <a:rPr lang="hu-HU" sz="1600" dirty="0" err="1">
                <a:solidFill>
                  <a:schemeClr val="dk1"/>
                </a:solidFill>
                <a:latin typeface="Calibri"/>
                <a:cs typeface="Calibri"/>
              </a:rPr>
              <a:t>cookies</a:t>
            </a:r>
            <a:r>
              <a:rPr lang="hu-HU" sz="1600" dirty="0">
                <a:solidFill>
                  <a:schemeClr val="dk1"/>
                </a:solidFill>
                <a:latin typeface="Calibri"/>
                <a:cs typeface="Calibri"/>
              </a:rPr>
              <a:t>, 4 KB </a:t>
            </a:r>
            <a:r>
              <a:rPr lang="hu-HU" sz="1600" dirty="0" err="1">
                <a:solidFill>
                  <a:schemeClr val="dk1"/>
                </a:solidFill>
                <a:latin typeface="Calibri"/>
                <a:cs typeface="Calibri"/>
              </a:rPr>
              <a:t>each</a:t>
            </a:r>
            <a:r>
              <a:rPr lang="hu-HU" sz="1600" dirty="0">
                <a:solidFill>
                  <a:schemeClr val="dk1"/>
                </a:solidFill>
                <a:latin typeface="Calibri"/>
                <a:cs typeface="Calibri"/>
              </a:rPr>
              <a:t>)</a:t>
            </a:r>
          </a:p>
          <a:p>
            <a:pPr lvl="1" fontAlgn="base"/>
            <a:r>
              <a:rPr lang="hu-HU" sz="1600" dirty="0" err="1">
                <a:solidFill>
                  <a:schemeClr val="dk1"/>
                </a:solidFill>
                <a:latin typeface="Calibri"/>
                <a:cs typeface="Calibri"/>
              </a:rPr>
              <a:t>secure</a:t>
            </a:r>
            <a:r>
              <a:rPr lang="hu-HU" sz="1600" dirty="0">
                <a:solidFill>
                  <a:schemeClr val="dk1"/>
                </a:solidFill>
                <a:latin typeface="Calibri"/>
                <a:cs typeface="Calibri"/>
              </a:rPr>
              <a:t> </a:t>
            </a:r>
            <a:r>
              <a:rPr lang="hu-HU" sz="1600" dirty="0" err="1">
                <a:solidFill>
                  <a:schemeClr val="dk1"/>
                </a:solidFill>
                <a:latin typeface="Calibri"/>
                <a:cs typeface="Calibri"/>
              </a:rPr>
              <a:t>cookies</a:t>
            </a:r>
            <a:r>
              <a:rPr lang="hu-HU" sz="1600" dirty="0">
                <a:solidFill>
                  <a:schemeClr val="dk1"/>
                </a:solidFill>
                <a:latin typeface="Calibri"/>
                <a:cs typeface="Calibri"/>
              </a:rPr>
              <a:t> </a:t>
            </a:r>
            <a:r>
              <a:rPr lang="hu-HU" sz="1600" dirty="0" err="1">
                <a:solidFill>
                  <a:schemeClr val="dk1"/>
                </a:solidFill>
                <a:latin typeface="Calibri"/>
                <a:cs typeface="Calibri"/>
              </a:rPr>
              <a:t>are</a:t>
            </a:r>
            <a:r>
              <a:rPr lang="hu-HU" sz="1600" dirty="0">
                <a:solidFill>
                  <a:schemeClr val="dk1"/>
                </a:solidFill>
                <a:latin typeface="Calibri"/>
                <a:cs typeface="Calibri"/>
              </a:rPr>
              <a:t> </a:t>
            </a:r>
            <a:r>
              <a:rPr lang="hu-HU" sz="1600" dirty="0" err="1">
                <a:solidFill>
                  <a:schemeClr val="dk1"/>
                </a:solidFill>
                <a:latin typeface="Calibri"/>
                <a:cs typeface="Calibri"/>
              </a:rPr>
              <a:t>not</a:t>
            </a:r>
            <a:r>
              <a:rPr lang="hu-HU" sz="1600" dirty="0">
                <a:solidFill>
                  <a:schemeClr val="dk1"/>
                </a:solidFill>
                <a:latin typeface="Calibri"/>
                <a:cs typeface="Calibri"/>
              </a:rPr>
              <a:t> </a:t>
            </a:r>
            <a:r>
              <a:rPr lang="hu-HU" sz="1600" dirty="0" err="1">
                <a:solidFill>
                  <a:schemeClr val="dk1"/>
                </a:solidFill>
                <a:latin typeface="Calibri"/>
                <a:cs typeface="Calibri"/>
              </a:rPr>
              <a:t>easy</a:t>
            </a:r>
            <a:r>
              <a:rPr lang="hu-HU" sz="1600" dirty="0">
                <a:solidFill>
                  <a:schemeClr val="dk1"/>
                </a:solidFill>
                <a:latin typeface="Calibri"/>
                <a:cs typeface="Calibri"/>
              </a:rPr>
              <a:t> </a:t>
            </a:r>
            <a:r>
              <a:rPr lang="hu-HU" sz="1600" dirty="0" err="1">
                <a:solidFill>
                  <a:schemeClr val="dk1"/>
                </a:solidFill>
                <a:latin typeface="Calibri"/>
                <a:cs typeface="Calibri"/>
              </a:rPr>
              <a:t>to</a:t>
            </a:r>
            <a:r>
              <a:rPr lang="hu-HU" sz="1600" dirty="0">
                <a:solidFill>
                  <a:schemeClr val="dk1"/>
                </a:solidFill>
                <a:latin typeface="Calibri"/>
                <a:cs typeface="Calibri"/>
              </a:rPr>
              <a:t> </a:t>
            </a:r>
            <a:r>
              <a:rPr lang="hu-HU" sz="1600" dirty="0" err="1">
                <a:solidFill>
                  <a:schemeClr val="dk1"/>
                </a:solidFill>
                <a:latin typeface="Calibri"/>
                <a:cs typeface="Calibri"/>
              </a:rPr>
              <a:t>implement</a:t>
            </a:r>
            <a:r>
              <a:rPr lang="hu-HU" sz="1600" dirty="0">
                <a:solidFill>
                  <a:schemeClr val="dk1"/>
                </a:solidFill>
                <a:latin typeface="Calibri"/>
                <a:cs typeface="Calibri"/>
              </a:rPr>
              <a:t>: </a:t>
            </a:r>
            <a:r>
              <a:rPr lang="hu-HU" sz="1600" dirty="0" err="1">
                <a:solidFill>
                  <a:schemeClr val="dk1"/>
                </a:solidFill>
                <a:latin typeface="Calibri"/>
                <a:cs typeface="Calibri"/>
              </a:rPr>
              <a:t>take</a:t>
            </a:r>
            <a:r>
              <a:rPr lang="hu-HU" sz="1600" dirty="0">
                <a:solidFill>
                  <a:schemeClr val="dk1"/>
                </a:solidFill>
                <a:latin typeface="Calibri"/>
                <a:cs typeface="Calibri"/>
              </a:rPr>
              <a:t> a </a:t>
            </a:r>
            <a:r>
              <a:rPr lang="hu-HU" sz="1600" dirty="0" err="1">
                <a:solidFill>
                  <a:schemeClr val="dk1"/>
                </a:solidFill>
                <a:latin typeface="Calibri"/>
                <a:cs typeface="Calibri"/>
              </a:rPr>
              <a:t>look</a:t>
            </a:r>
            <a:r>
              <a:rPr lang="hu-HU" sz="1600" dirty="0">
                <a:solidFill>
                  <a:schemeClr val="dk1"/>
                </a:solidFill>
                <a:latin typeface="Calibri"/>
                <a:cs typeface="Calibri"/>
              </a:rPr>
              <a:t> </a:t>
            </a:r>
            <a:r>
              <a:rPr lang="hu-HU" sz="1600" dirty="0" err="1">
                <a:solidFill>
                  <a:schemeClr val="dk1"/>
                </a:solidFill>
                <a:latin typeface="Calibri"/>
                <a:cs typeface="Calibri"/>
              </a:rPr>
              <a:t>at</a:t>
            </a:r>
            <a:r>
              <a:rPr lang="hu-HU" sz="1600" dirty="0">
                <a:solidFill>
                  <a:schemeClr val="dk1"/>
                </a:solidFill>
                <a:latin typeface="Calibri"/>
                <a:cs typeface="Calibri"/>
              </a:rPr>
              <a:t> </a:t>
            </a:r>
            <a:r>
              <a:rPr lang="hu-HU" sz="1600" dirty="0" err="1">
                <a:solidFill>
                  <a:schemeClr val="dk1"/>
                </a:solidFill>
                <a:latin typeface="Calibri"/>
                <a:cs typeface="Calibri"/>
              </a:rPr>
              <a:t>the</a:t>
            </a:r>
            <a:r>
              <a:rPr lang="hu-HU" sz="1600" dirty="0">
                <a:solidFill>
                  <a:schemeClr val="dk1"/>
                </a:solidFill>
                <a:latin typeface="Calibri"/>
                <a:cs typeface="Calibri"/>
              </a:rPr>
              <a:t> </a:t>
            </a:r>
            <a:r>
              <a:rPr lang="hu-HU" sz="1600" dirty="0" err="1">
                <a:solidFill>
                  <a:schemeClr val="dk1"/>
                </a:solidFill>
                <a:latin typeface="Calibri"/>
                <a:cs typeface="Calibri"/>
              </a:rPr>
              <a:t>paper</a:t>
            </a:r>
            <a:r>
              <a:rPr lang="hu-HU" sz="1600" dirty="0">
                <a:solidFill>
                  <a:schemeClr val="dk1"/>
                </a:solidFill>
                <a:latin typeface="Calibri"/>
                <a:cs typeface="Calibri"/>
              </a:rPr>
              <a:t> </a:t>
            </a:r>
            <a:r>
              <a:rPr lang="hu-HU" sz="1600"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A secure cookie protocol</a:t>
            </a:r>
            <a:endParaRPr lang="hu-HU" sz="1600" u="sng" dirty="0">
              <a:solidFill>
                <a:schemeClr val="dk1"/>
              </a:solidFill>
              <a:latin typeface="Calibri"/>
              <a:cs typeface="Calibri"/>
            </a:endParaRPr>
          </a:p>
          <a:p>
            <a:pPr marL="139700" indent="0">
              <a:buNone/>
            </a:pPr>
            <a:br>
              <a:rPr lang="hu-HU" dirty="0"/>
            </a:br>
            <a:endParaRPr lang="hu-HU" dirty="0"/>
          </a:p>
        </p:txBody>
      </p:sp>
      <p:sp>
        <p:nvSpPr>
          <p:cNvPr id="2" name="Téglalap 1">
            <a:extLst>
              <a:ext uri="{FF2B5EF4-FFF2-40B4-BE49-F238E27FC236}">
                <a16:creationId xmlns:a16="http://schemas.microsoft.com/office/drawing/2014/main" id="{F15C2219-83B3-814F-9408-7644DA4E6CDE}"/>
              </a:ext>
            </a:extLst>
          </p:cNvPr>
          <p:cNvSpPr/>
          <p:nvPr/>
        </p:nvSpPr>
        <p:spPr>
          <a:xfrm>
            <a:off x="216000" y="491671"/>
            <a:ext cx="4572000" cy="523220"/>
          </a:xfrm>
          <a:prstGeom prst="rect">
            <a:avLst/>
          </a:prstGeom>
        </p:spPr>
        <p:txBody>
          <a:bodyPr>
            <a:spAutoFit/>
          </a:bodyPr>
          <a:lstStyle/>
          <a:p>
            <a:r>
              <a:rPr lang="hu-HU" sz="2800" b="1" dirty="0" err="1">
                <a:solidFill>
                  <a:srgbClr val="006699"/>
                </a:solidFill>
                <a:latin typeface="Calibri"/>
                <a:cs typeface="Calibri"/>
              </a:rPr>
              <a:t>Pros</a:t>
            </a:r>
            <a:r>
              <a:rPr lang="hu-HU" sz="2800" b="1" dirty="0">
                <a:solidFill>
                  <a:srgbClr val="006699"/>
                </a:solidFill>
                <a:latin typeface="Calibri"/>
                <a:cs typeface="Calibri"/>
              </a:rPr>
              <a:t> and Cons</a:t>
            </a:r>
          </a:p>
        </p:txBody>
      </p:sp>
    </p:spTree>
    <p:extLst>
      <p:ext uri="{BB962C8B-B14F-4D97-AF65-F5344CB8AC3E}">
        <p14:creationId xmlns:p14="http://schemas.microsoft.com/office/powerpoint/2010/main" val="74577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dirty="0">
                <a:solidFill>
                  <a:schemeClr val="lt1"/>
                </a:solidFill>
                <a:latin typeface="Calibri"/>
                <a:ea typeface="Calibri"/>
                <a:cs typeface="Calibri"/>
                <a:sym typeface="Calibri"/>
              </a:rPr>
              <a:t>Local Storage</a:t>
            </a:r>
            <a:endParaRPr sz="3200" b="1" i="0" u="none" strike="noStrike" cap="none" dirty="0">
              <a:solidFill>
                <a:schemeClr val="lt1"/>
              </a:solidFill>
              <a:latin typeface="Calibri"/>
              <a:ea typeface="Calibri"/>
              <a:cs typeface="Calibri"/>
              <a:sym typeface="Calibri"/>
            </a:endParaRPr>
          </a:p>
        </p:txBody>
      </p:sp>
      <p:sp>
        <p:nvSpPr>
          <p:cNvPr id="154" name="Google Shape;154;p20"/>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8</a:t>
            </a:fld>
            <a:endParaRPr sz="1800" b="0" i="0" u="none" strike="noStrike" cap="none">
              <a:solidFill>
                <a:schemeClr val="lt1"/>
              </a:solidFill>
              <a:latin typeface="Calibri"/>
              <a:ea typeface="Calibri"/>
              <a:cs typeface="Calibri"/>
              <a:sym typeface="Calibri"/>
            </a:endParaRPr>
          </a:p>
        </p:txBody>
      </p:sp>
      <p:sp>
        <p:nvSpPr>
          <p:cNvPr id="155" name="Google Shape;155;p2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Local Storage</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A </a:t>
            </a:r>
            <a:r>
              <a:rPr lang="hu-HU" sz="1600" b="0" i="0" u="none" strike="noStrike" cap="none" dirty="0" err="1">
                <a:solidFill>
                  <a:schemeClr val="dk1"/>
                </a:solidFill>
                <a:latin typeface="Calibri"/>
                <a:ea typeface="Calibri"/>
                <a:cs typeface="Calibri"/>
                <a:sym typeface="Calibri"/>
              </a:rPr>
              <a:t>client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application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natively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supports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 of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data</a:t>
            </a:r>
            <a:endParaRPr sz="16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Ini</a:t>
            </a:r>
            <a:r>
              <a:rPr lang="hu-HU" sz="1400" b="0" i="0" u="none" strike="noStrike" cap="none" dirty="0">
                <a:solidFill>
                  <a:schemeClr val="dk1"/>
                </a:solidFill>
                <a:latin typeface="Calibri"/>
                <a:ea typeface="Calibri"/>
                <a:cs typeface="Calibri"/>
                <a:sym typeface="Calibri"/>
              </a:rPr>
              <a:t> file</a:t>
            </a:r>
            <a:endParaRPr sz="14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XML file</a:t>
            </a:r>
            <a:endParaRPr sz="14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Registry</a:t>
            </a:r>
            <a:endParaRPr sz="14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Etc.</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In </a:t>
            </a:r>
            <a:r>
              <a:rPr lang="hu-HU" sz="1600" b="0" i="0" u="none" strike="noStrike" cap="none" dirty="0" err="1">
                <a:solidFill>
                  <a:schemeClr val="dk1"/>
                </a:solidFill>
                <a:latin typeface="Calibri"/>
                <a:ea typeface="Calibri"/>
                <a:cs typeface="Calibri"/>
                <a:sym typeface="Calibri"/>
              </a:rPr>
              <a:t>case</a:t>
            </a:r>
            <a:r>
              <a:rPr lang="hu-HU" sz="1600" b="0" i="0" u="none" strike="noStrike" cap="none" dirty="0">
                <a:solidFill>
                  <a:schemeClr val="dk1"/>
                </a:solidFill>
                <a:latin typeface="Calibri"/>
                <a:ea typeface="Calibri"/>
                <a:cs typeface="Calibri"/>
                <a:sym typeface="Calibri"/>
              </a:rPr>
              <a:t> of Web </a:t>
            </a:r>
            <a:r>
              <a:rPr lang="hu-HU" sz="1600" b="0" i="0" u="none" strike="noStrike" cap="none" dirty="0" err="1">
                <a:solidFill>
                  <a:schemeClr val="dk1"/>
                </a:solidFill>
                <a:latin typeface="Calibri"/>
                <a:ea typeface="Calibri"/>
                <a:cs typeface="Calibri"/>
                <a:sym typeface="Calibri"/>
              </a:rPr>
              <a:t>Applications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so</a:t>
            </a:r>
            <a:r>
              <a:rPr lang="hu-HU" sz="1600" b="0" i="0" u="none" strike="noStrike" cap="none" dirty="0">
                <a:solidFill>
                  <a:schemeClr val="dk1"/>
                </a:solidFill>
                <a:latin typeface="Calibri"/>
                <a:ea typeface="Calibri"/>
                <a:cs typeface="Calibri"/>
                <a:sym typeface="Calibri"/>
              </a:rPr>
              <a:t> far </a:t>
            </a:r>
            <a:r>
              <a:rPr lang="hu-HU" sz="1600" b="0" i="0" u="none" strike="noStrike" cap="none" dirty="0" err="1">
                <a:solidFill>
                  <a:schemeClr val="dk1"/>
                </a:solidFill>
                <a:latin typeface="Calibri"/>
                <a:ea typeface="Calibri"/>
                <a:cs typeface="Calibri"/>
                <a:sym typeface="Calibri"/>
              </a:rPr>
              <a:t>there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were</a:t>
            </a:r>
            <a:r>
              <a:rPr lang="hu-HU" sz="1600" b="0" i="0" u="none" strike="noStrike" cap="none" dirty="0">
                <a:solidFill>
                  <a:schemeClr val="dk1"/>
                </a:solidFill>
                <a:latin typeface="Calibri"/>
                <a:ea typeface="Calibri"/>
                <a:cs typeface="Calibri"/>
                <a:sym typeface="Calibri"/>
              </a:rPr>
              <a:t> almost </a:t>
            </a:r>
            <a:r>
              <a:rPr lang="hu-HU" sz="1600" b="0" i="0" u="none" strike="noStrike" cap="none" dirty="0" err="1">
                <a:solidFill>
                  <a:schemeClr val="dk1"/>
                </a:solidFill>
                <a:latin typeface="Calibri"/>
                <a:ea typeface="Calibri"/>
                <a:cs typeface="Calibri"/>
                <a:sym typeface="Calibri"/>
              </a:rPr>
              <a:t>only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Cookies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client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side</a:t>
            </a:r>
            <a:endParaRPr sz="16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Small</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size</a:t>
            </a:r>
            <a:r>
              <a:rPr lang="hu-HU" sz="1400" b="0" i="0" u="none" strike="noStrike" cap="none" dirty="0">
                <a:solidFill>
                  <a:schemeClr val="dk1"/>
                </a:solidFill>
                <a:latin typeface="Calibri"/>
                <a:ea typeface="Calibri"/>
                <a:cs typeface="Calibri"/>
                <a:sym typeface="Calibri"/>
              </a:rPr>
              <a:t> (4 </a:t>
            </a:r>
            <a:r>
              <a:rPr lang="hu-HU" sz="1400" b="0" i="0" u="none" strike="noStrike" cap="none" dirty="0" err="1">
                <a:solidFill>
                  <a:schemeClr val="dk1"/>
                </a:solidFill>
                <a:latin typeface="Calibri"/>
                <a:ea typeface="Calibri"/>
                <a:cs typeface="Calibri"/>
                <a:sym typeface="Calibri"/>
              </a:rPr>
              <a:t>kb</a:t>
            </a:r>
            <a:r>
              <a:rPr lang="hu-HU" sz="1400" b="0" i="0" u="none" strike="noStrike" cap="none" dirty="0">
                <a:solidFill>
                  <a:schemeClr val="dk1"/>
                </a:solidFill>
                <a:latin typeface="Calibri"/>
                <a:ea typeface="Calibri"/>
                <a:cs typeface="Calibri"/>
                <a:sym typeface="Calibri"/>
              </a:rPr>
              <a:t>)</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With</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each</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request</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there</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content</a:t>
            </a:r>
            <a:r>
              <a:rPr lang="hu-HU" sz="1400" b="0" i="0" u="none" strike="noStrike" cap="none" dirty="0">
                <a:solidFill>
                  <a:schemeClr val="dk1"/>
                </a:solidFill>
                <a:latin typeface="Calibri"/>
                <a:ea typeface="Calibri"/>
                <a:cs typeface="Calibri"/>
                <a:sym typeface="Calibri"/>
              </a:rPr>
              <a:t> is </a:t>
            </a:r>
            <a:r>
              <a:rPr lang="hu-HU" sz="1400" b="0" i="0" u="none" strike="noStrike" cap="none" dirty="0" err="1">
                <a:solidFill>
                  <a:schemeClr val="dk1"/>
                </a:solidFill>
                <a:latin typeface="Calibri"/>
                <a:ea typeface="Calibri"/>
                <a:cs typeface="Calibri"/>
                <a:sym typeface="Calibri"/>
              </a:rPr>
              <a:t>sent</a:t>
            </a:r>
            <a:r>
              <a:rPr lang="hu-HU" sz="1400" b="0" i="0" u="none" strike="noStrike" cap="none" dirty="0">
                <a:solidFill>
                  <a:schemeClr val="dk1"/>
                </a:solidFill>
                <a:latin typeface="Calibri"/>
                <a:ea typeface="Calibri"/>
                <a:cs typeface="Calibri"/>
                <a:sym typeface="Calibri"/>
              </a:rPr>
              <a:t> </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Not</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encrypted</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by</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default</a:t>
            </a:r>
            <a:endParaRPr sz="1400" b="0" i="0" u="none" strike="noStrike" cap="none" dirty="0">
              <a:solidFill>
                <a:schemeClr val="dk1"/>
              </a:solidFill>
              <a:latin typeface="Calibri"/>
              <a:ea typeface="Calibri"/>
              <a:cs typeface="Calibri"/>
              <a:sym typeface="Calibri"/>
            </a:endParaRPr>
          </a:p>
        </p:txBody>
      </p:sp>
      <p:sp>
        <p:nvSpPr>
          <p:cNvPr id="156" name="Google Shape;156;p20"/>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Which</a:t>
            </a:r>
            <a:r>
              <a:rPr lang="hu-HU" sz="2000" b="1" i="0" u="none" strike="noStrike" cap="none" dirty="0">
                <a:solidFill>
                  <a:srgbClr val="006699"/>
                </a:solidFill>
                <a:latin typeface="Calibri"/>
                <a:ea typeface="Calibri"/>
                <a:cs typeface="Calibri"/>
                <a:sym typeface="Calibri"/>
              </a:rPr>
              <a:t> we </a:t>
            </a:r>
            <a:r>
              <a:rPr lang="hu-HU" sz="2000" b="1" i="0" u="none" strike="noStrike" cap="none" dirty="0" err="1">
                <a:solidFill>
                  <a:srgbClr val="006699"/>
                </a:solidFill>
                <a:latin typeface="Calibri"/>
                <a:ea typeface="Calibri"/>
                <a:cs typeface="Calibri"/>
                <a:sym typeface="Calibri"/>
              </a:rPr>
              <a:t>might</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need</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High</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need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client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side</a:t>
            </a:r>
            <a:r>
              <a:rPr lang="hu-HU" sz="1600" b="0" i="0" u="none" strike="noStrike" cap="none" dirty="0">
                <a:solidFill>
                  <a:schemeClr val="dk1"/>
                </a:solidFill>
                <a:latin typeface="Calibri"/>
                <a:ea typeface="Calibri"/>
                <a:cs typeface="Calibri"/>
                <a:sym typeface="Calibri"/>
              </a:rPr>
              <a:t> </a:t>
            </a:r>
            <a:endParaRPr dirty="0"/>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Persistence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should</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happen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when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reloading</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site </a:t>
            </a:r>
            <a:endParaRPr dirty="0"/>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Sending</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data</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to</a:t>
            </a:r>
            <a:r>
              <a:rPr lang="hu-HU" sz="1600" b="0" i="0" u="none" strike="noStrike" cap="none" dirty="0">
                <a:solidFill>
                  <a:schemeClr val="dk1"/>
                </a:solidFill>
                <a:latin typeface="Calibri"/>
                <a:ea typeface="Calibri"/>
                <a:cs typeface="Calibri"/>
                <a:sym typeface="Calibri"/>
              </a:rPr>
              <a:t> server is </a:t>
            </a:r>
            <a:r>
              <a:rPr lang="hu-HU" sz="1600" b="0" i="0" u="none" strike="noStrike" cap="none" dirty="0" err="1">
                <a:solidFill>
                  <a:schemeClr val="dk1"/>
                </a:solidFill>
                <a:latin typeface="Calibri"/>
                <a:ea typeface="Calibri"/>
                <a:cs typeface="Calibri"/>
                <a:sym typeface="Calibri"/>
              </a:rPr>
              <a:t>not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necessary</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Solution</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before</a:t>
            </a:r>
            <a:r>
              <a:rPr lang="hu-HU" sz="2000" b="1" i="0" u="none" strike="noStrike" cap="none" dirty="0">
                <a:solidFill>
                  <a:srgbClr val="006699"/>
                </a:solidFill>
                <a:latin typeface="Calibri"/>
                <a:ea typeface="Calibri"/>
                <a:cs typeface="Calibri"/>
                <a:sym typeface="Calibri"/>
              </a:rPr>
              <a:t> HTML5</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Internet Explorer – </a:t>
            </a:r>
            <a:r>
              <a:rPr lang="hu-HU" sz="1600" b="0" i="0" u="none" strike="noStrike" cap="none" dirty="0" err="1">
                <a:solidFill>
                  <a:schemeClr val="dk1"/>
                </a:solidFill>
                <a:latin typeface="Calibri"/>
                <a:ea typeface="Calibri"/>
                <a:cs typeface="Calibri"/>
                <a:sym typeface="Calibri"/>
              </a:rPr>
              <a:t>userData</a:t>
            </a:r>
            <a:endParaRPr sz="16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64 </a:t>
            </a:r>
            <a:r>
              <a:rPr lang="hu-HU" sz="1400" b="0" i="0" u="none" strike="noStrike" cap="none" dirty="0" err="1">
                <a:solidFill>
                  <a:schemeClr val="dk1"/>
                </a:solidFill>
                <a:latin typeface="Calibri"/>
                <a:ea typeface="Calibri"/>
                <a:cs typeface="Calibri"/>
                <a:sym typeface="Calibri"/>
              </a:rPr>
              <a:t>kb</a:t>
            </a:r>
            <a:r>
              <a:rPr lang="hu-HU" sz="1400" b="0" i="0" u="none" strike="noStrike" cap="none" dirty="0">
                <a:solidFill>
                  <a:schemeClr val="dk1"/>
                </a:solidFill>
                <a:latin typeface="Calibri"/>
                <a:ea typeface="Calibri"/>
                <a:cs typeface="Calibri"/>
                <a:sym typeface="Calibri"/>
              </a:rPr>
              <a:t> is </a:t>
            </a:r>
            <a:r>
              <a:rPr lang="hu-HU" sz="1400" b="0" i="0" u="none" strike="noStrike" cap="none" dirty="0" err="1">
                <a:solidFill>
                  <a:schemeClr val="dk1"/>
                </a:solidFill>
                <a:latin typeface="Calibri"/>
                <a:ea typeface="Calibri"/>
                <a:cs typeface="Calibri"/>
                <a:sym typeface="Calibri"/>
              </a:rPr>
              <a:t>enough</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for</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everything</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Flash</a:t>
            </a:r>
            <a:r>
              <a:rPr lang="hu-HU" sz="1600" b="0" i="0" u="none" strike="noStrike" cap="none" dirty="0">
                <a:solidFill>
                  <a:schemeClr val="dk1"/>
                </a:solidFill>
                <a:latin typeface="Calibri"/>
                <a:ea typeface="Calibri"/>
                <a:cs typeface="Calibri"/>
                <a:sym typeface="Calibri"/>
              </a:rPr>
              <a:t> 6 – </a:t>
            </a:r>
            <a:r>
              <a:rPr lang="hu-HU" sz="1600" b="0" i="0" u="none" strike="noStrike" cap="none" dirty="0" err="1">
                <a:solidFill>
                  <a:schemeClr val="dk1"/>
                </a:solidFill>
                <a:latin typeface="Calibri"/>
                <a:ea typeface="Calibri"/>
                <a:cs typeface="Calibri"/>
                <a:sym typeface="Calibri"/>
              </a:rPr>
              <a:t>Flash</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Cookies</a:t>
            </a:r>
            <a:endParaRPr sz="16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100 KB – </a:t>
            </a:r>
            <a:r>
              <a:rPr lang="hu-HU" sz="1400" b="0" i="0" u="none" strike="noStrike" cap="none" dirty="0" err="1">
                <a:solidFill>
                  <a:schemeClr val="dk1"/>
                </a:solidFill>
                <a:latin typeface="Calibri"/>
                <a:ea typeface="Calibri"/>
                <a:cs typeface="Calibri"/>
                <a:sym typeface="Calibri"/>
              </a:rPr>
              <a:t>today</a:t>
            </a:r>
            <a:r>
              <a:rPr lang="hu-HU" sz="1400" b="0" i="0" u="none" strike="noStrike" cap="none" dirty="0">
                <a:solidFill>
                  <a:schemeClr val="dk1"/>
                </a:solidFill>
                <a:latin typeface="Calibri"/>
                <a:ea typeface="Calibri"/>
                <a:cs typeface="Calibri"/>
                <a:sym typeface="Calibri"/>
              </a:rPr>
              <a:t> already1 MB – 10 </a:t>
            </a:r>
            <a:r>
              <a:rPr lang="hu-HU" sz="1400" b="0" i="0" u="none" strike="noStrike" cap="none" dirty="0" err="1">
                <a:solidFill>
                  <a:schemeClr val="dk1"/>
                </a:solidFill>
                <a:latin typeface="Calibri"/>
                <a:ea typeface="Calibri"/>
                <a:cs typeface="Calibri"/>
                <a:sym typeface="Calibri"/>
              </a:rPr>
              <a:t>Mb</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Google </a:t>
            </a:r>
            <a:r>
              <a:rPr lang="hu-HU" sz="1600" b="0" i="0" u="none" strike="noStrike" cap="none" dirty="0" err="1">
                <a:solidFill>
                  <a:schemeClr val="dk1"/>
                </a:solidFill>
                <a:latin typeface="Calibri"/>
                <a:ea typeface="Calibri"/>
                <a:cs typeface="Calibri"/>
                <a:sym typeface="Calibri"/>
              </a:rPr>
              <a:t>Gears</a:t>
            </a:r>
            <a:endParaRPr sz="16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SQLite</a:t>
            </a:r>
            <a:r>
              <a:rPr lang="hu-HU" sz="1400" b="0" i="0" u="none" strike="noStrike" cap="none" dirty="0">
                <a:solidFill>
                  <a:schemeClr val="dk1"/>
                </a:solidFill>
                <a:latin typeface="Calibri"/>
                <a:ea typeface="Calibri"/>
                <a:cs typeface="Calibri"/>
                <a:sym typeface="Calibri"/>
              </a:rPr>
              <a:t> – </a:t>
            </a:r>
            <a:r>
              <a:rPr lang="hu-HU" sz="1400" b="0" i="0" u="none" strike="noStrike" cap="none" dirty="0" err="1">
                <a:solidFill>
                  <a:schemeClr val="dk1"/>
                </a:solidFill>
                <a:latin typeface="Calibri"/>
                <a:ea typeface="Calibri"/>
                <a:cs typeface="Calibri"/>
                <a:sym typeface="Calibri"/>
              </a:rPr>
              <a:t>embedded</a:t>
            </a:r>
            <a:r>
              <a:rPr lang="hu-HU" sz="1400" b="0" i="0" u="none" strike="noStrike" cap="none" dirty="0">
                <a:solidFill>
                  <a:schemeClr val="dk1"/>
                </a:solidFill>
                <a:latin typeface="Calibri"/>
                <a:ea typeface="Calibri"/>
                <a:cs typeface="Calibri"/>
                <a:sym typeface="Calibri"/>
              </a:rPr>
              <a:t>  SQL </a:t>
            </a:r>
            <a:r>
              <a:rPr lang="hu-HU" sz="1400" b="0" i="0" u="none" strike="noStrike" cap="none" dirty="0" err="1">
                <a:solidFill>
                  <a:schemeClr val="dk1"/>
                </a:solidFill>
                <a:latin typeface="Calibri"/>
                <a:ea typeface="Calibri"/>
                <a:cs typeface="Calibri"/>
                <a:sym typeface="Calibri"/>
              </a:rPr>
              <a:t>database</a:t>
            </a:r>
            <a:endParaRPr sz="1800" b="0" i="0" u="none" strike="noStrike" cap="none" dirty="0">
              <a:solidFill>
                <a:schemeClr val="dk1"/>
              </a:solidFill>
              <a:latin typeface="Calibri"/>
              <a:ea typeface="Calibri"/>
              <a:cs typeface="Calibri"/>
              <a:sym typeface="Calibri"/>
            </a:endParaRPr>
          </a:p>
        </p:txBody>
      </p:sp>
      <p:sp>
        <p:nvSpPr>
          <p:cNvPr id="2" name="Téglalap 1">
            <a:extLst>
              <a:ext uri="{FF2B5EF4-FFF2-40B4-BE49-F238E27FC236}">
                <a16:creationId xmlns:a16="http://schemas.microsoft.com/office/drawing/2014/main" id="{F15C2219-83B3-814F-9408-7644DA4E6CDE}"/>
              </a:ext>
            </a:extLst>
          </p:cNvPr>
          <p:cNvSpPr/>
          <p:nvPr/>
        </p:nvSpPr>
        <p:spPr>
          <a:xfrm>
            <a:off x="216000" y="491671"/>
            <a:ext cx="4572000" cy="1261884"/>
          </a:xfrm>
          <a:prstGeom prst="rect">
            <a:avLst/>
          </a:prstGeom>
        </p:spPr>
        <p:txBody>
          <a:bodyPr>
            <a:spAutoFit/>
          </a:bodyPr>
          <a:lstStyle/>
          <a:p>
            <a:r>
              <a:rPr lang="hu-HU" sz="2800" b="1" dirty="0">
                <a:solidFill>
                  <a:srgbClr val="006699"/>
                </a:solidFill>
                <a:latin typeface="Calibri"/>
                <a:cs typeface="Calibri"/>
              </a:rPr>
              <a:t>Local Storage</a:t>
            </a:r>
          </a:p>
          <a:p>
            <a:br>
              <a:rPr lang="hu-HU" sz="2400" dirty="0">
                <a:latin typeface="Calibri" panose="020F0502020204030204" pitchFamily="34" charset="0"/>
                <a:cs typeface="Calibri" panose="020F0502020204030204" pitchFamily="34" charset="0"/>
              </a:rPr>
            </a:br>
            <a:endParaRPr lang="hu-H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390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7500"/>
              </a:lnSpc>
              <a:spcBef>
                <a:spcPts val="0"/>
              </a:spcBef>
              <a:spcAft>
                <a:spcPts val="0"/>
              </a:spcAft>
              <a:buClr>
                <a:schemeClr val="lt1"/>
              </a:buClr>
              <a:buFont typeface="Calibri"/>
              <a:buNone/>
            </a:pPr>
            <a:r>
              <a:rPr lang="hu-HU" sz="3200" b="1" i="0" u="none" strike="noStrike" cap="none" dirty="0">
                <a:solidFill>
                  <a:schemeClr val="lt1"/>
                </a:solidFill>
                <a:latin typeface="Calibri"/>
                <a:ea typeface="Calibri"/>
                <a:cs typeface="Calibri"/>
                <a:sym typeface="Calibri"/>
              </a:rPr>
              <a:t>HTLM5 Storage</a:t>
            </a:r>
            <a:endParaRPr sz="3200" b="1" i="0" u="none" strike="noStrike" cap="none" dirty="0">
              <a:solidFill>
                <a:schemeClr val="lt1"/>
              </a:solidFill>
              <a:latin typeface="Calibri"/>
              <a:ea typeface="Calibri"/>
              <a:cs typeface="Calibri"/>
              <a:sym typeface="Calibri"/>
            </a:endParaRPr>
          </a:p>
        </p:txBody>
      </p:sp>
      <p:sp>
        <p:nvSpPr>
          <p:cNvPr id="162" name="Google Shape;162;p21"/>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hu-HU" sz="1800" b="0" i="0" u="none" strike="noStrike" cap="none">
                <a:solidFill>
                  <a:schemeClr val="lt1"/>
                </a:solidFill>
                <a:latin typeface="Calibri"/>
                <a:ea typeface="Calibri"/>
                <a:cs typeface="Calibri"/>
                <a:sym typeface="Calibri"/>
              </a:rPr>
              <a:t>9</a:t>
            </a:fld>
            <a:endParaRPr sz="1800" b="0" i="0" u="none" strike="noStrike" cap="none">
              <a:solidFill>
                <a:schemeClr val="lt1"/>
              </a:solidFill>
              <a:latin typeface="Calibri"/>
              <a:ea typeface="Calibri"/>
              <a:cs typeface="Calibri"/>
              <a:sym typeface="Calibri"/>
            </a:endParaRPr>
          </a:p>
        </p:txBody>
      </p:sp>
      <p:sp>
        <p:nvSpPr>
          <p:cNvPr id="163" name="Google Shape;163;p2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a:solidFill>
                  <a:srgbClr val="006699"/>
                </a:solidFill>
                <a:latin typeface="Calibri"/>
                <a:ea typeface="Calibri"/>
                <a:cs typeface="Calibri"/>
                <a:sym typeface="Calibri"/>
              </a:rPr>
              <a:t>HTML5 Storage</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Current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names</a:t>
            </a:r>
            <a:r>
              <a:rPr lang="hu-HU" sz="1600" b="0" i="0" u="none" strike="noStrike" cap="none" dirty="0">
                <a:solidFill>
                  <a:schemeClr val="dk1"/>
                </a:solidFill>
                <a:latin typeface="Calibri"/>
                <a:ea typeface="Calibri"/>
                <a:cs typeface="Calibri"/>
                <a:sym typeface="Calibri"/>
              </a:rPr>
              <a:t> in </a:t>
            </a:r>
            <a:r>
              <a:rPr lang="hu-HU" sz="1600" b="0" i="0" u="none" strike="noStrike" cap="none" dirty="0" err="1">
                <a:solidFill>
                  <a:schemeClr val="dk1"/>
                </a:solidFill>
                <a:latin typeface="Calibri"/>
                <a:ea typeface="Calibri"/>
                <a:cs typeface="Calibri"/>
                <a:sym typeface="Calibri"/>
              </a:rPr>
              <a:t>industry</a:t>
            </a:r>
            <a:r>
              <a:rPr lang="hu-HU" sz="1600" b="0" i="0" u="none" strike="noStrike" cap="none" dirty="0">
                <a:solidFill>
                  <a:schemeClr val="dk1"/>
                </a:solidFill>
                <a:latin typeface="Calibri"/>
                <a:ea typeface="Calibri"/>
                <a:cs typeface="Calibri"/>
                <a:sym typeface="Calibri"/>
              </a:rPr>
              <a:t>:</a:t>
            </a:r>
            <a:endParaRPr sz="16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Web Storage</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Local Storage</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DOM Storage </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Key / </a:t>
            </a:r>
            <a:r>
              <a:rPr lang="hu-HU" sz="1400" b="0" i="0" u="none" strike="noStrike" cap="none" dirty="0" err="1">
                <a:solidFill>
                  <a:schemeClr val="dk1"/>
                </a:solidFill>
                <a:latin typeface="Calibri"/>
                <a:ea typeface="Calibri"/>
                <a:cs typeface="Calibri"/>
                <a:sym typeface="Calibri"/>
              </a:rPr>
              <a:t>Value</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double</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storage</a:t>
            </a:r>
            <a:endParaRPr sz="14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Data </a:t>
            </a:r>
            <a:r>
              <a:rPr lang="hu-HU" sz="1600" b="0" i="0" u="none" strike="noStrike" cap="none" dirty="0" err="1">
                <a:solidFill>
                  <a:schemeClr val="dk1"/>
                </a:solidFill>
                <a:latin typeface="Calibri"/>
                <a:ea typeface="Calibri"/>
                <a:cs typeface="Calibri"/>
                <a:sym typeface="Calibri"/>
              </a:rPr>
              <a:t>persists</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even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if</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navigating</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from</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the</a:t>
            </a:r>
            <a:r>
              <a:rPr lang="hu-HU" sz="1600" b="0" i="0" u="none" strike="noStrike" cap="none" dirty="0">
                <a:solidFill>
                  <a:schemeClr val="dk1"/>
                </a:solidFill>
                <a:latin typeface="Calibri"/>
                <a:ea typeface="Calibri"/>
                <a:cs typeface="Calibri"/>
                <a:sym typeface="Calibri"/>
              </a:rPr>
              <a:t> site </a:t>
            </a:r>
            <a:endParaRPr dirty="0"/>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We </a:t>
            </a:r>
            <a:r>
              <a:rPr lang="hu-HU" sz="1400" b="0" i="0" u="none" strike="noStrike" cap="none" dirty="0" err="1">
                <a:solidFill>
                  <a:schemeClr val="dk1"/>
                </a:solidFill>
                <a:latin typeface="Calibri"/>
                <a:ea typeface="Calibri"/>
                <a:cs typeface="Calibri"/>
                <a:sym typeface="Calibri"/>
              </a:rPr>
              <a:t>close</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the</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page</a:t>
            </a:r>
            <a:endParaRPr sz="14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a:solidFill>
                  <a:schemeClr val="dk1"/>
                </a:solidFill>
                <a:latin typeface="Calibri"/>
                <a:ea typeface="Calibri"/>
                <a:cs typeface="Calibri"/>
                <a:sym typeface="Calibri"/>
              </a:rPr>
              <a:t>We </a:t>
            </a:r>
            <a:r>
              <a:rPr lang="hu-HU" sz="1400" b="0" i="0" u="none" strike="noStrike" cap="none" dirty="0" err="1">
                <a:solidFill>
                  <a:schemeClr val="dk1"/>
                </a:solidFill>
                <a:latin typeface="Calibri"/>
                <a:ea typeface="Calibri"/>
                <a:cs typeface="Calibri"/>
                <a:sym typeface="Calibri"/>
              </a:rPr>
              <a:t>close</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the</a:t>
            </a:r>
            <a:r>
              <a:rPr lang="hu-HU" sz="1400" b="0" i="0" u="none" strike="noStrike" cap="none" dirty="0">
                <a:solidFill>
                  <a:schemeClr val="dk1"/>
                </a:solidFill>
                <a:latin typeface="Calibri"/>
                <a:ea typeface="Calibri"/>
                <a:cs typeface="Calibri"/>
                <a:sym typeface="Calibri"/>
              </a:rPr>
              <a:t> browser</a:t>
            </a:r>
            <a:endParaRPr sz="1400" b="0" i="0" u="none" strike="noStrike" cap="none" dirty="0">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ts val="1400"/>
              <a:buFont typeface="Arial"/>
              <a:buChar char="•"/>
            </a:pPr>
            <a:r>
              <a:rPr lang="hu-HU" sz="1400" b="0" i="0" u="none" strike="noStrike" cap="none" dirty="0" err="1">
                <a:solidFill>
                  <a:schemeClr val="dk1"/>
                </a:solidFill>
                <a:latin typeface="Calibri"/>
                <a:ea typeface="Calibri"/>
                <a:cs typeface="Calibri"/>
                <a:sym typeface="Calibri"/>
              </a:rPr>
              <a:t>Does</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not</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send</a:t>
            </a:r>
            <a:r>
              <a:rPr lang="hu-HU" sz="1400" b="0" i="0" u="none" strike="noStrike" cap="none" dirty="0">
                <a:solidFill>
                  <a:schemeClr val="dk1"/>
                </a:solidFill>
                <a:latin typeface="Calibri"/>
                <a:ea typeface="Calibri"/>
                <a:cs typeface="Calibri"/>
                <a:sym typeface="Calibri"/>
              </a:rPr>
              <a:t> it back </a:t>
            </a:r>
            <a:r>
              <a:rPr lang="hu-HU" sz="1400" b="0" i="0" u="none" strike="noStrike" cap="none" dirty="0" err="1">
                <a:solidFill>
                  <a:schemeClr val="dk1"/>
                </a:solidFill>
                <a:latin typeface="Calibri"/>
                <a:ea typeface="Calibri"/>
                <a:cs typeface="Calibri"/>
                <a:sym typeface="Calibri"/>
              </a:rPr>
              <a:t>to</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the</a:t>
            </a:r>
            <a:r>
              <a:rPr lang="hu-HU" sz="1400" b="0" i="0" u="none" strike="noStrike" cap="none" dirty="0">
                <a:solidFill>
                  <a:schemeClr val="dk1"/>
                </a:solidFill>
                <a:latin typeface="Calibri"/>
                <a:ea typeface="Calibri"/>
                <a:cs typeface="Calibri"/>
                <a:sym typeface="Calibri"/>
              </a:rPr>
              <a:t> web server (</a:t>
            </a:r>
            <a:r>
              <a:rPr lang="hu-HU" sz="1400" b="0" i="0" u="none" strike="noStrike" cap="none" dirty="0" err="1">
                <a:solidFill>
                  <a:schemeClr val="dk1"/>
                </a:solidFill>
                <a:latin typeface="Calibri"/>
                <a:ea typeface="Calibri"/>
                <a:cs typeface="Calibri"/>
                <a:sym typeface="Calibri"/>
              </a:rPr>
              <a:t>only</a:t>
            </a:r>
            <a:r>
              <a:rPr lang="hu-HU" sz="1400" b="0" i="0" u="none" strike="noStrike" cap="none" dirty="0">
                <a:solidFill>
                  <a:schemeClr val="dk1"/>
                </a:solidFill>
                <a:latin typeface="Calibri"/>
                <a:ea typeface="Calibri"/>
                <a:cs typeface="Calibri"/>
                <a:sym typeface="Calibri"/>
              </a:rPr>
              <a:t> </a:t>
            </a:r>
            <a:r>
              <a:rPr lang="hu-HU" sz="1400" b="0" i="0" u="none" strike="noStrike" cap="none" dirty="0" err="1">
                <a:solidFill>
                  <a:schemeClr val="dk1"/>
                </a:solidFill>
                <a:latin typeface="Calibri"/>
                <a:ea typeface="Calibri"/>
                <a:cs typeface="Calibri"/>
                <a:sym typeface="Calibri"/>
              </a:rPr>
              <a:t>manually</a:t>
            </a:r>
            <a:r>
              <a:rPr lang="hu-HU" sz="1400" b="0" i="0" u="none" strike="noStrike" cap="none" dirty="0">
                <a:solidFill>
                  <a:schemeClr val="dk1"/>
                </a:solidFill>
                <a:latin typeface="Calibri"/>
                <a:ea typeface="Calibri"/>
                <a:cs typeface="Calibri"/>
                <a:sym typeface="Calibri"/>
              </a:rPr>
              <a:t>)</a:t>
            </a:r>
            <a:endParaRPr dirty="0"/>
          </a:p>
        </p:txBody>
      </p:sp>
      <p:sp>
        <p:nvSpPr>
          <p:cNvPr id="164" name="Google Shape;164;p21"/>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What</a:t>
            </a:r>
            <a:r>
              <a:rPr lang="hu-HU" sz="2000" b="1" i="0" u="none" strike="noStrike" cap="none" dirty="0">
                <a:solidFill>
                  <a:srgbClr val="006699"/>
                </a:solidFill>
                <a:latin typeface="Calibri"/>
                <a:ea typeface="Calibri"/>
                <a:cs typeface="Calibri"/>
                <a:sym typeface="Calibri"/>
              </a:rPr>
              <a:t> is </a:t>
            </a:r>
            <a:r>
              <a:rPr lang="hu-HU" sz="2000" b="1" i="0" u="none" strike="noStrike" cap="none" dirty="0" err="1">
                <a:solidFill>
                  <a:srgbClr val="006699"/>
                </a:solidFill>
                <a:latin typeface="Calibri"/>
                <a:ea typeface="Calibri"/>
                <a:cs typeface="Calibri"/>
                <a:sym typeface="Calibri"/>
              </a:rPr>
              <a:t>the</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size</a:t>
            </a:r>
            <a:r>
              <a:rPr lang="hu-HU" sz="2000" b="1" i="0" u="none" strike="noStrike" cap="none" dirty="0">
                <a:solidFill>
                  <a:srgbClr val="006699"/>
                </a:solidFill>
                <a:latin typeface="Calibri"/>
                <a:ea typeface="Calibri"/>
                <a:cs typeface="Calibri"/>
                <a:sym typeface="Calibri"/>
              </a:rPr>
              <a:t> of </a:t>
            </a:r>
            <a:r>
              <a:rPr lang="hu-HU" sz="2000" b="1" i="0" u="none" strike="noStrike" cap="none" dirty="0" err="1">
                <a:solidFill>
                  <a:srgbClr val="006699"/>
                </a:solidFill>
                <a:latin typeface="Calibri"/>
                <a:ea typeface="Calibri"/>
                <a:cs typeface="Calibri"/>
                <a:sym typeface="Calibri"/>
              </a:rPr>
              <a:t>the</a:t>
            </a:r>
            <a:r>
              <a:rPr lang="hu-HU" sz="2000" b="1" i="0" u="none" strike="noStrike" cap="none" dirty="0">
                <a:solidFill>
                  <a:srgbClr val="006699"/>
                </a:solidFill>
                <a:latin typeface="Calibri"/>
                <a:ea typeface="Calibri"/>
                <a:cs typeface="Calibri"/>
                <a:sym typeface="Calibri"/>
              </a:rPr>
              <a:t> web </a:t>
            </a:r>
            <a:r>
              <a:rPr lang="hu-HU" sz="2000" b="1" i="0" u="none" strike="noStrike" cap="none" dirty="0" err="1">
                <a:solidFill>
                  <a:srgbClr val="006699"/>
                </a:solidFill>
                <a:latin typeface="Calibri"/>
                <a:ea typeface="Calibri"/>
                <a:cs typeface="Calibri"/>
                <a:sym typeface="Calibri"/>
              </a:rPr>
              <a:t>storage</a:t>
            </a:r>
            <a:r>
              <a:rPr lang="hu-HU" sz="2000" b="1" i="0" u="none" strike="noStrike" cap="none" dirty="0">
                <a:solidFill>
                  <a:srgbClr val="006699"/>
                </a:solidFill>
                <a:latin typeface="Calibri"/>
                <a:ea typeface="Calibri"/>
                <a:cs typeface="Calibri"/>
                <a:sym typeface="Calibri"/>
              </a:rPr>
              <a:t> ?</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5 MB / Domain</a:t>
            </a:r>
            <a:endParaRPr dirty="0"/>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If</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exceeding</a:t>
            </a:r>
            <a:r>
              <a:rPr lang="hu-HU" sz="1600" b="0" i="0" u="none" strike="noStrike" cap="none" dirty="0">
                <a:solidFill>
                  <a:schemeClr val="dk1"/>
                </a:solidFill>
                <a:latin typeface="Calibri"/>
                <a:ea typeface="Calibri"/>
                <a:cs typeface="Calibri"/>
                <a:sym typeface="Calibri"/>
              </a:rPr>
              <a:t>, we </a:t>
            </a:r>
            <a:r>
              <a:rPr lang="hu-HU" sz="1600" b="0" i="0" u="none" strike="noStrike" cap="none" dirty="0" err="1">
                <a:solidFill>
                  <a:schemeClr val="dk1"/>
                </a:solidFill>
                <a:latin typeface="Calibri"/>
                <a:ea typeface="Calibri"/>
                <a:cs typeface="Calibri"/>
                <a:sym typeface="Calibri"/>
              </a:rPr>
              <a:t>might</a:t>
            </a:r>
            <a:r>
              <a:rPr lang="hu-HU" sz="1600" b="0" i="0" u="none" strike="noStrike" cap="none" dirty="0">
                <a:solidFill>
                  <a:schemeClr val="dk1"/>
                </a:solidFill>
                <a:latin typeface="Calibri"/>
                <a:ea typeface="Calibri"/>
                <a:cs typeface="Calibri"/>
                <a:sym typeface="Calibri"/>
              </a:rPr>
              <a:t> permit </a:t>
            </a:r>
            <a:r>
              <a:rPr lang="hu-HU" sz="1600" b="0" i="0" u="none" strike="noStrike" cap="none" dirty="0" err="1">
                <a:solidFill>
                  <a:schemeClr val="dk1"/>
                </a:solidFill>
                <a:latin typeface="Calibri"/>
                <a:ea typeface="Calibri"/>
                <a:cs typeface="Calibri"/>
                <a:sym typeface="Calibri"/>
              </a:rPr>
              <a:t>further</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storage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places</a:t>
            </a:r>
            <a:r>
              <a:rPr lang="hu-HU" sz="1600" b="0" i="0" u="none" strike="noStrike" cap="none" dirty="0">
                <a:solidFill>
                  <a:schemeClr val="dk1"/>
                </a:solidFill>
                <a:latin typeface="Calibri"/>
                <a:ea typeface="Calibri"/>
                <a:cs typeface="Calibri"/>
                <a:sym typeface="Calibri"/>
              </a:rPr>
              <a:t> (10 </a:t>
            </a:r>
            <a:r>
              <a:rPr lang="hu-HU" sz="1600" b="0" i="0" u="none" strike="noStrike" cap="none" dirty="0" err="1">
                <a:solidFill>
                  <a:schemeClr val="dk1"/>
                </a:solidFill>
                <a:latin typeface="Calibri"/>
                <a:ea typeface="Calibri"/>
                <a:cs typeface="Calibri"/>
                <a:sym typeface="Calibri"/>
              </a:rPr>
              <a:t>Mb</a:t>
            </a:r>
            <a:r>
              <a:rPr lang="hu-HU" sz="1600" b="0" i="0" u="none" strike="noStrike" cap="none" dirty="0">
                <a:solidFill>
                  <a:schemeClr val="dk1"/>
                </a:solidFill>
                <a:latin typeface="Calibri"/>
                <a:ea typeface="Calibri"/>
                <a:cs typeface="Calibri"/>
                <a:sym typeface="Calibri"/>
              </a:rPr>
              <a:t>) in </a:t>
            </a:r>
            <a:r>
              <a:rPr lang="hu-HU" sz="1600" b="0" i="0" u="none" strike="noStrike" cap="none" dirty="0" err="1">
                <a:solidFill>
                  <a:schemeClr val="dk1"/>
                </a:solidFill>
                <a:latin typeface="Calibri"/>
                <a:ea typeface="Calibri"/>
                <a:cs typeface="Calibri"/>
                <a:sym typeface="Calibri"/>
              </a:rPr>
              <a:t>case</a:t>
            </a:r>
            <a:r>
              <a:rPr lang="hu-HU" sz="1600" b="0" i="0" u="none" strike="noStrike" cap="none" dirty="0">
                <a:solidFill>
                  <a:schemeClr val="dk1"/>
                </a:solidFill>
                <a:latin typeface="Calibri"/>
                <a:ea typeface="Calibri"/>
                <a:cs typeface="Calibri"/>
                <a:sym typeface="Calibri"/>
              </a:rPr>
              <a:t> of </a:t>
            </a:r>
            <a:r>
              <a:rPr lang="hu-HU" sz="1600" b="0" i="0" u="none" strike="noStrike" cap="none" dirty="0" err="1">
                <a:solidFill>
                  <a:schemeClr val="dk1"/>
                </a:solidFill>
                <a:latin typeface="Calibri"/>
                <a:ea typeface="Calibri"/>
                <a:cs typeface="Calibri"/>
                <a:sym typeface="Calibri"/>
              </a:rPr>
              <a:t>certain</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browsers</a:t>
            </a:r>
            <a:r>
              <a:rPr lang="hu-HU" sz="1600" b="0" i="0" u="none" strike="noStrike" cap="none" dirty="0">
                <a:solidFill>
                  <a:schemeClr val="dk1"/>
                </a:solidFill>
                <a:latin typeface="Calibri"/>
                <a:ea typeface="Calibri"/>
                <a:cs typeface="Calibri"/>
                <a:sym typeface="Calibri"/>
              </a:rPr>
              <a:t> </a:t>
            </a:r>
            <a:endParaRPr dirty="0"/>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Please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note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that</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only</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simple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data</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are</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stored</a:t>
            </a:r>
            <a:r>
              <a:rPr lang="hu-HU" sz="1600" b="0" i="0" u="none" strike="noStrike" cap="none" dirty="0">
                <a:solidFill>
                  <a:schemeClr val="dk1"/>
                </a:solidFill>
                <a:latin typeface="Calibri"/>
                <a:ea typeface="Calibri"/>
                <a:cs typeface="Calibri"/>
                <a:sym typeface="Calibri"/>
              </a:rPr>
              <a:t> in text </a:t>
            </a:r>
            <a:r>
              <a:rPr lang="hu-HU" sz="1600" b="0" i="0" u="none" strike="noStrike" cap="none" dirty="0" err="1">
                <a:solidFill>
                  <a:schemeClr val="dk1"/>
                </a:solidFill>
                <a:latin typeface="Calibri"/>
                <a:ea typeface="Calibri"/>
                <a:cs typeface="Calibri"/>
                <a:sym typeface="Calibri"/>
              </a:rPr>
              <a:t>formats</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What</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happens</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if</a:t>
            </a:r>
            <a:r>
              <a:rPr lang="hu-HU" sz="2000" b="1" i="0" u="none" strike="noStrike" cap="none" dirty="0">
                <a:solidFill>
                  <a:srgbClr val="006699"/>
                </a:solidFill>
                <a:latin typeface="Calibri"/>
                <a:ea typeface="Calibri"/>
                <a:cs typeface="Calibri"/>
                <a:sym typeface="Calibri"/>
              </a:rPr>
              <a:t> we </a:t>
            </a:r>
            <a:r>
              <a:rPr lang="hu-HU" sz="2000" b="1" i="0" u="none" strike="noStrike" cap="none" dirty="0" err="1">
                <a:solidFill>
                  <a:srgbClr val="006699"/>
                </a:solidFill>
                <a:latin typeface="Calibri"/>
                <a:ea typeface="Calibri"/>
                <a:cs typeface="Calibri"/>
                <a:sym typeface="Calibri"/>
              </a:rPr>
              <a:t>exceed</a:t>
            </a:r>
            <a:r>
              <a:rPr lang="hu-HU" sz="2000" b="1" i="0" u="none" strike="noStrike" cap="none" dirty="0">
                <a:solidFill>
                  <a:srgbClr val="006699"/>
                </a:solidFill>
                <a:latin typeface="Calibri"/>
                <a:ea typeface="Calibri"/>
                <a:cs typeface="Calibri"/>
                <a:sym typeface="Calibri"/>
              </a:rPr>
              <a:t> 5 </a:t>
            </a:r>
            <a:r>
              <a:rPr lang="hu-HU" sz="2000" b="1" i="0" u="none" strike="noStrike" cap="none" dirty="0" err="1">
                <a:solidFill>
                  <a:srgbClr val="006699"/>
                </a:solidFill>
                <a:latin typeface="Calibri"/>
                <a:ea typeface="Calibri"/>
                <a:cs typeface="Calibri"/>
                <a:sym typeface="Calibri"/>
              </a:rPr>
              <a:t>Mb</a:t>
            </a:r>
            <a:r>
              <a:rPr lang="hu-HU" sz="2000" b="1" i="0" u="none" strike="noStrike" cap="none" dirty="0">
                <a:solidFill>
                  <a:srgbClr val="006699"/>
                </a:solidFill>
                <a:latin typeface="Calibri"/>
                <a:ea typeface="Calibri"/>
                <a:cs typeface="Calibri"/>
                <a:sym typeface="Calibri"/>
              </a:rPr>
              <a:t>?</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Throw</a:t>
            </a:r>
            <a:r>
              <a:rPr lang="hu-HU" sz="1600" b="0" i="0" u="none" strike="noStrike" cap="none" dirty="0">
                <a:solidFill>
                  <a:schemeClr val="dk1"/>
                </a:solidFill>
                <a:latin typeface="Calibri"/>
                <a:ea typeface="Calibri"/>
                <a:cs typeface="Calibri"/>
                <a:sym typeface="Calibri"/>
              </a:rPr>
              <a:t> </a:t>
            </a:r>
            <a:r>
              <a:rPr lang="hu-HU" sz="1600" b="0" i="0" u="none" strike="noStrike" cap="none" dirty="0" err="1">
                <a:solidFill>
                  <a:schemeClr val="dk1"/>
                </a:solidFill>
                <a:latin typeface="Calibri"/>
                <a:ea typeface="Calibri"/>
                <a:cs typeface="Calibri"/>
                <a:sym typeface="Calibri"/>
              </a:rPr>
              <a:t>exception</a:t>
            </a:r>
            <a:r>
              <a:rPr lang="hu-HU" sz="1600" b="0" i="0" u="none" strike="noStrike" cap="none" dirty="0">
                <a:solidFill>
                  <a:schemeClr val="dk1"/>
                </a:solidFill>
                <a:latin typeface="Calibri"/>
                <a:ea typeface="Calibri"/>
                <a:cs typeface="Calibri"/>
                <a:sym typeface="Calibri"/>
              </a:rPr>
              <a:t>- QUATA_EXCEEDED_ERR</a:t>
            </a:r>
            <a:endParaRPr dirty="0"/>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r>
              <a:rPr lang="hu-HU" sz="2000" b="1" i="0" u="none" strike="noStrike" cap="none" dirty="0" err="1">
                <a:solidFill>
                  <a:srgbClr val="006699"/>
                </a:solidFill>
                <a:latin typeface="Calibri"/>
                <a:ea typeface="Calibri"/>
                <a:cs typeface="Calibri"/>
                <a:sym typeface="Calibri"/>
              </a:rPr>
              <a:t>Might</a:t>
            </a:r>
            <a:r>
              <a:rPr lang="hu-HU" sz="2000" b="1" i="0" u="none" strike="noStrike" cap="none" dirty="0">
                <a:solidFill>
                  <a:srgbClr val="006699"/>
                </a:solidFill>
                <a:latin typeface="Calibri"/>
                <a:ea typeface="Calibri"/>
                <a:cs typeface="Calibri"/>
                <a:sym typeface="Calibri"/>
              </a:rPr>
              <a:t> I </a:t>
            </a:r>
            <a:r>
              <a:rPr lang="hu-HU" sz="2000" b="1" i="0" u="none" strike="noStrike" cap="none" dirty="0" err="1">
                <a:solidFill>
                  <a:srgbClr val="006699"/>
                </a:solidFill>
                <a:latin typeface="Calibri"/>
                <a:ea typeface="Calibri"/>
                <a:cs typeface="Calibri"/>
                <a:sym typeface="Calibri"/>
              </a:rPr>
              <a:t>ask</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for</a:t>
            </a:r>
            <a:r>
              <a:rPr lang="hu-HU" sz="2000" b="1" i="0" u="none" strike="noStrike" cap="none" dirty="0">
                <a:solidFill>
                  <a:srgbClr val="006699"/>
                </a:solidFill>
                <a:latin typeface="Calibri"/>
                <a:ea typeface="Calibri"/>
                <a:cs typeface="Calibri"/>
                <a:sym typeface="Calibri"/>
              </a:rPr>
              <a:t> more </a:t>
            </a:r>
            <a:r>
              <a:rPr lang="hu-HU" sz="2000" b="1" i="0" u="none" strike="noStrike" cap="none" dirty="0" err="1">
                <a:solidFill>
                  <a:srgbClr val="006699"/>
                </a:solidFill>
                <a:latin typeface="Calibri"/>
                <a:ea typeface="Calibri"/>
                <a:cs typeface="Calibri"/>
                <a:sym typeface="Calibri"/>
              </a:rPr>
              <a:t>storage</a:t>
            </a:r>
            <a:r>
              <a:rPr lang="hu-HU" sz="2000" b="1" i="0" u="none" strike="noStrike" cap="none" dirty="0">
                <a:solidFill>
                  <a:srgbClr val="006699"/>
                </a:solidFill>
                <a:latin typeface="Calibri"/>
                <a:ea typeface="Calibri"/>
                <a:cs typeface="Calibri"/>
                <a:sym typeface="Calibri"/>
              </a:rPr>
              <a:t> </a:t>
            </a:r>
            <a:r>
              <a:rPr lang="hu-HU" sz="2000" b="1" i="0" u="none" strike="noStrike" cap="none" dirty="0" err="1">
                <a:solidFill>
                  <a:srgbClr val="006699"/>
                </a:solidFill>
                <a:latin typeface="Calibri"/>
                <a:ea typeface="Calibri"/>
                <a:cs typeface="Calibri"/>
                <a:sym typeface="Calibri"/>
              </a:rPr>
              <a:t>place</a:t>
            </a:r>
            <a:r>
              <a:rPr lang="hu-HU" sz="2000" b="1" i="0" u="none" strike="noStrike" cap="none" dirty="0">
                <a:solidFill>
                  <a:srgbClr val="006699"/>
                </a:solidFill>
                <a:latin typeface="Calibri"/>
                <a:ea typeface="Calibri"/>
                <a:cs typeface="Calibri"/>
                <a:sym typeface="Calibri"/>
              </a:rPr>
              <a:t>?</a:t>
            </a:r>
            <a:endParaRPr sz="2000" b="1" i="0" u="none" strike="noStrike" cap="none" dirty="0">
              <a:solidFill>
                <a:srgbClr val="006699"/>
              </a:solidFill>
              <a:latin typeface="Calibri"/>
              <a:ea typeface="Calibri"/>
              <a:cs typeface="Calibri"/>
              <a:sym typeface="Calibri"/>
            </a:endParaRPr>
          </a:p>
          <a:p>
            <a:pPr marL="0" marR="0" lvl="0" indent="0" algn="l" rtl="0">
              <a:lnSpc>
                <a:spcPct val="100000"/>
              </a:lnSpc>
              <a:spcBef>
                <a:spcPts val="0"/>
              </a:spcBef>
              <a:spcAft>
                <a:spcPts val="0"/>
              </a:spcAft>
              <a:buClr>
                <a:srgbClr val="006699"/>
              </a:buClr>
              <a:buFont typeface="Calibri"/>
              <a:buNone/>
            </a:pP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a:solidFill>
                  <a:schemeClr val="dk1"/>
                </a:solidFill>
                <a:latin typeface="Calibri"/>
                <a:ea typeface="Calibri"/>
                <a:cs typeface="Calibri"/>
                <a:sym typeface="Calibri"/>
              </a:rPr>
              <a:t>No!</a:t>
            </a:r>
            <a:endParaRPr sz="16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hu-HU" sz="1600" b="0" i="0" u="none" strike="noStrike" cap="none" dirty="0" err="1">
                <a:solidFill>
                  <a:schemeClr val="dk1"/>
                </a:solidFill>
                <a:latin typeface="Calibri"/>
                <a:ea typeface="Calibri"/>
                <a:cs typeface="Calibri"/>
                <a:sym typeface="Calibri"/>
              </a:rPr>
              <a:t>Can</a:t>
            </a:r>
            <a:r>
              <a:rPr lang="hu-HU" sz="1600" b="0" i="0" u="none" strike="noStrike" cap="none" dirty="0">
                <a:solidFill>
                  <a:schemeClr val="dk1"/>
                </a:solidFill>
                <a:latin typeface="Calibri"/>
                <a:ea typeface="Calibri"/>
                <a:cs typeface="Calibri"/>
                <a:sym typeface="Calibri"/>
              </a:rPr>
              <a:t> be </a:t>
            </a:r>
            <a:r>
              <a:rPr lang="hu-HU" sz="1600" b="0" i="0" u="none" strike="noStrike" cap="none" dirty="0" err="1">
                <a:solidFill>
                  <a:schemeClr val="dk1"/>
                </a:solidFill>
                <a:latin typeface="Calibri"/>
                <a:ea typeface="Calibri"/>
                <a:cs typeface="Calibri"/>
                <a:sym typeface="Calibri"/>
              </a:rPr>
              <a:t>set</a:t>
            </a:r>
            <a:r>
              <a:rPr lang="hu-HU" sz="1600" b="0" i="0" u="none" strike="noStrike" cap="none" dirty="0">
                <a:solidFill>
                  <a:schemeClr val="dk1"/>
                </a:solidFill>
                <a:latin typeface="Calibri"/>
                <a:ea typeface="Calibri"/>
                <a:cs typeface="Calibri"/>
                <a:sym typeface="Calibri"/>
              </a:rPr>
              <a:t> in </a:t>
            </a:r>
            <a:r>
              <a:rPr lang="hu-HU" sz="1600" b="0" i="0" u="none" strike="noStrike" cap="none" dirty="0" err="1">
                <a:solidFill>
                  <a:schemeClr val="dk1"/>
                </a:solidFill>
                <a:latin typeface="Calibri"/>
                <a:ea typeface="Calibri"/>
                <a:cs typeface="Calibri"/>
                <a:sym typeface="Calibri"/>
              </a:rPr>
              <a:t>case</a:t>
            </a:r>
            <a:r>
              <a:rPr lang="hu-HU" sz="1600" b="0" i="0" u="none" strike="noStrike" cap="none" dirty="0">
                <a:solidFill>
                  <a:schemeClr val="dk1"/>
                </a:solidFill>
                <a:latin typeface="Calibri"/>
                <a:ea typeface="Calibri"/>
                <a:cs typeface="Calibri"/>
                <a:sym typeface="Calibri"/>
              </a:rPr>
              <a:t> of Opera</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600"/>
              </a:spcAft>
              <a:buClr>
                <a:srgbClr val="006699"/>
              </a:buClr>
              <a:buFont typeface="Calibri"/>
              <a:buNone/>
            </a:pPr>
            <a:endParaRPr sz="2000" b="1" i="0" u="none" strike="noStrike" cap="none" dirty="0">
              <a:solidFill>
                <a:srgbClr val="006699"/>
              </a:solidFill>
              <a:latin typeface="Calibri"/>
              <a:ea typeface="Calibri"/>
              <a:cs typeface="Calibri"/>
              <a:sym typeface="Calibri"/>
            </a:endParaRPr>
          </a:p>
        </p:txBody>
      </p:sp>
      <p:sp>
        <p:nvSpPr>
          <p:cNvPr id="6" name="Téglalap 5">
            <a:extLst>
              <a:ext uri="{FF2B5EF4-FFF2-40B4-BE49-F238E27FC236}">
                <a16:creationId xmlns:a16="http://schemas.microsoft.com/office/drawing/2014/main" id="{DAC626E4-B706-D447-A608-E77FA2D13D5A}"/>
              </a:ext>
            </a:extLst>
          </p:cNvPr>
          <p:cNvSpPr/>
          <p:nvPr/>
        </p:nvSpPr>
        <p:spPr>
          <a:xfrm>
            <a:off x="216000" y="491671"/>
            <a:ext cx="4572000" cy="1261884"/>
          </a:xfrm>
          <a:prstGeom prst="rect">
            <a:avLst/>
          </a:prstGeom>
        </p:spPr>
        <p:txBody>
          <a:bodyPr>
            <a:spAutoFit/>
          </a:bodyPr>
          <a:lstStyle/>
          <a:p>
            <a:r>
              <a:rPr lang="hu-HU" sz="2800" b="1" dirty="0">
                <a:solidFill>
                  <a:srgbClr val="006699"/>
                </a:solidFill>
                <a:latin typeface="Calibri"/>
                <a:cs typeface="Calibri"/>
              </a:rPr>
              <a:t>HTML 5 Storage</a:t>
            </a:r>
          </a:p>
          <a:p>
            <a:br>
              <a:rPr lang="hu-HU" sz="2400" dirty="0">
                <a:latin typeface="Calibri" panose="020F0502020204030204" pitchFamily="34" charset="0"/>
                <a:cs typeface="Calibri" panose="020F0502020204030204" pitchFamily="34" charset="0"/>
              </a:rPr>
            </a:br>
            <a:endParaRPr lang="hu-HU" sz="2400" dirty="0">
              <a:latin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betű">
  <a:themeElements>
    <a:clrScheme name="Fabet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bet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abet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1592</Words>
  <Application>Microsoft Macintosh PowerPoint</Application>
  <PresentationFormat>Diavetítés a képernyőre (4:3 oldalarány)</PresentationFormat>
  <Paragraphs>236</Paragraphs>
  <Slides>14</Slides>
  <Notes>14</Notes>
  <HiddenSlides>0</HiddenSlides>
  <MMClips>0</MMClips>
  <ScaleCrop>false</ScaleCrop>
  <HeadingPairs>
    <vt:vector size="6" baseType="variant">
      <vt:variant>
        <vt:lpstr>Használt betűtípusok</vt:lpstr>
      </vt:variant>
      <vt:variant>
        <vt:i4>7</vt:i4>
      </vt:variant>
      <vt:variant>
        <vt:lpstr>Téma</vt:lpstr>
      </vt:variant>
      <vt:variant>
        <vt:i4>1</vt:i4>
      </vt:variant>
      <vt:variant>
        <vt:lpstr>Diacímek</vt:lpstr>
      </vt:variant>
      <vt:variant>
        <vt:i4>14</vt:i4>
      </vt:variant>
    </vt:vector>
  </HeadingPairs>
  <TitlesOfParts>
    <vt:vector size="22" baseType="lpstr">
      <vt:lpstr>Rockwell Extra Bold</vt:lpstr>
      <vt:lpstr>Calibri</vt:lpstr>
      <vt:lpstr>Rockwell</vt:lpstr>
      <vt:lpstr>Wingdings</vt:lpstr>
      <vt:lpstr>Arial</vt:lpstr>
      <vt:lpstr>Rockwell Condensed</vt:lpstr>
      <vt:lpstr>Courier New</vt:lpstr>
      <vt:lpstr>Fabetű</vt:lpstr>
      <vt:lpstr>Web storages</vt:lpstr>
      <vt:lpstr>TABLE OF CONTENTS</vt:lpstr>
      <vt:lpstr>Local Storage</vt:lpstr>
      <vt:lpstr>Local Storage</vt:lpstr>
      <vt:lpstr>Local Storage</vt:lpstr>
      <vt:lpstr>Local Storage</vt:lpstr>
      <vt:lpstr>Local Storage</vt:lpstr>
      <vt:lpstr>Local Storage</vt:lpstr>
      <vt:lpstr>HTLM5 Storage</vt:lpstr>
      <vt:lpstr>Drawbacks to using local Storage</vt:lpstr>
      <vt:lpstr>Storage and functions</vt:lpstr>
      <vt:lpstr>PowerPoint-bemutató</vt:lpstr>
      <vt:lpstr>Local Storage security risks</vt:lpstr>
      <vt:lpstr>HTTP headers to enhance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storages</dc:title>
  <dc:creator>Attila Balogh-Biro</dc:creator>
  <cp:lastModifiedBy>Attila Balogh-Biro</cp:lastModifiedBy>
  <cp:revision>13</cp:revision>
  <dcterms:created xsi:type="dcterms:W3CDTF">2021-01-14T04:35:03Z</dcterms:created>
  <dcterms:modified xsi:type="dcterms:W3CDTF">2021-01-14T05:14:35Z</dcterms:modified>
</cp:coreProperties>
</file>