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CCAA80-55B0-474B-AC07-4A4DCDB2BF4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6EA66C-CA65-4DB4-BF12-B617FA9A74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1B93BF-2057-4CAF-931C-A4575E13C69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589A25-F7E9-4F86-A73E-9E91584A69E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503E97-74F0-41C0-A70A-65EC5E56407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A85967-2A39-4ECE-8153-C1A66467271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DDDDCF-04B7-4ADE-BAB1-D2627936A8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8C85E7-65CE-4EBC-9940-E11122F428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69DC89-5F32-492E-BE3E-67C33753A8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F99865-E38E-4FF8-9A6B-3AE0CE85A5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C44C4F-135E-4262-98B7-C9340AE9813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45E5F5-E79D-4E45-842E-B1ECB42AD8B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05934366-A386-42B6-9969-4C34C0657F69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EB65AD10-C9E5-46A9-BCE0-379C976A830E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Introduction to Azure Kubernetes Service</a:t>
            </a:r>
            <a:br>
              <a:rPr sz="3300"/>
            </a:b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(AKS)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3543840" y="2743200"/>
            <a:ext cx="194256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Attila Balogh-Biro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AKS architecture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2332080" y="1080000"/>
            <a:ext cx="5415480" cy="360000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F28E91-7098-478F-98CC-4171AB0E82A0}" type="slidenum">
              <a:t>10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B851DB8E-75B8-4CBC-9DB0-220D5F6FC7FE}" type="datetime1">
              <a:rPr lang="en-US"/>
              <a:t>08/12/2024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AKS benefits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Identity and access management, Microsoft Entra ID integration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Logging and monitoring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Prebuilt cluster configurations for Kubernetes with smart defaults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Storage volume support (Azure Disk, Files, NetApp files)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Easy to use development tool integration (Helm, Visual Studio extension, built-in Istio support)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Autoscaling, multiple node types, GPU support etc.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Virtual Node/kubelet support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1ABBC7-5D05-44E0-ABBF-A3A910FE6886}" type="slidenum">
              <a:t>11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C416C9AD-1FD7-41B0-8349-27A6E1F08139}" type="datetime1">
              <a:rPr lang="en-US"/>
              <a:t>08/12/2024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AKS benefits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CNCF certified Kubernetes implementation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Compliant with SOC, ISO, PCI DSS, HIPAA etc.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607092-1B3A-438B-A002-F4B1DCC0370D}" type="slidenum">
              <a:t>12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76011BE-0B7A-494C-B473-5DD0DF134069}" type="datetime1">
              <a:rPr lang="en-US"/>
              <a:t>08/12/2024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Container solutions in Azure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10" name=""/>
          <p:cNvGraphicFramePr/>
          <p:nvPr/>
        </p:nvGraphicFramePr>
        <p:xfrm>
          <a:off x="360000" y="1080000"/>
          <a:ext cx="9359640" cy="2077560"/>
        </p:xfrm>
        <a:graphic>
          <a:graphicData uri="http://schemas.openxmlformats.org/drawingml/2006/table">
            <a:tbl>
              <a:tblPr/>
              <a:tblGrid>
                <a:gridCol w="4680000"/>
                <a:gridCol w="4680000"/>
              </a:tblGrid>
              <a:tr h="3463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Container solution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Resource type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</a:tr>
              <a:tr h="3463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Azure Kubernetes Service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Managed Kubernetes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3463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Azure Red Hat OpenShift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Managed Kubernetes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3463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Azure Container Instances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Managed Docker container instances (serverless)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3463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Azure Container Apps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Managed Kubernetes (serverless)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0D8637-F125-41DB-80C7-DA30DD36B5F4}" type="slidenum">
              <a:t>13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9DC37396-7917-47CB-8449-B9EFDF84884E}" type="datetime1">
              <a:rPr lang="en-US"/>
              <a:t>08/12/2024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/>
          </p:nvPr>
        </p:nvSpPr>
        <p:spPr>
          <a:xfrm>
            <a:off x="3200400" y="2115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009bdd"/>
                </a:solidFill>
                <a:latin typeface="Arial"/>
              </a:rPr>
              <a:t>Thank you!</a:t>
            </a:r>
            <a:endParaRPr b="0" lang="en-US" sz="42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31D4ED-23DB-4FE8-8A3D-2F5F600FB5F2}" type="slidenum">
              <a:t>14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0925549E-AE11-4AF5-8BB3-D1A49F047E01}" type="datetime1">
              <a:rPr lang="en-US"/>
              <a:t>08/12/2024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Agenda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Containerization overview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Kubernetes Overview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AKS Overview &amp; Architecture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Interacting with the cluster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AKS Features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7B3A41-E073-473D-921B-A2A094A8ACA6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65986D01-E98C-4EDC-9A52-94D4B0B316A7}" type="datetime1">
              <a:rPr lang="en-US"/>
              <a:t>08/12/2024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About Me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15+ years in the industry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Java and DevOps enthusiast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Microsoft Certified Trainer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B8420F-2C0E-4CA9-88A5-D4F28969601B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E4B2B3FA-B002-4FFF-80BF-E8C3A7CF862B}" type="datetime1">
              <a:rPr lang="en-US"/>
              <a:t>08/12/2024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Containerization overview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Provides isolation at kernel level (sandboxing)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Package your application and its dependencies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Built around Linux features like namespaces, cgroups etc.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Different implementation (Docker, Cri-o, Containerd)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CDA72C-1A58-453F-BF71-11F8B0AB2B7E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A2A175F2-3C1E-46F7-8F3C-21A83035977D}" type="datetime1">
              <a:rPr lang="en-US"/>
              <a:t>08/12/2024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Kubernetes overview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Kubernetes is an Open source container orchestration system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Focused around: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Scheduling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Scaling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Lifecycle management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Resilience and self-healing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6BDA88-BB0A-46C2-AF38-211D3B1FE3AC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8C18DEC6-A3E0-4CFA-AD53-816927A7181B}" type="datetime1">
              <a:rPr lang="en-US"/>
              <a:t>08/12/2024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Kubernetes Architecture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019600" y="798840"/>
            <a:ext cx="6667200" cy="400176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42D764-9615-4CA1-B8C4-CC3DA2F1C1DD}" type="slidenum">
              <a:t>6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02B385AA-5063-4EFC-BD7F-FE7B8809E419}" type="datetime1">
              <a:rPr lang="en-US"/>
              <a:t>08/12/2024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But how to use?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Declarative resource management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Everything is a resource (object)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Pods (Single &amp; Multi-Container pods)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Controllers: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Deployment / Replication Controller / Replicaset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StatefulSet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DaemonSet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Services: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ClusterIP / NodePort / Load Balancer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FA4A72-5BF8-40B1-97FD-F9C09296F280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F92E9770-854B-40AE-B311-C792A5F35C7F}" type="datetime1">
              <a:rPr lang="en-US"/>
              <a:t>08/12/2024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But how to use?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Persistent Volumes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Persistent Volume Claims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Storage classes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73E779-461D-4C2E-B3D8-3B7A31B5EF38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4BE3CF09-FB24-4F36-AA64-80C5FD6BD955}" type="datetime1">
              <a:rPr lang="en-US"/>
              <a:t>08/12/2024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AKS Overview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Managed Kubernetes Service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Control plane managed by Azure, worker nodes are managed by customers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Reduces setup and operational complexity for production workloads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183301-FD46-48F8-B3B2-FBCE83BE7CD1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60DA9714-B72A-4727-861D-9418968AB3DD}" type="datetime1">
              <a:rPr lang="en-US"/>
              <a:t>08/12/2024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2024-08-12T11:16:06Z</dcterms:created>
  <dc:creator/>
  <dc:description/>
  <dc:language>en-US</dc:language>
  <cp:lastModifiedBy/>
  <dcterms:modified xsi:type="dcterms:W3CDTF">2024-08-12T11:45:28Z</dcterms:modified>
  <cp:revision>6</cp:revision>
  <dc:subject/>
  <dc:title>Blue Curve</dc:title>
</cp:coreProperties>
</file>