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FCB3-E093-42D9-90C7-7FC2625B5164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BCC8D-5C2B-41B7-B5AE-D3A59663C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UNIBAY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Study</a:t>
            </a:r>
            <a:r>
              <a:rPr lang="fr-CH" dirty="0"/>
              <a:t> </a:t>
            </a:r>
            <a:r>
              <a:rPr lang="fr-CH" dirty="0" err="1"/>
              <a:t>easier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E8116-8C92-48F4-B5CD-F0B78CD3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A1D1C8-40E0-4F77-8411-A1870711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-</a:t>
            </a:r>
          </a:p>
          <a:p>
            <a:r>
              <a:rPr lang="fr-CH" dirty="0"/>
              <a:t>-</a:t>
            </a:r>
          </a:p>
          <a:p>
            <a:r>
              <a:rPr lang="fr-CH" dirty="0"/>
              <a:t>Date de Sortie</a:t>
            </a:r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Project manager </a:t>
            </a:r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7967D-F036-498F-9F0D-9CFCDF19C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772AB-1C1D-43AC-AAA1-C286B0BD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F622-7A9C-43BC-A728-DBDB951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4C789-7E48-435C-8907-168C5252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Gantt</a:t>
            </a:r>
          </a:p>
          <a:p>
            <a:r>
              <a:rPr lang="fr-CH" dirty="0"/>
              <a:t>Scrum and Sprint</a:t>
            </a:r>
          </a:p>
        </p:txBody>
      </p:sp>
    </p:spTree>
    <p:extLst>
      <p:ext uri="{BB962C8B-B14F-4D97-AF65-F5344CB8AC3E}">
        <p14:creationId xmlns:p14="http://schemas.microsoft.com/office/powerpoint/2010/main" val="228365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E3D11-F75E-4C7A-B438-AA97F7B9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AFC58-25EE-4FB2-88BF-3D5D274F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MySQL</a:t>
            </a:r>
          </a:p>
          <a:p>
            <a:r>
              <a:rPr lang="fr-CH" dirty="0"/>
              <a:t>Java</a:t>
            </a:r>
          </a:p>
          <a:p>
            <a:r>
              <a:rPr lang="fr-CH" dirty="0"/>
              <a:t>Docker</a:t>
            </a:r>
          </a:p>
          <a:p>
            <a:r>
              <a:rPr lang="fr-CH" dirty="0"/>
              <a:t>Kong</a:t>
            </a:r>
          </a:p>
          <a:p>
            <a:r>
              <a:rPr lang="fr-CH" dirty="0" err="1"/>
              <a:t>Angular</a:t>
            </a:r>
            <a:endParaRPr lang="fr-CH" dirty="0"/>
          </a:p>
          <a:p>
            <a:r>
              <a:rPr lang="fr-CH" dirty="0"/>
              <a:t>Bootstrap</a:t>
            </a:r>
          </a:p>
          <a:p>
            <a:r>
              <a:rPr lang="fr-CH" dirty="0" err="1"/>
              <a:t>Nebular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036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E3E3-8001-4672-ABD9-CDB75DFE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5B691-8C7F-4290-AFFA-9A794E0D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Diagram et expliquer chaque </a:t>
            </a:r>
            <a:r>
              <a:rPr lang="fr-CH" dirty="0" err="1"/>
              <a:t>microservice</a:t>
            </a:r>
            <a:endParaRPr lang="fr-CH" dirty="0"/>
          </a:p>
          <a:p>
            <a:r>
              <a:rPr lang="fr-CH" dirty="0"/>
              <a:t>Work break down Diagram</a:t>
            </a:r>
          </a:p>
        </p:txBody>
      </p:sp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Benefice</a:t>
            </a:r>
            <a:r>
              <a:rPr lang="fr-CH" dirty="0"/>
              <a:t> des sites de vente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2EA7E-CE39-4204-8E44-845D7FD0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Écologie</a:t>
            </a:r>
          </a:p>
          <a:p>
            <a:r>
              <a:rPr lang="fr-CH" dirty="0"/>
              <a:t>Économie </a:t>
            </a:r>
          </a:p>
          <a:p>
            <a:r>
              <a:rPr lang="fr-CH" dirty="0"/>
              <a:t>Consultation des articles à distance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73CB4-C155-47E6-B0B0-C1096B56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58F29-AE4B-4789-A31B-BCDCC3C03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Difficulté trouver article spécifique à l’Université à de bas prix</a:t>
            </a:r>
          </a:p>
          <a:p>
            <a:r>
              <a:rPr lang="fr-CH" dirty="0"/>
              <a:t>peu de confiance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515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F7B94-D8C2-435B-80C5-D5C2923B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</a:t>
            </a:r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  <a:p>
            <a:pPr marL="0" indent="0">
              <a:buNone/>
            </a:pPr>
            <a:r>
              <a:rPr lang="fr-CH" dirty="0"/>
              <a:t>Confiance entre les utilisateurs </a:t>
            </a:r>
          </a:p>
        </p:txBody>
      </p:sp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6C0B2-EDC2-45E4-B360-4F5DC122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notre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3021F-979B-4854-A747-FE7AAAEE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Mockup</a:t>
            </a:r>
            <a:endParaRPr lang="fr-CH" dirty="0"/>
          </a:p>
          <a:p>
            <a:r>
              <a:rPr lang="fr-CH" dirty="0"/>
              <a:t>Comment vente achat</a:t>
            </a:r>
          </a:p>
          <a:p>
            <a:r>
              <a:rPr lang="fr-CH" dirty="0"/>
              <a:t>Création annone</a:t>
            </a:r>
          </a:p>
          <a:p>
            <a:r>
              <a:rPr lang="fr-CH" dirty="0"/>
              <a:t>Messagerie</a:t>
            </a:r>
          </a:p>
          <a:p>
            <a:r>
              <a:rPr lang="fr-CH" dirty="0"/>
              <a:t>Statistique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195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56090-E1A6-425E-A40A-40C84C94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Étudiant ne peuvent pas travailler </a:t>
            </a:r>
          </a:p>
          <a:p>
            <a:r>
              <a:rPr lang="fr-CH" dirty="0"/>
              <a:t>Cher d’acheter des objectés neufs</a:t>
            </a:r>
          </a:p>
          <a:p>
            <a:r>
              <a:rPr lang="fr-CH" dirty="0"/>
              <a:t>Economiser en revendant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Bénéfice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Bien être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</a:t>
            </a:r>
          </a:p>
          <a:p>
            <a:pPr lvl="1"/>
            <a:r>
              <a:rPr lang="fr-CH" dirty="0"/>
              <a:t>Cohésion membre</a:t>
            </a:r>
          </a:p>
          <a:p>
            <a:r>
              <a:rPr lang="fr-CH" dirty="0"/>
              <a:t>Bénéfice pour les investisseurs</a:t>
            </a:r>
          </a:p>
          <a:p>
            <a:pPr lvl="1"/>
            <a:r>
              <a:rPr lang="fr-CH" dirty="0"/>
              <a:t>Statistique ciblé sur chaque utilisateur et objet</a:t>
            </a:r>
          </a:p>
        </p:txBody>
      </p:sp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220E2-75CF-45F8-8A04-8D77ACA8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Concurrence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7FD02-C54C-42F6-84F6-77167A3A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Concurrence de la part d’autre site internet</a:t>
            </a:r>
          </a:p>
          <a:p>
            <a:pPr lvl="1"/>
            <a:r>
              <a:rPr lang="fr-CH" dirty="0"/>
              <a:t>Non spécifique</a:t>
            </a:r>
          </a:p>
          <a:p>
            <a:pPr lvl="1"/>
            <a:r>
              <a:rPr lang="fr-CH" dirty="0"/>
              <a:t>Manque de confiance</a:t>
            </a:r>
          </a:p>
          <a:p>
            <a:r>
              <a:rPr lang="fr-CH" dirty="0"/>
              <a:t>Braderie organisé</a:t>
            </a:r>
          </a:p>
          <a:p>
            <a:pPr lvl="1"/>
            <a:r>
              <a:rPr lang="fr-CH" dirty="0"/>
              <a:t>Possibilité d’</a:t>
            </a:r>
            <a:r>
              <a:rPr lang="fr-CH" dirty="0" err="1"/>
              <a:t>intégrerer</a:t>
            </a:r>
            <a:r>
              <a:rPr lang="fr-CH" dirty="0"/>
              <a:t> événement sur notre site</a:t>
            </a:r>
          </a:p>
          <a:p>
            <a:pPr lvl="1"/>
            <a:r>
              <a:rPr lang="fr-CH" dirty="0"/>
              <a:t>Publicité</a:t>
            </a:r>
          </a:p>
          <a:p>
            <a:pPr lvl="1"/>
            <a:r>
              <a:rPr lang="fr-CH" dirty="0"/>
              <a:t>Possibilité de voir la marchandise disponible sur le site</a:t>
            </a:r>
          </a:p>
        </p:txBody>
      </p:sp>
    </p:spTree>
    <p:extLst>
      <p:ext uri="{BB962C8B-B14F-4D97-AF65-F5344CB8AC3E}">
        <p14:creationId xmlns:p14="http://schemas.microsoft.com/office/powerpoint/2010/main" val="108773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4D459-B24A-4BC2-9060-B9498181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Fuite d’un collaborateur</a:t>
            </a:r>
          </a:p>
          <a:p>
            <a:r>
              <a:rPr lang="fr-CH" dirty="0"/>
              <a:t>Problème de communication</a:t>
            </a:r>
          </a:p>
          <a:p>
            <a:r>
              <a:rPr lang="fr-CH" dirty="0"/>
              <a:t>Manque de connaissance</a:t>
            </a:r>
          </a:p>
          <a:p>
            <a:r>
              <a:rPr lang="fr-CH" dirty="0"/>
              <a:t>First time management big group</a:t>
            </a:r>
          </a:p>
        </p:txBody>
      </p:sp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182</Words>
  <Application>Microsoft Office PowerPoint</Application>
  <PresentationFormat>Grand écran</PresentationFormat>
  <Paragraphs>67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UNIBAY</vt:lpstr>
      <vt:lpstr>Benefice des sites de vente</vt:lpstr>
      <vt:lpstr>Problème</vt:lpstr>
      <vt:lpstr>Solution</vt:lpstr>
      <vt:lpstr>Présentation de notre produit</vt:lpstr>
      <vt:lpstr>Qui ?</vt:lpstr>
      <vt:lpstr>Bénéfice</vt:lpstr>
      <vt:lpstr>Concurrence</vt:lpstr>
      <vt:lpstr>Risque</vt:lpstr>
      <vt:lpstr>Date</vt:lpstr>
      <vt:lpstr>Project manager view</vt:lpstr>
      <vt:lpstr>Présentation de l’équipe</vt:lpstr>
      <vt:lpstr>Timeline</vt:lpstr>
      <vt:lpstr>technologies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Chabert</dc:creator>
  <cp:lastModifiedBy>Adrien Chabert</cp:lastModifiedBy>
  <cp:revision>9</cp:revision>
  <dcterms:created xsi:type="dcterms:W3CDTF">2019-04-08T12:27:08Z</dcterms:created>
  <dcterms:modified xsi:type="dcterms:W3CDTF">2019-04-08T13:44:36Z</dcterms:modified>
</cp:coreProperties>
</file>