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5" r:id="rId3"/>
    <p:sldId id="258" r:id="rId4"/>
    <p:sldId id="260" r:id="rId5"/>
    <p:sldId id="259" r:id="rId6"/>
    <p:sldId id="261" r:id="rId7"/>
    <p:sldId id="262" r:id="rId8"/>
    <p:sldId id="264" r:id="rId9"/>
    <p:sldId id="263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1090" autoAdjust="0"/>
  </p:normalViewPr>
  <p:slideViewPr>
    <p:cSldViewPr snapToGrid="0">
      <p:cViewPr varScale="1">
        <p:scale>
          <a:sx n="62" d="100"/>
          <a:sy n="62" d="100"/>
        </p:scale>
        <p:origin x="82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3C925E-3647-46E9-8032-95FC2461D89E}" type="datetimeFigureOut">
              <a:rPr lang="fr-CH" smtClean="0"/>
              <a:t>08.04.2019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E8E429-A922-49C7-ACCE-C5D0493CD5A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18623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Difficulté trouver article spécifique à l’Université à de bas prix</a:t>
            </a:r>
          </a:p>
          <a:p>
            <a:r>
              <a:rPr lang="fr-CH" dirty="0"/>
              <a:t>peu de confiance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E8E429-A922-49C7-ACCE-C5D0493CD5A5}" type="slidenum">
              <a:rPr lang="fr-CH" smtClean="0"/>
              <a:t>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49884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CH" dirty="0"/>
              <a:t>Création plateforme de vente en ligne entre membre Université</a:t>
            </a:r>
          </a:p>
          <a:p>
            <a:pPr marL="0" indent="0">
              <a:buNone/>
            </a:pPr>
            <a:r>
              <a:rPr lang="fr-CH" dirty="0"/>
              <a:t>Acquérir moins cher</a:t>
            </a:r>
          </a:p>
          <a:p>
            <a:pPr marL="0" indent="0">
              <a:buNone/>
            </a:pPr>
            <a:r>
              <a:rPr lang="fr-CH" dirty="0"/>
              <a:t>Vendre objet inutilisé</a:t>
            </a:r>
          </a:p>
          <a:p>
            <a:pPr marL="0" indent="0">
              <a:buNone/>
            </a:pPr>
            <a:r>
              <a:rPr lang="fr-CH" dirty="0"/>
              <a:t>Faciliter</a:t>
            </a:r>
          </a:p>
          <a:p>
            <a:pPr marL="0" indent="0">
              <a:buNone/>
            </a:pPr>
            <a:r>
              <a:rPr lang="fr-CH" dirty="0"/>
              <a:t>Eviter gaspillage</a:t>
            </a:r>
          </a:p>
          <a:p>
            <a:pPr marL="0" indent="0">
              <a:buNone/>
            </a:pPr>
            <a:r>
              <a:rPr lang="fr-CH" dirty="0"/>
              <a:t>Confiance entre les utilisateurs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E8E429-A922-49C7-ACCE-C5D0493CD5A5}" type="slidenum">
              <a:rPr lang="fr-CH" smtClean="0"/>
              <a:t>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064533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dirty="0"/>
              <a:t>Étudiant ne peuvent pas travailler </a:t>
            </a:r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E8E429-A922-49C7-ACCE-C5D0493CD5A5}" type="slidenum">
              <a:rPr lang="fr-CH" smtClean="0"/>
              <a:t>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586261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Pour utilisateur UNI :</a:t>
            </a:r>
          </a:p>
          <a:p>
            <a:pPr lvl="1"/>
            <a:r>
              <a:rPr lang="fr-CH" dirty="0"/>
              <a:t>Bien être</a:t>
            </a:r>
          </a:p>
          <a:p>
            <a:pPr lvl="1"/>
            <a:r>
              <a:rPr lang="fr-CH" dirty="0"/>
              <a:t>Économie</a:t>
            </a:r>
          </a:p>
          <a:p>
            <a:pPr lvl="1"/>
            <a:r>
              <a:rPr lang="fr-CH" dirty="0"/>
              <a:t>Écologie</a:t>
            </a:r>
          </a:p>
          <a:p>
            <a:pPr lvl="1"/>
            <a:r>
              <a:rPr lang="fr-CH" dirty="0"/>
              <a:t>Cohésion membre</a:t>
            </a:r>
          </a:p>
          <a:p>
            <a:r>
              <a:rPr lang="fr-CH" dirty="0"/>
              <a:t>Bénéfice pour les investisseurs</a:t>
            </a:r>
          </a:p>
          <a:p>
            <a:pPr lvl="1"/>
            <a:r>
              <a:rPr lang="fr-CH" dirty="0"/>
              <a:t>Statistique ciblé sur chaque utilisateur et objet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E8E429-A922-49C7-ACCE-C5D0493CD5A5}" type="slidenum">
              <a:rPr lang="fr-CH" smtClean="0"/>
              <a:t>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8411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B86840-6313-4D70-AD0C-6FF52D9005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365C60E-57BB-47A2-8844-E27B2ED6F6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A34839E-2507-472D-A4F9-2EE6804A8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7EF9B-9B2E-4FDD-942A-94F6C7A0C659}" type="datetime1">
              <a:rPr lang="fr-CH" smtClean="0"/>
              <a:t>08.04.2019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B771019-F0E2-49A2-9348-891EAE382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70A69CE-46A4-401F-BD5B-B1EC76ECC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AF821-8BBB-4B5F-AB25-F4FE9450ED6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05204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FBCA79-A6F1-4FD0-9E15-0351EB9BD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8C9D46A-2923-4E9A-B22E-BED44B451C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299B413-581C-4CB8-A4F0-EF09B4DE8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26608-B4DF-40AD-89F4-8255651B60FD}" type="datetime1">
              <a:rPr lang="fr-CH" smtClean="0"/>
              <a:t>08.04.2019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041A349-2F1F-4D85-AC70-1835AE0B0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9AC750D-A1E2-468E-AA82-BF9E61D05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AF821-8BBB-4B5F-AB25-F4FE9450ED6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51667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6718849-7098-4C06-B3E8-6B1CAEA151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5C92195-32D2-421B-BDB7-93FB9CD6EC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3DD5E36-DA3B-4991-963D-A677C41A9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CF0E-E7D5-411C-A2CB-091C37BF7BC7}" type="datetime1">
              <a:rPr lang="fr-CH" smtClean="0"/>
              <a:t>08.04.2019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AD51B9D-9A5D-40E2-9391-2CD11BBF4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4E166AB-FF48-41A6-9A70-C433B2656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AF821-8BBB-4B5F-AB25-F4FE9450ED6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39157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C6B4C1-3157-44B7-A17F-4AEC62DBB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E5EC242-CDC4-4799-B881-5A48277ED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908F263-8B9A-4EAB-B436-A44B8B79E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C0181-3397-4832-ADBE-6FBE4103AFAF}" type="datetime1">
              <a:rPr lang="fr-CH" smtClean="0"/>
              <a:t>08.04.2019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4CCE2F6-1DEE-44C9-9003-323D62CDA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F1A9B20-49BD-4F40-B32D-3968B5417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AF821-8BBB-4B5F-AB25-F4FE9450ED6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85090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DA999D-A920-46C6-AE48-BCC704941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19D4995-29AA-4B20-8B7B-99A9E19CA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9285EC5-2EE4-4433-AE0F-FD6BAC605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AC7B9-CE87-44D4-B31E-39287D359CD7}" type="datetime1">
              <a:rPr lang="fr-CH" smtClean="0"/>
              <a:t>08.04.2019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1957E89-0231-40AB-973F-12BE764A4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30FFFE9-E6BC-4B46-865B-AB1D95E09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AF821-8BBB-4B5F-AB25-F4FE9450ED6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31377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C74D8A-A050-43EE-985A-C2480A503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1357975-1CE7-4AAB-8011-2BCF0EF591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D9AD107-A598-4F54-8F17-938D73F1E6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EDC48A5-8D5D-4F2F-B555-E3439D820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BA5D9-5ADA-44DD-8680-D8D195ED68DF}" type="datetime1">
              <a:rPr lang="fr-CH" smtClean="0"/>
              <a:t>08.04.2019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A344960-955E-4B35-9A1F-75BF84A2D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A9A762A-F83A-4694-9CF3-C0E728F79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AF821-8BBB-4B5F-AB25-F4FE9450ED6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17905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1721A2-484E-4198-B58C-2B370F4AB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4B49D3F-C100-4657-B3CF-03BBC04E9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E00892A-A030-40D5-89D3-1846AE4D45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7B0937B-0675-47EE-84F1-B0514B408F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45AB0DE-3BE0-4527-9BE9-63014D7E25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699DC23-14A2-4A09-8D1C-ECC8A8735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BBCCB-C279-47AF-BDD5-C98015A6ABC4}" type="datetime1">
              <a:rPr lang="fr-CH" smtClean="0"/>
              <a:t>08.04.2019</a:t>
            </a:fld>
            <a:endParaRPr lang="fr-CH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5837179-7637-4F62-92C9-6C764921F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75A3FC3-BA70-4CCB-96DE-3C3F576BA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AF821-8BBB-4B5F-AB25-F4FE9450ED6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14308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D0DB86-D4FC-4860-8086-2BD469406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312794A-F7F4-4761-886D-CCC0BD425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B55FE-6668-4D3A-8FBB-E3951A818632}" type="datetime1">
              <a:rPr lang="fr-CH" smtClean="0"/>
              <a:t>08.04.2019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91BFD32-5D2F-4851-8B5A-E71FC8C05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8AB39D0-0B71-41FE-B36E-F9544DFE8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AF821-8BBB-4B5F-AB25-F4FE9450ED6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44804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174E637-6071-4048-82E9-67669A401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06909-CE7D-49CD-8618-8D2B0FE7271A}" type="datetime1">
              <a:rPr lang="fr-CH" smtClean="0"/>
              <a:t>08.04.2019</a:t>
            </a:fld>
            <a:endParaRPr lang="fr-CH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26F4105-22AF-4CCF-AC79-972E12CA7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E1EB2D0-C054-411C-8B42-FC80FFED4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AF821-8BBB-4B5F-AB25-F4FE9450ED6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85087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C0EF7F-3BDD-467C-852F-D1B6C3D63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181671-E6DF-4C3D-8B78-EBEE0DF30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70A6E5D-28F4-4E3E-8EBB-06B71729A3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C4692EC-FC5A-439F-BA5C-6A34B3CDA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5A6DB-4266-4BE8-B0C9-377B9EA76F00}" type="datetime1">
              <a:rPr lang="fr-CH" smtClean="0"/>
              <a:t>08.04.2019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427E976-0A2D-4B0E-88B1-F716D12E1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BA8E383-7640-4D0B-867D-E2C85FF1D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AF821-8BBB-4B5F-AB25-F4FE9450ED6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79215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5425CC-5A8D-4A7F-8D94-951537442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1C7276F-4592-4100-8AAC-4F8CB8D799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6E86C94-919D-4BC7-8DE9-E02055A3E2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06C32D5-289A-4EBF-949F-858C589AF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B7180-6098-4595-8EC0-3074BC08BCEB}" type="datetime1">
              <a:rPr lang="fr-CH" smtClean="0"/>
              <a:t>08.04.2019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C9A6A1B-2CCE-4C5F-B756-B99A25A25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F1767AC-25F6-4963-AB4E-47800B583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AF821-8BBB-4B5F-AB25-F4FE9450ED6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50227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12EB73A-847D-401E-B811-8BA59EAB6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835D6D1-D00D-4C15-AC7C-2B59D15AED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8851C48-B99E-48E7-BA26-E22392E491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8CEE8-082C-481F-9BFC-8CE699F7EB03}" type="datetime1">
              <a:rPr lang="fr-CH" smtClean="0"/>
              <a:t>08.04.2019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5F623FE-20CB-44C1-A190-697C41E7AF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B71EC6F-485B-4765-9FD1-668CC3D116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AF821-8BBB-4B5F-AB25-F4FE9450ED6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53061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0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14.png"/><Relationship Id="rId5" Type="http://schemas.openxmlformats.org/officeDocument/2006/relationships/image" Target="../media/image2.png"/><Relationship Id="rId10" Type="http://schemas.openxmlformats.org/officeDocument/2006/relationships/image" Target="../media/image13.png"/><Relationship Id="rId4" Type="http://schemas.openxmlformats.org/officeDocument/2006/relationships/image" Target="../media/image11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3EBB3EC-3665-4C04-A58B-06EBD8D264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4119" y="1000443"/>
            <a:ext cx="4432049" cy="3368357"/>
          </a:xfrm>
          <a:prstGeom prst="rect">
            <a:avLst/>
          </a:prstGeom>
        </p:spPr>
      </p:pic>
      <p:sp>
        <p:nvSpPr>
          <p:cNvPr id="3" name="Sous-titre 2">
            <a:extLst>
              <a:ext uri="{FF2B5EF4-FFF2-40B4-BE49-F238E27FC236}">
                <a16:creationId xmlns:a16="http://schemas.microsoft.com/office/drawing/2014/main" id="{FB474359-1E1A-41CD-AA2B-35D7B8681A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33937"/>
            <a:ext cx="9144000" cy="742361"/>
          </a:xfrm>
        </p:spPr>
        <p:txBody>
          <a:bodyPr>
            <a:noAutofit/>
          </a:bodyPr>
          <a:lstStyle/>
          <a:p>
            <a:r>
              <a:rPr lang="fr-CH" sz="3200" dirty="0" err="1"/>
              <a:t>Study</a:t>
            </a:r>
            <a:r>
              <a:rPr lang="fr-CH" sz="3200" dirty="0"/>
              <a:t> </a:t>
            </a:r>
            <a:r>
              <a:rPr lang="fr-CH" sz="3200" dirty="0" err="1"/>
              <a:t>easier</a:t>
            </a:r>
            <a:endParaRPr lang="fr-CH" sz="320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B52773-B0FA-4488-95E2-934BDE7AB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AF821-8BBB-4B5F-AB25-F4FE9450ED6D}" type="slidenum">
              <a:rPr lang="fr-CH" smtClean="0"/>
              <a:t>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3393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E07F66-8400-4AF7-8A30-230BC6698B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/>
              <a:t>Project manager </a:t>
            </a:r>
            <a:r>
              <a:rPr lang="fr-CH" dirty="0" err="1"/>
              <a:t>view</a:t>
            </a:r>
            <a:endParaRPr lang="fr-CH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727967D-F036-498F-9F0D-9CFCDF19C3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821EF1E-26CF-4FE4-8B1C-4D6FD3973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AF821-8BBB-4B5F-AB25-F4FE9450ED6D}" type="slidenum">
              <a:rPr lang="fr-CH" smtClean="0"/>
              <a:t>10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61401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34ECE5-93BF-4186-9D89-D0D5DA787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Présentation de l’équipe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67772AB-1C1D-43AC-AAA1-C286B0BDB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88F87DD-41D2-4F28-BE02-3779FEE55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AF821-8BBB-4B5F-AB25-F4FE9450ED6D}" type="slidenum">
              <a:rPr lang="fr-CH" smtClean="0"/>
              <a:t>11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36719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65F622-7A9C-43BC-A728-DBDB95132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Timeline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34C789-7E48-435C-8907-168C5252C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Gantt</a:t>
            </a:r>
          </a:p>
          <a:p>
            <a:r>
              <a:rPr lang="fr-CH" dirty="0"/>
              <a:t>Scrum and Sprint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E3E9ED2-A6D1-4CF2-88B3-C79DC2806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AF821-8BBB-4B5F-AB25-F4FE9450ED6D}" type="slidenum">
              <a:rPr lang="fr-CH" smtClean="0"/>
              <a:t>12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83651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FB1AECD6-E764-49C9-BD67-3E774B2770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843" y="1559560"/>
            <a:ext cx="952633" cy="95263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2960853-6B73-44F4-A85A-5F0BE467FF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041" y="4212527"/>
            <a:ext cx="914528" cy="914528"/>
          </a:xfrm>
          <a:prstGeom prst="rect">
            <a:avLst/>
          </a:prstGeom>
        </p:spPr>
      </p:pic>
      <p:pic>
        <p:nvPicPr>
          <p:cNvPr id="1026" name="Picture 2" descr="RÃ©sultat de recherche d'images pour &quot;kong api gateway icon&quot;">
            <a:extLst>
              <a:ext uri="{FF2B5EF4-FFF2-40B4-BE49-F238E27FC236}">
                <a16:creationId xmlns:a16="http://schemas.microsoft.com/office/drawing/2014/main" id="{91A63E3B-379E-4C59-890A-76D41447FA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7120" y="930910"/>
            <a:ext cx="30480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8472A45E-424E-4D9A-98F6-215AFCC6EF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616" y="4212527"/>
            <a:ext cx="914528" cy="914528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62154898-6523-40C6-A191-9F78E95A3E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592" y="5032374"/>
            <a:ext cx="914528" cy="914528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8DDB70DA-57F3-4C32-92B6-41FACA5AAEE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3696" y="4212527"/>
            <a:ext cx="914528" cy="914528"/>
          </a:xfrm>
          <a:prstGeom prst="rect">
            <a:avLst/>
          </a:prstGeom>
        </p:spPr>
      </p:pic>
      <p:sp>
        <p:nvSpPr>
          <p:cNvPr id="14" name="Espace réservé du numéro de diapositive 13">
            <a:extLst>
              <a:ext uri="{FF2B5EF4-FFF2-40B4-BE49-F238E27FC236}">
                <a16:creationId xmlns:a16="http://schemas.microsoft.com/office/drawing/2014/main" id="{1DE59375-7875-4B32-8323-4DCE0C1E9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AF821-8BBB-4B5F-AB25-F4FE9450ED6D}" type="slidenum">
              <a:rPr lang="fr-CH" smtClean="0"/>
              <a:t>13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60369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AAE3E3-8001-4672-ABD9-CDB75DFEE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Architecture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55B691-8C7F-4290-AFFA-9A794E0D7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Diagram et expliquer chaque </a:t>
            </a:r>
            <a:r>
              <a:rPr lang="fr-CH" dirty="0" err="1"/>
              <a:t>microservice</a:t>
            </a:r>
            <a:endParaRPr lang="fr-CH" dirty="0"/>
          </a:p>
          <a:p>
            <a:r>
              <a:rPr lang="fr-CH" dirty="0"/>
              <a:t>Work break down Diagram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037DC3E-573E-4DBA-8E26-93C129C51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AF821-8BBB-4B5F-AB25-F4FE9450ED6D}" type="slidenum">
              <a:rPr lang="fr-CH" smtClean="0"/>
              <a:t>14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91181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4E789D-863E-4B04-82D5-E4390D7E2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1317"/>
            <a:ext cx="10515600" cy="799984"/>
          </a:xfrm>
        </p:spPr>
        <p:txBody>
          <a:bodyPr/>
          <a:lstStyle/>
          <a:p>
            <a:r>
              <a:rPr lang="fr-CH" dirty="0"/>
              <a:t>Bénéfices des sites de vente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F0EFA48-ECF1-45FD-917F-8CD36F3B41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7111" y="1957801"/>
            <a:ext cx="657618" cy="657618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E31AE83-E653-4F67-8FD2-54682D0F41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7538" y="1729168"/>
            <a:ext cx="952633" cy="952633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CADF931D-366B-4F3C-8BA7-5F87E18409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743" y="1530762"/>
            <a:ext cx="1325020" cy="132502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0BA3D454-8D32-4FBB-A1C8-163F47C437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329" y="1595801"/>
            <a:ext cx="1219370" cy="1219370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95A8FFC3-6799-47BB-96CF-A0B0C8A9D51E}"/>
              </a:ext>
            </a:extLst>
          </p:cNvPr>
          <p:cNvSpPr txBox="1"/>
          <p:nvPr/>
        </p:nvSpPr>
        <p:spPr>
          <a:xfrm>
            <a:off x="1703144" y="3053864"/>
            <a:ext cx="1107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Economie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954B158E-D574-4A1C-B2D5-996A356835F2}"/>
              </a:ext>
            </a:extLst>
          </p:cNvPr>
          <p:cNvSpPr txBox="1"/>
          <p:nvPr/>
        </p:nvSpPr>
        <p:spPr>
          <a:xfrm>
            <a:off x="5295508" y="3037726"/>
            <a:ext cx="963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Ecologie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17459BB1-E0C0-4B16-988D-5D5561B37C4B}"/>
              </a:ext>
            </a:extLst>
          </p:cNvPr>
          <p:cNvSpPr txBox="1"/>
          <p:nvPr/>
        </p:nvSpPr>
        <p:spPr>
          <a:xfrm>
            <a:off x="8743602" y="3059668"/>
            <a:ext cx="1720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Achat à distance</a:t>
            </a:r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id="{A750B424-A8EC-4917-B3D0-A72D2F88D6C5}"/>
              </a:ext>
            </a:extLst>
          </p:cNvPr>
          <p:cNvSpPr txBox="1">
            <a:spLocks/>
          </p:cNvSpPr>
          <p:nvPr/>
        </p:nvSpPr>
        <p:spPr>
          <a:xfrm>
            <a:off x="838200" y="3588388"/>
            <a:ext cx="2151580" cy="7999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H" dirty="0"/>
              <a:t>Défauts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DDEFB407-8659-435F-BA7C-BA7B2C870DF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1017" y="4619302"/>
            <a:ext cx="1017761" cy="1017761"/>
          </a:xfrm>
          <a:prstGeom prst="rect">
            <a:avLst/>
          </a:prstGeom>
        </p:spPr>
      </p:pic>
      <p:sp>
        <p:nvSpPr>
          <p:cNvPr id="30" name="ZoneTexte 29">
            <a:extLst>
              <a:ext uri="{FF2B5EF4-FFF2-40B4-BE49-F238E27FC236}">
                <a16:creationId xmlns:a16="http://schemas.microsoft.com/office/drawing/2014/main" id="{D4ECD409-1A76-4D76-9F07-0E7231011296}"/>
              </a:ext>
            </a:extLst>
          </p:cNvPr>
          <p:cNvSpPr txBox="1"/>
          <p:nvPr/>
        </p:nvSpPr>
        <p:spPr>
          <a:xfrm>
            <a:off x="3217672" y="5802865"/>
            <a:ext cx="1965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Objets généralistes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E5E046D1-ACDE-4450-B5B8-D8B0E36E5900}"/>
              </a:ext>
            </a:extLst>
          </p:cNvPr>
          <p:cNvSpPr txBox="1"/>
          <p:nvPr/>
        </p:nvSpPr>
        <p:spPr>
          <a:xfrm>
            <a:off x="6764235" y="5802865"/>
            <a:ext cx="1786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Peu de confiance</a:t>
            </a:r>
          </a:p>
        </p:txBody>
      </p:sp>
      <p:sp>
        <p:nvSpPr>
          <p:cNvPr id="32" name="Espace réservé du numéro de diapositive 31">
            <a:extLst>
              <a:ext uri="{FF2B5EF4-FFF2-40B4-BE49-F238E27FC236}">
                <a16:creationId xmlns:a16="http://schemas.microsoft.com/office/drawing/2014/main" id="{57C5892A-BEEB-4827-80E0-D830589E6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AEAF821-8BBB-4B5F-AB25-F4FE9450ED6D}" type="slidenum">
              <a:rPr lang="fr-CH" smtClean="0"/>
              <a:t>2</a:t>
            </a:fld>
            <a:endParaRPr lang="fr-CH"/>
          </a:p>
        </p:txBody>
      </p:sp>
      <p:pic>
        <p:nvPicPr>
          <p:cNvPr id="36" name="Image 35">
            <a:extLst>
              <a:ext uri="{FF2B5EF4-FFF2-40B4-BE49-F238E27FC236}">
                <a16:creationId xmlns:a16="http://schemas.microsoft.com/office/drawing/2014/main" id="{64A076AB-157D-40F0-B117-E7D2DF7ED94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7769" y="4388372"/>
            <a:ext cx="1219370" cy="1219370"/>
          </a:xfrm>
          <a:prstGeom prst="rect">
            <a:avLst/>
          </a:prstGeom>
        </p:spPr>
      </p:pic>
      <p:pic>
        <p:nvPicPr>
          <p:cNvPr id="38" name="Image 37">
            <a:extLst>
              <a:ext uri="{FF2B5EF4-FFF2-40B4-BE49-F238E27FC236}">
                <a16:creationId xmlns:a16="http://schemas.microsoft.com/office/drawing/2014/main" id="{8A2A287F-7905-4BE1-A9E9-03FCA0F208E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258" y="5000862"/>
            <a:ext cx="914528" cy="914528"/>
          </a:xfrm>
          <a:prstGeom prst="rect">
            <a:avLst/>
          </a:prstGeom>
        </p:spPr>
      </p:pic>
      <p:pic>
        <p:nvPicPr>
          <p:cNvPr id="34" name="Image 33">
            <a:extLst>
              <a:ext uri="{FF2B5EF4-FFF2-40B4-BE49-F238E27FC236}">
                <a16:creationId xmlns:a16="http://schemas.microsoft.com/office/drawing/2014/main" id="{EEFB0788-8B17-400A-95AC-FB1E39AC0BE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1997" y="4915463"/>
            <a:ext cx="762106" cy="76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613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30" grpId="0"/>
      <p:bldP spid="3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0BA4F5-3203-48B0-8F3E-6B0731BA6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Solution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5BDC0A9-22AA-4DF2-BC61-BF74B10F8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AF821-8BBB-4B5F-AB25-F4FE9450ED6D}" type="slidenum">
              <a:rPr lang="fr-CH" smtClean="0"/>
              <a:t>3</a:t>
            </a:fld>
            <a:endParaRPr lang="fr-CH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7451E89-0A86-47A0-99E6-2ED0ECE521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225" y="1279812"/>
            <a:ext cx="1325022" cy="1325022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1604FBF4-6711-4282-9903-1CA816CEAE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744" y="1944253"/>
            <a:ext cx="696876" cy="696876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F27F33C8-E5FF-4DAD-96F1-DB8FC844C4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2841" y="4620071"/>
            <a:ext cx="495369" cy="495369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AB3F5BC5-0F64-4826-BCE6-F41D2CD8FE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744" y="4410492"/>
            <a:ext cx="914529" cy="914529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71B6F62D-0F0B-4BE3-8738-5B641B81F9E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478" y="4425836"/>
            <a:ext cx="841632" cy="841632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1C833726-C460-4BDA-A284-340D0EE44D7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746" y="4345128"/>
            <a:ext cx="922340" cy="922340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43FB3433-6DDB-4720-B6D1-01968683A7E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8081" y="1279812"/>
            <a:ext cx="1325022" cy="1325022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2B59AEF3-84A8-4AF3-90CF-08D7BBF4C8D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0526" y="1299130"/>
            <a:ext cx="1247256" cy="1247256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4E5159AE-C269-4014-8596-925F3141BEF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6916" y="1423369"/>
            <a:ext cx="1041768" cy="1041768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86EAF51E-111B-496E-8221-C486B82639A1}"/>
              </a:ext>
            </a:extLst>
          </p:cNvPr>
          <p:cNvSpPr txBox="1"/>
          <p:nvPr/>
        </p:nvSpPr>
        <p:spPr>
          <a:xfrm>
            <a:off x="1674688" y="2958957"/>
            <a:ext cx="1897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Objets spécifiques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77518552-E145-42F8-B624-E35FF23AA2BF}"/>
              </a:ext>
            </a:extLst>
          </p:cNvPr>
          <p:cNvSpPr txBox="1"/>
          <p:nvPr/>
        </p:nvSpPr>
        <p:spPr>
          <a:xfrm>
            <a:off x="4818930" y="2958957"/>
            <a:ext cx="1020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Site Web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DC8D99E1-A5B8-4149-8210-173F19D0A1B0}"/>
              </a:ext>
            </a:extLst>
          </p:cNvPr>
          <p:cNvSpPr txBox="1"/>
          <p:nvPr/>
        </p:nvSpPr>
        <p:spPr>
          <a:xfrm>
            <a:off x="6915687" y="2944467"/>
            <a:ext cx="1704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Authentification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8DD27796-CB3D-40B3-ABC3-C7A4C5221666}"/>
              </a:ext>
            </a:extLst>
          </p:cNvPr>
          <p:cNvSpPr txBox="1"/>
          <p:nvPr/>
        </p:nvSpPr>
        <p:spPr>
          <a:xfrm>
            <a:off x="8620256" y="2911247"/>
            <a:ext cx="1997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Facilité d’utilisation</a:t>
            </a:r>
          </a:p>
        </p:txBody>
      </p:sp>
    </p:spTree>
    <p:extLst>
      <p:ext uri="{BB962C8B-B14F-4D97-AF65-F5344CB8AC3E}">
        <p14:creationId xmlns:p14="http://schemas.microsoft.com/office/powerpoint/2010/main" val="1366793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26C0B2-EDC2-45E4-B360-4F5DC122E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Présentation de notre produit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73021F-979B-4854-A747-FE7AAAEE3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err="1"/>
              <a:t>Mockup</a:t>
            </a:r>
            <a:endParaRPr lang="fr-CH" dirty="0"/>
          </a:p>
          <a:p>
            <a:r>
              <a:rPr lang="fr-CH" dirty="0"/>
              <a:t>Comment vente achat</a:t>
            </a:r>
          </a:p>
          <a:p>
            <a:r>
              <a:rPr lang="fr-CH" dirty="0"/>
              <a:t>Création annone</a:t>
            </a:r>
          </a:p>
          <a:p>
            <a:r>
              <a:rPr lang="fr-CH" dirty="0"/>
              <a:t>Messagerie</a:t>
            </a:r>
          </a:p>
          <a:p>
            <a:r>
              <a:rPr lang="fr-CH" dirty="0"/>
              <a:t>Statistique</a:t>
            </a:r>
          </a:p>
          <a:p>
            <a:endParaRPr lang="fr-CH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F671B59-401D-4339-A5E3-A3487ED9F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AF821-8BBB-4B5F-AB25-F4FE9450ED6D}" type="slidenum">
              <a:rPr lang="fr-CH" smtClean="0"/>
              <a:t>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19510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E8350C-18A9-43A5-95A3-33D9F6FD9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Qui ?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7557FFF-C104-4499-BBA5-69CC94ABA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AF821-8BBB-4B5F-AB25-F4FE9450ED6D}" type="slidenum">
              <a:rPr lang="fr-CH" smtClean="0"/>
              <a:t>5</a:t>
            </a:fld>
            <a:endParaRPr lang="fr-CH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8E36E03-A886-48FA-BCB9-F8B8F05118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600" y="1690688"/>
            <a:ext cx="914528" cy="914528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7FDA87C1-820E-458D-BADD-CFCE83BA88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768" y="1690688"/>
            <a:ext cx="914528" cy="914528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03DCCD29-6E6E-4615-859F-3A1A8EEE18F3}"/>
              </a:ext>
            </a:extLst>
          </p:cNvPr>
          <p:cNvSpPr txBox="1"/>
          <p:nvPr/>
        </p:nvSpPr>
        <p:spPr>
          <a:xfrm>
            <a:off x="1181764" y="2757701"/>
            <a:ext cx="2645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/>
              <a:t>Plus de 190000 étudiants en Suisse en 2015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D37619D-0443-42AE-90CA-F0DB290DD430}"/>
              </a:ext>
            </a:extLst>
          </p:cNvPr>
          <p:cNvSpPr txBox="1"/>
          <p:nvPr/>
        </p:nvSpPr>
        <p:spPr>
          <a:xfrm>
            <a:off x="1238701" y="6444476"/>
            <a:ext cx="14231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200" dirty="0"/>
              <a:t>*Source : Wikipédia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95891480-4ABF-48B4-9CAD-F54F872FA3BA}"/>
              </a:ext>
            </a:extLst>
          </p:cNvPr>
          <p:cNvSpPr txBox="1"/>
          <p:nvPr/>
        </p:nvSpPr>
        <p:spPr>
          <a:xfrm>
            <a:off x="5188449" y="3051425"/>
            <a:ext cx="1465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Collaborateur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71D5865A-0AA2-4C31-B462-314D5D8EC88A}"/>
              </a:ext>
            </a:extLst>
          </p:cNvPr>
          <p:cNvSpPr txBox="1"/>
          <p:nvPr/>
        </p:nvSpPr>
        <p:spPr>
          <a:xfrm>
            <a:off x="9060094" y="3034700"/>
            <a:ext cx="1246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err="1"/>
              <a:t>Proffesseur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88753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56946C-853C-4C35-A973-0FF95C21D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7932"/>
            <a:ext cx="10515600" cy="1001338"/>
          </a:xfrm>
        </p:spPr>
        <p:txBody>
          <a:bodyPr/>
          <a:lstStyle/>
          <a:p>
            <a:r>
              <a:rPr lang="fr-CH" dirty="0"/>
              <a:t>Enjeux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454EA1-8BB7-446D-B367-A46C947EA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Pour utilisateur UNI :</a:t>
            </a:r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r>
              <a:rPr lang="fr-CH" dirty="0"/>
              <a:t>Bénéfice pour les investisseurs</a:t>
            </a:r>
          </a:p>
          <a:p>
            <a:endParaRPr lang="fr-CH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6554762-ED2A-43E8-BCFC-53C65A2D3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AF821-8BBB-4B5F-AB25-F4FE9450ED6D}" type="slidenum">
              <a:rPr lang="fr-CH" smtClean="0"/>
              <a:t>6</a:t>
            </a:fld>
            <a:endParaRPr lang="fr-CH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EE061E7-6602-49C9-A276-3FE75C0CCA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1627" y="4550618"/>
            <a:ext cx="1219370" cy="121937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1ED37E15-AD7D-4D39-90D2-053C387CA1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504" y="4550618"/>
            <a:ext cx="1219370" cy="1219370"/>
          </a:xfrm>
          <a:prstGeom prst="rect">
            <a:avLst/>
          </a:prstGeom>
        </p:spPr>
      </p:pic>
      <p:pic>
        <p:nvPicPr>
          <p:cNvPr id="10" name="Graphique 9" descr="Ligne fléchée : droite">
            <a:extLst>
              <a:ext uri="{FF2B5EF4-FFF2-40B4-BE49-F238E27FC236}">
                <a16:creationId xmlns:a16="http://schemas.microsoft.com/office/drawing/2014/main" id="{6E65E1BE-12EF-4DB5-9824-51D11B64D6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5479550" y="4703103"/>
            <a:ext cx="914400" cy="91440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E16DDFE1-1A2D-4DA5-8B4F-5DC63B59235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0814" y="2416546"/>
            <a:ext cx="1219369" cy="1219369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92917438-7CE0-47EE-A6BB-CD6C510AEEE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2539" y="2358265"/>
            <a:ext cx="1219368" cy="1219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571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B220E2-75CF-45F8-8A04-8D77ACA88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Concurrence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167FD02-C54C-42F6-84F6-77167A3A6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Concurrence de la part d’autre site internet</a:t>
            </a:r>
          </a:p>
          <a:p>
            <a:pPr lvl="1"/>
            <a:r>
              <a:rPr lang="fr-CH" dirty="0"/>
              <a:t>Non spécifique</a:t>
            </a:r>
          </a:p>
          <a:p>
            <a:pPr lvl="1"/>
            <a:r>
              <a:rPr lang="fr-CH" dirty="0"/>
              <a:t>Manque de confiance</a:t>
            </a:r>
          </a:p>
          <a:p>
            <a:r>
              <a:rPr lang="fr-CH" dirty="0"/>
              <a:t>Braderie organisé</a:t>
            </a:r>
          </a:p>
          <a:p>
            <a:pPr lvl="1"/>
            <a:r>
              <a:rPr lang="fr-CH" dirty="0"/>
              <a:t>Possibilité d’intégrer événement sur notre site</a:t>
            </a:r>
          </a:p>
          <a:p>
            <a:pPr lvl="1"/>
            <a:r>
              <a:rPr lang="fr-CH" dirty="0"/>
              <a:t>Publicité</a:t>
            </a:r>
          </a:p>
          <a:p>
            <a:pPr lvl="1"/>
            <a:r>
              <a:rPr lang="fr-CH" dirty="0"/>
              <a:t>Possibilité de voir la marchandise disponible sur le site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9577DBF-8C46-46AC-B6F4-960786CF0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AF821-8BBB-4B5F-AB25-F4FE9450ED6D}" type="slidenum">
              <a:rPr lang="fr-CH" smtClean="0"/>
              <a:t>7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87733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E4F497-B343-43D4-9C97-E0449A73C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Risque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C64D459-B24A-4BC2-9060-B9498181E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Fuite d’un collaborateur</a:t>
            </a:r>
          </a:p>
          <a:p>
            <a:r>
              <a:rPr lang="fr-CH" dirty="0"/>
              <a:t>Problème de communication</a:t>
            </a:r>
          </a:p>
          <a:p>
            <a:r>
              <a:rPr lang="fr-CH" dirty="0"/>
              <a:t>Manque de connaissance</a:t>
            </a:r>
          </a:p>
          <a:p>
            <a:r>
              <a:rPr lang="fr-CH" dirty="0"/>
              <a:t>First time management big group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26D10FD-5C29-49A7-825C-30CB75C86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AF821-8BBB-4B5F-AB25-F4FE9450ED6D}" type="slidenum">
              <a:rPr lang="fr-CH" smtClean="0"/>
              <a:t>8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04398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8E8116-8C92-48F4-B5CD-F0B78CD35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Date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A1D1C8-40E0-4F77-8411-A18707119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-</a:t>
            </a:r>
          </a:p>
          <a:p>
            <a:r>
              <a:rPr lang="fr-CH" dirty="0"/>
              <a:t>-</a:t>
            </a:r>
          </a:p>
          <a:p>
            <a:r>
              <a:rPr lang="fr-CH" dirty="0"/>
              <a:t>Date de Sortie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166E28B-6275-42E7-9DD8-EC695A43C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AF821-8BBB-4B5F-AB25-F4FE9450ED6D}" type="slidenum">
              <a:rPr lang="fr-CH" smtClean="0"/>
              <a:t>9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7356731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215</Words>
  <Application>Microsoft Office PowerPoint</Application>
  <PresentationFormat>Grand écran</PresentationFormat>
  <Paragraphs>89</Paragraphs>
  <Slides>14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Thème Office</vt:lpstr>
      <vt:lpstr>Présentation PowerPoint</vt:lpstr>
      <vt:lpstr>Bénéfices des sites de vente</vt:lpstr>
      <vt:lpstr>Solution</vt:lpstr>
      <vt:lpstr>Présentation de notre produit</vt:lpstr>
      <vt:lpstr>Qui ?</vt:lpstr>
      <vt:lpstr>Enjeux</vt:lpstr>
      <vt:lpstr>Concurrence</vt:lpstr>
      <vt:lpstr>Risque</vt:lpstr>
      <vt:lpstr>Date</vt:lpstr>
      <vt:lpstr>Project manager view</vt:lpstr>
      <vt:lpstr>Présentation de l’équipe</vt:lpstr>
      <vt:lpstr>Timeline</vt:lpstr>
      <vt:lpstr>Présentation PowerPoint</vt:lpstr>
      <vt:lpstr>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Adrien Chabert</dc:creator>
  <cp:lastModifiedBy>Adrien Chabert</cp:lastModifiedBy>
  <cp:revision>18</cp:revision>
  <dcterms:created xsi:type="dcterms:W3CDTF">2019-04-08T12:27:08Z</dcterms:created>
  <dcterms:modified xsi:type="dcterms:W3CDTF">2019-04-08T15:13:23Z</dcterms:modified>
</cp:coreProperties>
</file>