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2"/>
  </p:notesMasterIdLst>
  <p:sldIdLst>
    <p:sldId id="257" r:id="rId2"/>
    <p:sldId id="259" r:id="rId3"/>
    <p:sldId id="339" r:id="rId4"/>
    <p:sldId id="260" r:id="rId5"/>
    <p:sldId id="270" r:id="rId6"/>
    <p:sldId id="340" r:id="rId7"/>
    <p:sldId id="341" r:id="rId8"/>
    <p:sldId id="342" r:id="rId9"/>
    <p:sldId id="343" r:id="rId10"/>
    <p:sldId id="353" r:id="rId11"/>
    <p:sldId id="344" r:id="rId12"/>
    <p:sldId id="345" r:id="rId13"/>
    <p:sldId id="360" r:id="rId14"/>
    <p:sldId id="346" r:id="rId15"/>
    <p:sldId id="347" r:id="rId16"/>
    <p:sldId id="354" r:id="rId17"/>
    <p:sldId id="355" r:id="rId18"/>
    <p:sldId id="348" r:id="rId19"/>
    <p:sldId id="349" r:id="rId20"/>
    <p:sldId id="350" r:id="rId21"/>
    <p:sldId id="351" r:id="rId22"/>
    <p:sldId id="352" r:id="rId23"/>
    <p:sldId id="356" r:id="rId24"/>
    <p:sldId id="357" r:id="rId25"/>
    <p:sldId id="361" r:id="rId26"/>
    <p:sldId id="358" r:id="rId27"/>
    <p:sldId id="359" r:id="rId28"/>
    <p:sldId id="362" r:id="rId29"/>
    <p:sldId id="363" r:id="rId30"/>
    <p:sldId id="364" r:id="rId31"/>
    <p:sldId id="389" r:id="rId32"/>
    <p:sldId id="390" r:id="rId33"/>
    <p:sldId id="391" r:id="rId34"/>
    <p:sldId id="407" r:id="rId35"/>
    <p:sldId id="392" r:id="rId36"/>
    <p:sldId id="408"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365" r:id="rId52"/>
    <p:sldId id="366" r:id="rId53"/>
    <p:sldId id="409" r:id="rId54"/>
    <p:sldId id="318" r:id="rId55"/>
    <p:sldId id="320" r:id="rId56"/>
    <p:sldId id="321" r:id="rId57"/>
    <p:sldId id="410" r:id="rId58"/>
    <p:sldId id="412" r:id="rId59"/>
    <p:sldId id="367" r:id="rId60"/>
    <p:sldId id="368" r:id="rId61"/>
    <p:sldId id="369" r:id="rId62"/>
    <p:sldId id="430" r:id="rId63"/>
    <p:sldId id="432" r:id="rId64"/>
    <p:sldId id="433" r:id="rId65"/>
    <p:sldId id="434" r:id="rId66"/>
    <p:sldId id="437" r:id="rId67"/>
    <p:sldId id="435" r:id="rId68"/>
    <p:sldId id="440" r:id="rId69"/>
    <p:sldId id="431" r:id="rId70"/>
    <p:sldId id="413" r:id="rId71"/>
    <p:sldId id="414" r:id="rId72"/>
    <p:sldId id="411" r:id="rId73"/>
    <p:sldId id="415" r:id="rId74"/>
    <p:sldId id="416" r:id="rId75"/>
    <p:sldId id="417" r:id="rId76"/>
    <p:sldId id="422" r:id="rId77"/>
    <p:sldId id="423" r:id="rId78"/>
    <p:sldId id="424" r:id="rId79"/>
    <p:sldId id="425" r:id="rId80"/>
    <p:sldId id="426" r:id="rId81"/>
    <p:sldId id="427" r:id="rId82"/>
    <p:sldId id="428" r:id="rId83"/>
    <p:sldId id="418" r:id="rId84"/>
    <p:sldId id="419" r:id="rId85"/>
    <p:sldId id="420" r:id="rId86"/>
    <p:sldId id="421" r:id="rId87"/>
    <p:sldId id="370" r:id="rId88"/>
    <p:sldId id="438" r:id="rId89"/>
    <p:sldId id="439" r:id="rId90"/>
    <p:sldId id="442" r:id="rId91"/>
    <p:sldId id="441" r:id="rId92"/>
    <p:sldId id="371" r:id="rId93"/>
    <p:sldId id="444" r:id="rId94"/>
    <p:sldId id="445" r:id="rId95"/>
    <p:sldId id="443" r:id="rId96"/>
    <p:sldId id="446" r:id="rId97"/>
    <p:sldId id="447" r:id="rId98"/>
    <p:sldId id="448" r:id="rId99"/>
    <p:sldId id="449" r:id="rId100"/>
    <p:sldId id="450" r:id="rId101"/>
    <p:sldId id="451" r:id="rId102"/>
    <p:sldId id="452" r:id="rId103"/>
    <p:sldId id="373" r:id="rId104"/>
    <p:sldId id="372" r:id="rId105"/>
    <p:sldId id="436" r:id="rId106"/>
    <p:sldId id="374" r:id="rId107"/>
    <p:sldId id="375" r:id="rId108"/>
    <p:sldId id="388" r:id="rId109"/>
    <p:sldId id="376" r:id="rId110"/>
    <p:sldId id="378" r:id="rId111"/>
    <p:sldId id="377" r:id="rId112"/>
    <p:sldId id="379" r:id="rId113"/>
    <p:sldId id="380" r:id="rId114"/>
    <p:sldId id="381" r:id="rId115"/>
    <p:sldId id="382" r:id="rId116"/>
    <p:sldId id="383" r:id="rId117"/>
    <p:sldId id="384" r:id="rId118"/>
    <p:sldId id="385" r:id="rId119"/>
    <p:sldId id="386" r:id="rId120"/>
    <p:sldId id="387" r:id="rId1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BC70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6283" autoAdjust="0"/>
  </p:normalViewPr>
  <p:slideViewPr>
    <p:cSldViewPr snapToGrid="0">
      <p:cViewPr varScale="1">
        <p:scale>
          <a:sx n="107" d="100"/>
          <a:sy n="107" d="100"/>
        </p:scale>
        <p:origin x="238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_rels/data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574BF6E-3A8D-443F-84DE-877EAA20BE16}">
      <dgm:prSet phldrT="[Text]" custT="1"/>
      <dgm:spPr>
        <a:ln>
          <a:solidFill>
            <a:schemeClr val="bg1">
              <a:lumMod val="50000"/>
              <a:lumOff val="50000"/>
            </a:schemeClr>
          </a:solidFill>
        </a:ln>
      </dgm:spPr>
      <dgm:t>
        <a:bodyPr/>
        <a:lstStyle/>
        <a:p>
          <a:r>
            <a:rPr lang="en-US" sz="1200" dirty="0">
              <a:latin typeface="Consolas" panose="020B0609020204030204" pitchFamily="49" charset="0"/>
            </a:rPr>
            <a:t>Object</a:t>
          </a:r>
        </a:p>
      </dgm:t>
    </dgm:pt>
    <dgm:pt modelId="{978DDABC-A180-42EA-90DE-68AC5AF2F15D}" type="parTrans" cxnId="{E6EA60F5-353D-4DEE-AD4B-5421D16C3BC4}">
      <dgm:prSet/>
      <dgm:spPr/>
      <dgm:t>
        <a:bodyPr/>
        <a:lstStyle/>
        <a:p>
          <a:endParaRPr lang="en-US"/>
        </a:p>
      </dgm:t>
    </dgm:pt>
    <dgm:pt modelId="{F996652C-D3EE-4D9A-8E0E-D86A8F9397EB}" type="sibTrans" cxnId="{E6EA60F5-353D-4DEE-AD4B-5421D16C3BC4}">
      <dgm:prSet/>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45AA635D-4C20-4B71-9E55-A6F25881AB46}">
      <dgm:prSet phldrT="[Text]" custT="1"/>
      <dgm:spPr>
        <a:ln>
          <a:solidFill>
            <a:schemeClr val="bg2"/>
          </a:solidFill>
        </a:ln>
      </dgm:spPr>
      <dgm:t>
        <a:bodyPr/>
        <a:lstStyle/>
        <a:p>
          <a:r>
            <a:rPr lang="en-US" sz="1200" dirty="0">
              <a:latin typeface="Consolas" panose="020B0609020204030204" pitchFamily="49" charset="0"/>
            </a:rPr>
            <a:t>Freezable</a:t>
          </a:r>
        </a:p>
      </dgm:t>
    </dgm:pt>
    <dgm:pt modelId="{A6B6333E-7991-4789-B9ED-C7DC1164A4B3}" type="parTrans" cxnId="{63BCEB1E-0396-4183-958B-67F9B4477E2D}">
      <dgm:prSet/>
      <dgm:spPr/>
      <dgm:t>
        <a:bodyPr/>
        <a:lstStyle/>
        <a:p>
          <a:endParaRPr lang="en-US"/>
        </a:p>
      </dgm:t>
    </dgm:pt>
    <dgm:pt modelId="{50C141B6-4487-43AD-B32D-0252DC6F5CB0}" type="sibTrans" cxnId="{63BCEB1E-0396-4183-958B-67F9B4477E2D}">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Control</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C205BF1C-4CAF-4636-BE30-069EEBE75D7C}">
      <dgm:prSet phldrT="[Text]" custT="1"/>
      <dgm:spPr>
        <a:ln>
          <a:solidFill>
            <a:schemeClr val="accent3"/>
          </a:solidFill>
        </a:ln>
      </dgm:spPr>
      <dgm:t>
        <a:bodyPr/>
        <a:lstStyle/>
        <a:p>
          <a:r>
            <a:rPr lang="en-US" sz="1200" dirty="0">
              <a:latin typeface="Consolas" panose="020B0609020204030204" pitchFamily="49" charset="0"/>
            </a:rPr>
            <a:t>Visual3D</a:t>
          </a:r>
        </a:p>
      </dgm:t>
    </dgm:pt>
    <dgm:pt modelId="{C1DC4C20-A7C0-48B7-8D32-2EEC467CF350}" type="parTrans" cxnId="{F732B304-44F1-4471-996E-3CB6E02D3428}">
      <dgm:prSet/>
      <dgm:spPr/>
      <dgm:t>
        <a:bodyPr/>
        <a:lstStyle/>
        <a:p>
          <a:endParaRPr lang="en-US"/>
        </a:p>
      </dgm:t>
    </dgm:pt>
    <dgm:pt modelId="{2D75F366-06AC-49B4-A9D4-292CA584BDB9}" type="sibTrans" cxnId="{F732B304-44F1-4471-996E-3CB6E02D3428}">
      <dgm:prSet/>
      <dgm:spPr/>
      <dgm:t>
        <a:bodyPr/>
        <a:lstStyle/>
        <a:p>
          <a:endParaRPr lang="en-US"/>
        </a:p>
      </dgm:t>
    </dgm:pt>
    <dgm:pt modelId="{66266941-66DD-4889-8E5C-9249B0CCE8CC}">
      <dgm:prSet phldrT="[Text]" custT="1"/>
      <dgm:spPr>
        <a:ln>
          <a:solidFill>
            <a:schemeClr val="accent3"/>
          </a:solidFill>
        </a:ln>
      </dgm:spPr>
      <dgm:t>
        <a:bodyPr/>
        <a:lstStyle/>
        <a:p>
          <a:r>
            <a:rPr lang="en-US" sz="1200" dirty="0">
              <a:latin typeface="Consolas" panose="020B0609020204030204" pitchFamily="49" charset="0"/>
            </a:rPr>
            <a:t>UIElement3D</a:t>
          </a:r>
        </a:p>
      </dgm:t>
    </dgm:pt>
    <dgm:pt modelId="{E0A86248-EAB8-4246-B998-69E342ABE647}" type="parTrans" cxnId="{19077EBB-5F10-4715-ADDA-E904AF55309D}">
      <dgm:prSet/>
      <dgm:spPr/>
      <dgm:t>
        <a:bodyPr/>
        <a:lstStyle/>
        <a:p>
          <a:endParaRPr lang="en-US"/>
        </a:p>
      </dgm:t>
    </dgm:pt>
    <dgm:pt modelId="{F5F046E9-CD11-4BD8-A3DE-50F8EB5A758A}" type="sibTrans" cxnId="{19077EBB-5F10-4715-ADDA-E904AF55309D}">
      <dgm:prSet/>
      <dgm:spPr/>
      <dgm:t>
        <a:bodyPr/>
        <a:lstStyle/>
        <a:p>
          <a:endParaRPr lang="en-US"/>
        </a:p>
      </dgm:t>
    </dgm:pt>
    <dgm:pt modelId="{BA68359E-D22F-4F21-9860-7DB8128817F1}">
      <dgm:prSet phldrT="[Text]" custT="1"/>
      <dgm:spPr>
        <a:ln>
          <a:solidFill>
            <a:schemeClr val="accent4"/>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13AB623D-D424-4EBD-A00E-AC75442AE386}" type="parTrans" cxnId="{06D52C74-2D70-4B43-BD41-399B58F19833}">
      <dgm:prSet/>
      <dgm:spPr/>
      <dgm:t>
        <a:bodyPr/>
        <a:lstStyle/>
        <a:p>
          <a:endParaRPr lang="en-US"/>
        </a:p>
      </dgm:t>
    </dgm:pt>
    <dgm:pt modelId="{511DDB88-E8F7-4FFC-A0C8-0D4BED84C557}" type="sibTrans" cxnId="{06D52C74-2D70-4B43-BD41-399B58F19833}">
      <dgm:prSet/>
      <dgm:spPr/>
      <dgm:t>
        <a:bodyPr/>
        <a:lstStyle/>
        <a:p>
          <a:endParaRPr lang="en-US"/>
        </a:p>
      </dgm:t>
    </dgm:pt>
    <dgm:pt modelId="{BBBB8EDA-9FE8-4D72-B9DA-D6198A202129}">
      <dgm:prSet phldrT="[Text]" custT="1"/>
      <dgm:spPr>
        <a:solidFill>
          <a:srgbClr val="FFFFFF">
            <a:alpha val="25098"/>
          </a:srgbClr>
        </a:solidFill>
        <a:ln>
          <a:solidFill>
            <a:srgbClr val="BC70EE">
              <a:alpha val="25098"/>
            </a:srgbClr>
          </a:solidFill>
        </a:ln>
      </dgm:spPr>
      <dgm:t>
        <a:bodyPr/>
        <a:lstStyle/>
        <a:p>
          <a:endParaRPr lang="en-US" sz="1200" dirty="0">
            <a:latin typeface="Consolas" panose="020B0609020204030204" pitchFamily="49" charset="0"/>
          </a:endParaRPr>
        </a:p>
      </dgm:t>
    </dgm:pt>
    <dgm:pt modelId="{24F859CC-EF37-4CAE-B5BE-B30DF6D2136C}" type="parTrans" cxnId="{54393674-DFFF-438E-9CB1-AAFC37EACE86}">
      <dgm:prSet/>
      <dgm:spPr/>
      <dgm:t>
        <a:bodyPr/>
        <a:lstStyle/>
        <a:p>
          <a:endParaRPr lang="en-US"/>
        </a:p>
      </dgm:t>
    </dgm:pt>
    <dgm:pt modelId="{8EC73AF0-CFCA-4340-B30A-CD992A4BF8F9}" type="sibTrans" cxnId="{54393674-DFFF-438E-9CB1-AAFC37EACE86}">
      <dgm:prSet/>
      <dgm:spPr/>
      <dgm:t>
        <a:bodyPr/>
        <a:lstStyle/>
        <a:p>
          <a:endParaRPr lang="en-US"/>
        </a:p>
      </dgm:t>
    </dgm:pt>
    <dgm:pt modelId="{C16E2DDD-24E1-451A-B647-A6F67A3545DD}">
      <dgm:prSet phldrT="[Text]" custT="1"/>
      <dgm:spPr>
        <a:ln>
          <a:solidFill>
            <a:schemeClr val="accent4"/>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D637669D-4B4E-411A-A8F7-11C3D349297B}" type="parTrans" cxnId="{2D2338F8-6D28-4873-862D-CD2F7C311C7C}">
      <dgm:prSet/>
      <dgm:spPr/>
      <dgm:t>
        <a:bodyPr/>
        <a:lstStyle/>
        <a:p>
          <a:endParaRPr lang="en-US"/>
        </a:p>
      </dgm:t>
    </dgm:pt>
    <dgm:pt modelId="{57B8268E-7F9A-407C-BC6E-013732DE211B}" type="sibTrans" cxnId="{2D2338F8-6D28-4873-862D-CD2F7C311C7C}">
      <dgm:prSet/>
      <dgm:spPr/>
      <dgm:t>
        <a:bodyPr/>
        <a:lstStyle/>
        <a:p>
          <a:endParaRPr lang="en-US"/>
        </a:p>
      </dgm:t>
    </dgm:pt>
    <dgm:pt modelId="{FD78D6A0-EFF5-4B48-96D5-01BCC03844A4}">
      <dgm:prSet phldrT="[Text]" custT="1"/>
      <dgm:spPr>
        <a:ln>
          <a:solidFill>
            <a:schemeClr val="accent2"/>
          </a:solidFill>
        </a:ln>
      </dgm:spPr>
      <dgm:t>
        <a:bodyPr/>
        <a:lstStyle/>
        <a:p>
          <a:r>
            <a:rPr lang="en-US" sz="1200" dirty="0">
              <a:latin typeface="Consolas" panose="020B0609020204030204" pitchFamily="49" charset="0"/>
            </a:rPr>
            <a:t>Shape</a:t>
          </a:r>
        </a:p>
      </dgm:t>
    </dgm:pt>
    <dgm:pt modelId="{6EBC887B-39A9-44F7-B457-F803806C9E59}" type="parTrans" cxnId="{E9989515-964D-4950-ADDE-C4EF9AD7F298}">
      <dgm:prSet/>
      <dgm:spPr/>
      <dgm:t>
        <a:bodyPr/>
        <a:lstStyle/>
        <a:p>
          <a:endParaRPr lang="en-US"/>
        </a:p>
      </dgm:t>
    </dgm:pt>
    <dgm:pt modelId="{A14BA7C1-A75F-4AFA-B26A-AA474317E958}" type="sibTrans" cxnId="{E9989515-964D-4950-ADDE-C4EF9AD7F298}">
      <dgm:prSet/>
      <dgm:spPr/>
      <dgm:t>
        <a:bodyPr/>
        <a:lstStyle/>
        <a:p>
          <a:endParaRPr lang="en-US"/>
        </a:p>
      </dgm:t>
    </dgm:pt>
    <dgm:pt modelId="{1C8D244B-8181-4F4E-AB67-C1CF0C1DC140}">
      <dgm:prSet phldrT="[Text]" custT="1"/>
      <dgm:spPr>
        <a:ln>
          <a:solidFill>
            <a:schemeClr val="accent2"/>
          </a:solidFill>
        </a:ln>
      </dgm:spPr>
      <dgm:t>
        <a:bodyPr/>
        <a:lstStyle/>
        <a:p>
          <a:r>
            <a:rPr lang="en-US" sz="1200" dirty="0">
              <a:latin typeface="Consolas" panose="020B0609020204030204" pitchFamily="49" charset="0"/>
            </a:rPr>
            <a:t>Panel</a:t>
          </a:r>
        </a:p>
      </dgm:t>
    </dgm:pt>
    <dgm:pt modelId="{C1216BA0-F571-415C-8545-BCDAF2106479}" type="parTrans" cxnId="{EAAA4E6B-6DC4-4301-8639-AE1498A9E405}">
      <dgm:prSet/>
      <dgm:spPr/>
      <dgm:t>
        <a:bodyPr/>
        <a:lstStyle/>
        <a:p>
          <a:endParaRPr lang="en-US"/>
        </a:p>
      </dgm:t>
    </dgm:pt>
    <dgm:pt modelId="{442AEE99-4234-4D0A-8808-70E1315F4696}" type="sibTrans" cxnId="{EAAA4E6B-6DC4-4301-8639-AE1498A9E405}">
      <dgm:prSet/>
      <dgm:spPr/>
      <dgm:t>
        <a:bodyPr/>
        <a:lstStyle/>
        <a:p>
          <a:endParaRPr lang="en-US"/>
        </a:p>
      </dgm:t>
    </dgm:pt>
    <dgm:pt modelId="{492EF05E-2CB2-46C0-ABB6-14B4A3D14E64}">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AC526C0-80D4-4B77-AE96-6016BDB0C590}" type="parTrans" cxnId="{36215549-958A-4693-A5EC-0CB1B6239C04}">
      <dgm:prSet/>
      <dgm:spPr/>
      <dgm:t>
        <a:bodyPr/>
        <a:lstStyle/>
        <a:p>
          <a:endParaRPr lang="en-US"/>
        </a:p>
      </dgm:t>
    </dgm:pt>
    <dgm:pt modelId="{C95A2194-2803-4045-B8C8-C0D69DB9C983}" type="sibTrans" cxnId="{36215549-958A-4693-A5EC-0CB1B6239C04}">
      <dgm:prSet/>
      <dgm:spPr/>
      <dgm:t>
        <a:bodyPr/>
        <a:lstStyle/>
        <a:p>
          <a:endParaRPr lang="en-US"/>
        </a:p>
      </dgm:t>
    </dgm:pt>
    <dgm:pt modelId="{00792EC5-D561-4BDF-A1C2-E971E4B75AF7}">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31875A4-F9B6-4FC0-865B-34F9BCBFCF22}" type="parTrans" cxnId="{E611C762-2F5E-484C-A6A0-10CDD5DBC6FE}">
      <dgm:prSet/>
      <dgm:spPr/>
      <dgm:t>
        <a:bodyPr/>
        <a:lstStyle/>
        <a:p>
          <a:endParaRPr lang="en-US"/>
        </a:p>
      </dgm:t>
    </dgm:pt>
    <dgm:pt modelId="{5A342783-1F02-4E03-A959-9C1DF4A2065A}" type="sibTrans" cxnId="{E611C762-2F5E-484C-A6A0-10CDD5DBC6F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9B1DB847-4E55-4EFC-A72D-47462569AEC1}" type="pres">
      <dgm:prSet presAssocID="{1574BF6E-3A8D-443F-84DE-877EAA20BE16}" presName="hierRoot1" presStyleCnt="0"/>
      <dgm:spPr/>
    </dgm:pt>
    <dgm:pt modelId="{88535BE7-A547-4F13-A074-4BAEF8819A40}" type="pres">
      <dgm:prSet presAssocID="{1574BF6E-3A8D-443F-84DE-877EAA20BE16}" presName="composite" presStyleCnt="0"/>
      <dgm:spPr/>
    </dgm:pt>
    <dgm:pt modelId="{C98E08B2-C725-4678-8E37-F8C696848A12}" type="pres">
      <dgm:prSet presAssocID="{1574BF6E-3A8D-443F-84DE-877EAA20BE16}" presName="background" presStyleLbl="node0" presStyleIdx="0" presStyleCnt="1"/>
      <dgm:spPr>
        <a:solidFill>
          <a:schemeClr val="bg1">
            <a:lumMod val="50000"/>
            <a:lumOff val="50000"/>
          </a:schemeClr>
        </a:solidFill>
      </dgm:spPr>
    </dgm:pt>
    <dgm:pt modelId="{A3B4ADC0-D33E-4701-A80E-B6B674260AB7}" type="pres">
      <dgm:prSet presAssocID="{1574BF6E-3A8D-443F-84DE-877EAA20BE16}" presName="text" presStyleLbl="fgAcc0" presStyleIdx="0" presStyleCnt="1">
        <dgm:presLayoutVars>
          <dgm:chPref val="3"/>
        </dgm:presLayoutVars>
      </dgm:prSet>
      <dgm:spPr/>
    </dgm:pt>
    <dgm:pt modelId="{B32515C5-BB57-4E3D-A661-6D04D4583FC0}" type="pres">
      <dgm:prSet presAssocID="{1574BF6E-3A8D-443F-84DE-877EAA20BE16}" presName="hierChild2" presStyleCnt="0"/>
      <dgm:spPr/>
    </dgm:pt>
    <dgm:pt modelId="{6A0469F9-80D1-43F4-BDB8-64DE03EB9ACB}" type="pres">
      <dgm:prSet presAssocID="{70EE4BD1-7143-4D83-BBC0-86C2380A50AB}" presName="Name10" presStyleLbl="parChTrans1D2" presStyleIdx="0" presStyleCnt="1"/>
      <dgm:spPr/>
    </dgm:pt>
    <dgm:pt modelId="{03D2E770-64D6-41FB-AA50-F352FC12931A}" type="pres">
      <dgm:prSet presAssocID="{59C94B04-C689-4C98-B1EA-437CF48A6731}" presName="hierRoot2" presStyleCnt="0"/>
      <dgm:spPr/>
    </dgm:pt>
    <dgm:pt modelId="{D1A5BC0D-352B-4E97-A383-6E9650CCAD4E}" type="pres">
      <dgm:prSet presAssocID="{59C94B04-C689-4C98-B1EA-437CF48A6731}" presName="composite2" presStyleCnt="0"/>
      <dgm:spPr/>
    </dgm:pt>
    <dgm:pt modelId="{8109A210-BB36-4448-9546-E05BDC33346E}" type="pres">
      <dgm:prSet presAssocID="{59C94B04-C689-4C98-B1EA-437CF48A6731}" presName="background2" presStyleLbl="node2" presStyleIdx="0" presStyleCnt="1"/>
      <dgm:spPr>
        <a:prstGeom prst="ellipse">
          <a:avLst/>
        </a:prstGeom>
      </dgm:spPr>
    </dgm:pt>
    <dgm:pt modelId="{96928D4B-8FD1-4171-9246-C00DF65FC32F}" type="pres">
      <dgm:prSet presAssocID="{59C94B04-C689-4C98-B1EA-437CF48A6731}" presName="text2" presStyleLbl="fgAcc2" presStyleIdx="0" presStyleCnt="1" custScaleX="140080">
        <dgm:presLayoutVars>
          <dgm:chPref val="3"/>
        </dgm:presLayoutVars>
      </dgm:prSet>
      <dgm:spPr>
        <a:prstGeom prst="ellipse">
          <a:avLst/>
        </a:prstGeom>
      </dgm:spPr>
    </dgm:pt>
    <dgm:pt modelId="{8999B82E-D3B7-47D2-9C70-CEFE0A7365EA}" type="pres">
      <dgm:prSet presAssocID="{59C94B04-C689-4C98-B1EA-437CF48A6731}" presName="hierChild3" presStyleCnt="0"/>
      <dgm:spPr/>
    </dgm:pt>
    <dgm:pt modelId="{F5143507-E130-464B-806C-BE83E12878E2}" type="pres">
      <dgm:prSet presAssocID="{3338D6AC-9A90-430F-96E1-3CDCDE6A5725}" presName="Name17" presStyleLbl="parChTrans1D3" presStyleIdx="0" presStyleCnt="1"/>
      <dgm:spPr/>
    </dgm:pt>
    <dgm:pt modelId="{B47911F6-34AD-42B5-AD21-86A3F5C58F53}" type="pres">
      <dgm:prSet presAssocID="{1E9B0D1D-66AC-47FE-8585-D514C2388683}" presName="hierRoot3" presStyleCnt="0"/>
      <dgm:spPr/>
    </dgm:pt>
    <dgm:pt modelId="{0379C6D8-065B-4CFE-9FDF-A3A4480EA01F}" type="pres">
      <dgm:prSet presAssocID="{1E9B0D1D-66AC-47FE-8585-D514C2388683}" presName="composite3" presStyleCnt="0"/>
      <dgm:spPr/>
    </dgm:pt>
    <dgm:pt modelId="{9E3A06A7-FA13-437F-A2A4-91DFA4721B60}" type="pres">
      <dgm:prSet presAssocID="{1E9B0D1D-66AC-47FE-8585-D514C2388683}" presName="background3" presStyleLbl="node3" presStyleIdx="0" presStyleCnt="1"/>
      <dgm:spPr/>
    </dgm:pt>
    <dgm:pt modelId="{D2340EA8-9517-4306-8FA3-61E70F6EDCF0}" type="pres">
      <dgm:prSet presAssocID="{1E9B0D1D-66AC-47FE-8585-D514C2388683}" presName="text3" presStyleLbl="fgAcc3" presStyleIdx="0" presStyleCnt="1" custScaleX="134256">
        <dgm:presLayoutVars>
          <dgm:chPref val="3"/>
        </dgm:presLayoutVars>
      </dgm:prSet>
      <dgm:spPr/>
    </dgm:pt>
    <dgm:pt modelId="{986D31C3-9D7E-43AD-9031-1E52700B44B4}" type="pres">
      <dgm:prSet presAssocID="{1E9B0D1D-66AC-47FE-8585-D514C2388683}" presName="hierChild4" presStyleCnt="0"/>
      <dgm:spPr/>
    </dgm:pt>
    <dgm:pt modelId="{FFF47F14-4039-4B35-B557-5F39D5C8AC9B}" type="pres">
      <dgm:prSet presAssocID="{A6B6333E-7991-4789-B9ED-C7DC1164A4B3}" presName="Name23" presStyleLbl="parChTrans1D4" presStyleIdx="0" presStyleCnt="14"/>
      <dgm:spPr/>
    </dgm:pt>
    <dgm:pt modelId="{318722DD-0CF7-4A8A-9001-1AF7F0BE326E}" type="pres">
      <dgm:prSet presAssocID="{45AA635D-4C20-4B71-9E55-A6F25881AB46}" presName="hierRoot4" presStyleCnt="0"/>
      <dgm:spPr/>
    </dgm:pt>
    <dgm:pt modelId="{E1E7E2EB-2493-416C-94A2-0BDE6848ADA9}" type="pres">
      <dgm:prSet presAssocID="{45AA635D-4C20-4B71-9E55-A6F25881AB46}" presName="composite4" presStyleCnt="0"/>
      <dgm:spPr/>
    </dgm:pt>
    <dgm:pt modelId="{82ED0B90-7305-4E4D-8D6F-303CA00C069D}" type="pres">
      <dgm:prSet presAssocID="{45AA635D-4C20-4B71-9E55-A6F25881AB46}" presName="background4" presStyleLbl="node4" presStyleIdx="0" presStyleCnt="14"/>
      <dgm:spPr>
        <a:solidFill>
          <a:schemeClr val="bg2"/>
        </a:solidFill>
      </dgm:spPr>
    </dgm:pt>
    <dgm:pt modelId="{E962E3D0-9AE7-4379-AAEC-9E28AB3C3FEA}" type="pres">
      <dgm:prSet presAssocID="{45AA635D-4C20-4B71-9E55-A6F25881AB46}" presName="text4" presStyleLbl="fgAcc4" presStyleIdx="0" presStyleCnt="14">
        <dgm:presLayoutVars>
          <dgm:chPref val="3"/>
        </dgm:presLayoutVars>
      </dgm:prSet>
      <dgm:spPr/>
    </dgm:pt>
    <dgm:pt modelId="{CF45F0FF-5EF4-449F-B1AB-85644E410561}" type="pres">
      <dgm:prSet presAssocID="{45AA635D-4C20-4B71-9E55-A6F25881AB46}" presName="hierChild5" presStyleCnt="0"/>
      <dgm:spPr/>
    </dgm:pt>
    <dgm:pt modelId="{2BF49412-ED1F-4465-BD7E-82233855208A}" type="pres">
      <dgm:prSet presAssocID="{A0D85C7B-1EB7-4B78-BCF8-A7635AAAEBF9}" presName="Name23" presStyleLbl="parChTrans1D4" presStyleIdx="1" presStyleCnt="14"/>
      <dgm:spPr/>
    </dgm:pt>
    <dgm:pt modelId="{036F8F71-E064-4821-85DB-2317AC0C329F}" type="pres">
      <dgm:prSet presAssocID="{9183D4E7-F776-4853-A486-F9BA1A62128D}" presName="hierRoot4" presStyleCnt="0"/>
      <dgm:spPr/>
    </dgm:pt>
    <dgm:pt modelId="{1A3B083C-0210-4960-AB4E-D2CF6E46E91B}" type="pres">
      <dgm:prSet presAssocID="{9183D4E7-F776-4853-A486-F9BA1A62128D}" presName="composite4" presStyleCnt="0"/>
      <dgm:spPr/>
    </dgm:pt>
    <dgm:pt modelId="{BD003825-7030-45FF-B17C-4CD3162966D8}" type="pres">
      <dgm:prSet presAssocID="{9183D4E7-F776-4853-A486-F9BA1A62128D}" presName="background4" presStyleLbl="node4" presStyleIdx="1" presStyleCnt="14"/>
      <dgm:spPr>
        <a:prstGeom prst="ellipse">
          <a:avLst/>
        </a:prstGeom>
        <a:solidFill>
          <a:schemeClr val="accent2"/>
        </a:solidFill>
      </dgm:spPr>
    </dgm:pt>
    <dgm:pt modelId="{94D3874D-0076-4F09-B5C8-41D26B7FBB87}" type="pres">
      <dgm:prSet presAssocID="{9183D4E7-F776-4853-A486-F9BA1A62128D}" presName="text4" presStyleLbl="fgAcc4" presStyleIdx="1" presStyleCnt="14">
        <dgm:presLayoutVars>
          <dgm:chPref val="3"/>
        </dgm:presLayoutVars>
      </dgm:prSet>
      <dgm:spPr>
        <a:prstGeom prst="ellipse">
          <a:avLst/>
        </a:prstGeom>
      </dgm:spPr>
    </dgm:pt>
    <dgm:pt modelId="{FF64A109-97B1-49B7-837F-FD3CB5926D68}" type="pres">
      <dgm:prSet presAssocID="{9183D4E7-F776-4853-A486-F9BA1A62128D}" presName="hierChild5" presStyleCnt="0"/>
      <dgm:spPr/>
    </dgm:pt>
    <dgm:pt modelId="{92F9E245-AC44-4C45-AF1D-05590666448A}" type="pres">
      <dgm:prSet presAssocID="{197C0697-D030-4E33-84D4-914199B16629}" presName="Name23" presStyleLbl="parChTrans1D4" presStyleIdx="2" presStyleCnt="14"/>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2" presStyleCnt="14"/>
      <dgm:spPr>
        <a:solidFill>
          <a:schemeClr val="accent2"/>
        </a:solidFill>
      </dgm:spPr>
    </dgm:pt>
    <dgm:pt modelId="{B7C8B601-6CA7-4126-BE4D-99B148908184}" type="pres">
      <dgm:prSet presAssocID="{DD442C9F-3586-4FB4-9B01-716A3E9BAC82}" presName="text4" presStyleLbl="fgAcc4" presStyleIdx="2" presStyleCnt="14">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3" presStyleCnt="14"/>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3" presStyleCnt="14"/>
      <dgm:spPr>
        <a:solidFill>
          <a:schemeClr val="accent2"/>
        </a:solidFill>
      </dgm:spPr>
    </dgm:pt>
    <dgm:pt modelId="{BA6E3F57-45C3-4F4E-B3C3-04266236DF1B}" type="pres">
      <dgm:prSet presAssocID="{419705E4-FE84-4815-9508-5DB595124B41}" presName="text4" presStyleLbl="fgAcc4" presStyleIdx="3" presStyleCnt="14">
        <dgm:presLayoutVars>
          <dgm:chPref val="3"/>
        </dgm:presLayoutVars>
      </dgm:prSet>
      <dgm:spPr/>
    </dgm:pt>
    <dgm:pt modelId="{ACFB6D46-74C4-4DD1-B9BC-F7672EC90589}" type="pres">
      <dgm:prSet presAssocID="{419705E4-FE84-4815-9508-5DB595124B41}" presName="hierChild5" presStyleCnt="0"/>
      <dgm:spPr/>
    </dgm:pt>
    <dgm:pt modelId="{8DDE5640-5416-4C7B-AEDE-3C81A52203A0}" type="pres">
      <dgm:prSet presAssocID="{6EBC887B-39A9-44F7-B457-F803806C9E59}" presName="Name23" presStyleLbl="parChTrans1D4" presStyleIdx="4" presStyleCnt="14"/>
      <dgm:spPr/>
    </dgm:pt>
    <dgm:pt modelId="{83D06863-FD67-4F9E-97B4-3114BFA49670}" type="pres">
      <dgm:prSet presAssocID="{FD78D6A0-EFF5-4B48-96D5-01BCC03844A4}" presName="hierRoot4" presStyleCnt="0"/>
      <dgm:spPr/>
    </dgm:pt>
    <dgm:pt modelId="{7FF99E70-C969-461D-9579-BFA480EC7C1B}" type="pres">
      <dgm:prSet presAssocID="{FD78D6A0-EFF5-4B48-96D5-01BCC03844A4}" presName="composite4" presStyleCnt="0"/>
      <dgm:spPr/>
    </dgm:pt>
    <dgm:pt modelId="{722CCB5E-8F08-4C84-908D-352A451660D9}" type="pres">
      <dgm:prSet presAssocID="{FD78D6A0-EFF5-4B48-96D5-01BCC03844A4}" presName="background4" presStyleLbl="node4" presStyleIdx="4" presStyleCnt="14"/>
      <dgm:spPr>
        <a:prstGeom prst="ellipse">
          <a:avLst/>
        </a:prstGeom>
        <a:solidFill>
          <a:schemeClr val="accent2"/>
        </a:solidFill>
      </dgm:spPr>
    </dgm:pt>
    <dgm:pt modelId="{16BE09AB-F499-4981-A771-A60B206FEB5A}" type="pres">
      <dgm:prSet presAssocID="{FD78D6A0-EFF5-4B48-96D5-01BCC03844A4}" presName="text4" presStyleLbl="fgAcc4" presStyleIdx="4" presStyleCnt="14">
        <dgm:presLayoutVars>
          <dgm:chPref val="3"/>
        </dgm:presLayoutVars>
      </dgm:prSet>
      <dgm:spPr>
        <a:prstGeom prst="ellipse">
          <a:avLst/>
        </a:prstGeom>
      </dgm:spPr>
    </dgm:pt>
    <dgm:pt modelId="{C08C09F1-C52B-4CF5-A1DF-6870F2D1EEE9}" type="pres">
      <dgm:prSet presAssocID="{FD78D6A0-EFF5-4B48-96D5-01BCC03844A4}" presName="hierChild5" presStyleCnt="0"/>
      <dgm:spPr/>
    </dgm:pt>
    <dgm:pt modelId="{9D44DC93-28D7-4059-9B70-A834D5DF20F3}" type="pres">
      <dgm:prSet presAssocID="{AEF88231-2DA7-4AEF-9623-0BFA4E38B1D2}" presName="Name23" presStyleLbl="parChTrans1D4" presStyleIdx="5" presStyleCnt="14"/>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5" presStyleCnt="14"/>
      <dgm:spPr>
        <a:solidFill>
          <a:schemeClr val="accent2"/>
        </a:solidFill>
      </dgm:spPr>
    </dgm:pt>
    <dgm:pt modelId="{5493B81A-246B-428C-AC74-06175E89CEF5}" type="pres">
      <dgm:prSet presAssocID="{F3BA55F0-9709-49CF-8E41-C1E54E36589A}" presName="text4" presStyleLbl="fgAcc4" presStyleIdx="5" presStyleCnt="14">
        <dgm:presLayoutVars>
          <dgm:chPref val="3"/>
        </dgm:presLayoutVars>
      </dgm:prSet>
      <dgm:spPr/>
    </dgm:pt>
    <dgm:pt modelId="{59E97EF2-E8F1-4614-B9F9-436B6B6B2A32}" type="pres">
      <dgm:prSet presAssocID="{F3BA55F0-9709-49CF-8E41-C1E54E36589A}" presName="hierChild5" presStyleCnt="0"/>
      <dgm:spPr/>
    </dgm:pt>
    <dgm:pt modelId="{789AA62E-5F9A-4069-9011-AE00A6DF7DEE}" type="pres">
      <dgm:prSet presAssocID="{3AC526C0-80D4-4B77-AE96-6016BDB0C590}" presName="Name23" presStyleLbl="parChTrans1D4" presStyleIdx="6" presStyleCnt="14"/>
      <dgm:spPr/>
    </dgm:pt>
    <dgm:pt modelId="{2A8A285C-60A7-4A7D-8FDE-7A0104B6C528}" type="pres">
      <dgm:prSet presAssocID="{492EF05E-2CB2-46C0-ABB6-14B4A3D14E64}" presName="hierRoot4" presStyleCnt="0"/>
      <dgm:spPr/>
    </dgm:pt>
    <dgm:pt modelId="{6DCC13E8-8873-4474-8D52-B1E0FB9DBB7A}" type="pres">
      <dgm:prSet presAssocID="{492EF05E-2CB2-46C0-ABB6-14B4A3D14E64}" presName="composite4" presStyleCnt="0"/>
      <dgm:spPr/>
    </dgm:pt>
    <dgm:pt modelId="{F873C2FA-F7B7-4341-9871-44C14CC34514}" type="pres">
      <dgm:prSet presAssocID="{492EF05E-2CB2-46C0-ABB6-14B4A3D14E64}" presName="background4" presStyleLbl="node4" presStyleIdx="6" presStyleCnt="14"/>
      <dgm:spPr>
        <a:solidFill>
          <a:schemeClr val="accent2"/>
        </a:solidFill>
      </dgm:spPr>
    </dgm:pt>
    <dgm:pt modelId="{B6BF2900-E6E3-4FE7-84C7-14FB35C94F00}" type="pres">
      <dgm:prSet presAssocID="{492EF05E-2CB2-46C0-ABB6-14B4A3D14E64}" presName="text4" presStyleLbl="fgAcc4" presStyleIdx="6" presStyleCnt="14">
        <dgm:presLayoutVars>
          <dgm:chPref val="3"/>
        </dgm:presLayoutVars>
      </dgm:prSet>
      <dgm:spPr/>
    </dgm:pt>
    <dgm:pt modelId="{8774E695-223C-41E1-BA18-D01B22653188}" type="pres">
      <dgm:prSet presAssocID="{492EF05E-2CB2-46C0-ABB6-14B4A3D14E64}" presName="hierChild5" presStyleCnt="0"/>
      <dgm:spPr/>
    </dgm:pt>
    <dgm:pt modelId="{32229736-2F41-4F24-A27D-BEE369A14911}" type="pres">
      <dgm:prSet presAssocID="{631875A4-F9B6-4FC0-865B-34F9BCBFCF22}" presName="Name23" presStyleLbl="parChTrans1D4" presStyleIdx="7" presStyleCnt="14"/>
      <dgm:spPr/>
    </dgm:pt>
    <dgm:pt modelId="{7B264D83-C64C-4F83-A6C3-BB15967D5C52}" type="pres">
      <dgm:prSet presAssocID="{00792EC5-D561-4BDF-A1C2-E971E4B75AF7}" presName="hierRoot4" presStyleCnt="0"/>
      <dgm:spPr/>
    </dgm:pt>
    <dgm:pt modelId="{24EAC007-6CD5-4B50-B977-DE352B646AAC}" type="pres">
      <dgm:prSet presAssocID="{00792EC5-D561-4BDF-A1C2-E971E4B75AF7}" presName="composite4" presStyleCnt="0"/>
      <dgm:spPr/>
    </dgm:pt>
    <dgm:pt modelId="{7D1C1B94-95F2-4634-9EB0-56A8E984ABA6}" type="pres">
      <dgm:prSet presAssocID="{00792EC5-D561-4BDF-A1C2-E971E4B75AF7}" presName="background4" presStyleLbl="node4" presStyleIdx="7" presStyleCnt="14"/>
      <dgm:spPr>
        <a:solidFill>
          <a:schemeClr val="accent2"/>
        </a:solidFill>
      </dgm:spPr>
    </dgm:pt>
    <dgm:pt modelId="{E329DE3E-F44C-4FFF-BFC2-268077B4B183}" type="pres">
      <dgm:prSet presAssocID="{00792EC5-D561-4BDF-A1C2-E971E4B75AF7}" presName="text4" presStyleLbl="fgAcc4" presStyleIdx="7" presStyleCnt="14">
        <dgm:presLayoutVars>
          <dgm:chPref val="3"/>
        </dgm:presLayoutVars>
      </dgm:prSet>
      <dgm:spPr/>
    </dgm:pt>
    <dgm:pt modelId="{94CC9C9A-190A-463E-B369-DF3014475C22}" type="pres">
      <dgm:prSet presAssocID="{00792EC5-D561-4BDF-A1C2-E971E4B75AF7}" presName="hierChild5" presStyleCnt="0"/>
      <dgm:spPr/>
    </dgm:pt>
    <dgm:pt modelId="{1484CAD1-26C2-4340-80B4-CFAB0138FA16}" type="pres">
      <dgm:prSet presAssocID="{C1216BA0-F571-415C-8545-BCDAF2106479}" presName="Name23" presStyleLbl="parChTrans1D4" presStyleIdx="8" presStyleCnt="14"/>
      <dgm:spPr/>
    </dgm:pt>
    <dgm:pt modelId="{D6A0626A-CAC0-453B-9945-ACA65D192D8D}" type="pres">
      <dgm:prSet presAssocID="{1C8D244B-8181-4F4E-AB67-C1CF0C1DC140}" presName="hierRoot4" presStyleCnt="0"/>
      <dgm:spPr/>
    </dgm:pt>
    <dgm:pt modelId="{EC535283-7D76-4135-B725-ABB5C88C7304}" type="pres">
      <dgm:prSet presAssocID="{1C8D244B-8181-4F4E-AB67-C1CF0C1DC140}" presName="composite4" presStyleCnt="0"/>
      <dgm:spPr/>
    </dgm:pt>
    <dgm:pt modelId="{80BC4DC2-1170-41B9-8D90-ABEA8F2A379F}" type="pres">
      <dgm:prSet presAssocID="{1C8D244B-8181-4F4E-AB67-C1CF0C1DC140}" presName="background4" presStyleLbl="node4" presStyleIdx="8" presStyleCnt="14"/>
      <dgm:spPr>
        <a:prstGeom prst="ellipse">
          <a:avLst/>
        </a:prstGeom>
        <a:solidFill>
          <a:schemeClr val="accent2"/>
        </a:solidFill>
      </dgm:spPr>
    </dgm:pt>
    <dgm:pt modelId="{76D4B5F9-D001-41CE-84FC-9BA961A555DB}" type="pres">
      <dgm:prSet presAssocID="{1C8D244B-8181-4F4E-AB67-C1CF0C1DC140}" presName="text4" presStyleLbl="fgAcc4" presStyleIdx="8" presStyleCnt="14">
        <dgm:presLayoutVars>
          <dgm:chPref val="3"/>
        </dgm:presLayoutVars>
      </dgm:prSet>
      <dgm:spPr>
        <a:prstGeom prst="ellipse">
          <a:avLst/>
        </a:prstGeom>
      </dgm:spPr>
    </dgm:pt>
    <dgm:pt modelId="{54F8917B-4CD2-488D-AD6E-9B5158D5D0CD}" type="pres">
      <dgm:prSet presAssocID="{1C8D244B-8181-4F4E-AB67-C1CF0C1DC140}" presName="hierChild5" presStyleCnt="0"/>
      <dgm:spPr/>
    </dgm:pt>
    <dgm:pt modelId="{99746C33-8028-4C73-9CEC-A252685D06F5}" type="pres">
      <dgm:prSet presAssocID="{C1DC4C20-A7C0-48B7-8D32-2EEC467CF350}" presName="Name23" presStyleLbl="parChTrans1D4" presStyleIdx="9" presStyleCnt="14"/>
      <dgm:spPr/>
    </dgm:pt>
    <dgm:pt modelId="{F385E71F-469F-4E7D-915F-C03C1FDD84FF}" type="pres">
      <dgm:prSet presAssocID="{C205BF1C-4CAF-4636-BE30-069EEBE75D7C}" presName="hierRoot4" presStyleCnt="0"/>
      <dgm:spPr/>
    </dgm:pt>
    <dgm:pt modelId="{238966C0-B983-466B-B9F9-337BAF978096}" type="pres">
      <dgm:prSet presAssocID="{C205BF1C-4CAF-4636-BE30-069EEBE75D7C}" presName="composite4" presStyleCnt="0"/>
      <dgm:spPr/>
    </dgm:pt>
    <dgm:pt modelId="{D0854AFE-7286-450A-B43F-45EA9BC0C1E5}" type="pres">
      <dgm:prSet presAssocID="{C205BF1C-4CAF-4636-BE30-069EEBE75D7C}" presName="background4" presStyleLbl="node4" presStyleIdx="9" presStyleCnt="14"/>
      <dgm:spPr>
        <a:solidFill>
          <a:schemeClr val="accent3"/>
        </a:solidFill>
      </dgm:spPr>
    </dgm:pt>
    <dgm:pt modelId="{D95647CD-66A7-4599-B620-0DC1E18440DF}" type="pres">
      <dgm:prSet presAssocID="{C205BF1C-4CAF-4636-BE30-069EEBE75D7C}" presName="text4" presStyleLbl="fgAcc4" presStyleIdx="9" presStyleCnt="14">
        <dgm:presLayoutVars>
          <dgm:chPref val="3"/>
        </dgm:presLayoutVars>
      </dgm:prSet>
      <dgm:spPr/>
    </dgm:pt>
    <dgm:pt modelId="{9BEE6F8E-3DF5-4E3A-8E8F-41CBF89199D4}" type="pres">
      <dgm:prSet presAssocID="{C205BF1C-4CAF-4636-BE30-069EEBE75D7C}" presName="hierChild5" presStyleCnt="0"/>
      <dgm:spPr/>
    </dgm:pt>
    <dgm:pt modelId="{58ACB8C2-9970-4012-AED3-7B7E8DDD9F77}" type="pres">
      <dgm:prSet presAssocID="{E0A86248-EAB8-4246-B998-69E342ABE647}" presName="Name23" presStyleLbl="parChTrans1D4" presStyleIdx="10" presStyleCnt="14"/>
      <dgm:spPr/>
    </dgm:pt>
    <dgm:pt modelId="{D7BA583C-5E01-4890-9950-FBB209CCAF8E}" type="pres">
      <dgm:prSet presAssocID="{66266941-66DD-4889-8E5C-9249B0CCE8CC}" presName="hierRoot4" presStyleCnt="0"/>
      <dgm:spPr/>
    </dgm:pt>
    <dgm:pt modelId="{E444181C-251C-4795-8DBE-D4279009983F}" type="pres">
      <dgm:prSet presAssocID="{66266941-66DD-4889-8E5C-9249B0CCE8CC}" presName="composite4" presStyleCnt="0"/>
      <dgm:spPr/>
    </dgm:pt>
    <dgm:pt modelId="{C663E9F8-88AC-4FAE-82A3-11077CB92622}" type="pres">
      <dgm:prSet presAssocID="{66266941-66DD-4889-8E5C-9249B0CCE8CC}" presName="background4" presStyleLbl="node4" presStyleIdx="10" presStyleCnt="14"/>
      <dgm:spPr>
        <a:solidFill>
          <a:schemeClr val="accent3"/>
        </a:solidFill>
      </dgm:spPr>
    </dgm:pt>
    <dgm:pt modelId="{EC921E8A-14BA-4A54-B90D-9C93E186D3BC}" type="pres">
      <dgm:prSet presAssocID="{66266941-66DD-4889-8E5C-9249B0CCE8CC}" presName="text4" presStyleLbl="fgAcc4" presStyleIdx="10" presStyleCnt="14">
        <dgm:presLayoutVars>
          <dgm:chPref val="3"/>
        </dgm:presLayoutVars>
      </dgm:prSet>
      <dgm:spPr/>
    </dgm:pt>
    <dgm:pt modelId="{29C4FF6B-FFF5-4A01-8819-8C34341A25E1}" type="pres">
      <dgm:prSet presAssocID="{66266941-66DD-4889-8E5C-9249B0CCE8CC}" presName="hierChild5" presStyleCnt="0"/>
      <dgm:spPr/>
    </dgm:pt>
    <dgm:pt modelId="{3FF9CBC5-6FC2-4C31-8FBA-AA1660EECD8C}" type="pres">
      <dgm:prSet presAssocID="{24F859CC-EF37-4CAE-B5BE-B30DF6D2136C}" presName="Name23" presStyleLbl="parChTrans1D4" presStyleIdx="11" presStyleCnt="14"/>
      <dgm:spPr/>
    </dgm:pt>
    <dgm:pt modelId="{11D26022-5F4F-4739-98FD-E3F00E4B3C05}" type="pres">
      <dgm:prSet presAssocID="{BBBB8EDA-9FE8-4D72-B9DA-D6198A202129}" presName="hierRoot4" presStyleCnt="0"/>
      <dgm:spPr/>
    </dgm:pt>
    <dgm:pt modelId="{36BC10AF-18F0-49FB-A367-54795264AB7A}" type="pres">
      <dgm:prSet presAssocID="{BBBB8EDA-9FE8-4D72-B9DA-D6198A202129}" presName="composite4" presStyleCnt="0"/>
      <dgm:spPr/>
    </dgm:pt>
    <dgm:pt modelId="{8BE8FB1F-A6CA-4654-BF8E-E688513B8697}" type="pres">
      <dgm:prSet presAssocID="{BBBB8EDA-9FE8-4D72-B9DA-D6198A202129}" presName="background4" presStyleLbl="node4" presStyleIdx="11" presStyleCnt="14"/>
      <dgm:spPr>
        <a:solidFill>
          <a:srgbClr val="BC70EE">
            <a:alpha val="25098"/>
          </a:srgbClr>
        </a:solidFill>
        <a:ln>
          <a:solidFill>
            <a:srgbClr val="FFFFFF">
              <a:alpha val="25098"/>
            </a:srgbClr>
          </a:solidFill>
        </a:ln>
      </dgm:spPr>
    </dgm:pt>
    <dgm:pt modelId="{8B2F4FF7-DF31-46B3-8DDF-BF2C90C02A15}" type="pres">
      <dgm:prSet presAssocID="{BBBB8EDA-9FE8-4D72-B9DA-D6198A202129}" presName="text4" presStyleLbl="fgAcc4" presStyleIdx="11" presStyleCnt="14">
        <dgm:presLayoutVars>
          <dgm:chPref val="3"/>
        </dgm:presLayoutVars>
      </dgm:prSet>
      <dgm:spPr/>
    </dgm:pt>
    <dgm:pt modelId="{C1A9C78A-563F-49A1-9DE6-95A542F8DF1A}" type="pres">
      <dgm:prSet presAssocID="{BBBB8EDA-9FE8-4D72-B9DA-D6198A202129}" presName="hierChild5" presStyleCnt="0"/>
      <dgm:spPr/>
    </dgm:pt>
    <dgm:pt modelId="{CF0BF91B-94AE-435A-89DD-CD040A8849D4}" type="pres">
      <dgm:prSet presAssocID="{13AB623D-D424-4EBD-A00E-AC75442AE386}" presName="Name23" presStyleLbl="parChTrans1D4" presStyleIdx="12" presStyleCnt="14"/>
      <dgm:spPr/>
    </dgm:pt>
    <dgm:pt modelId="{20BF04DA-A65A-4E4C-91C5-C556399C8949}" type="pres">
      <dgm:prSet presAssocID="{BA68359E-D22F-4F21-9860-7DB8128817F1}" presName="hierRoot4" presStyleCnt="0"/>
      <dgm:spPr/>
    </dgm:pt>
    <dgm:pt modelId="{49A455A7-9EB5-4E95-9266-1F399812963D}" type="pres">
      <dgm:prSet presAssocID="{BA68359E-D22F-4F21-9860-7DB8128817F1}" presName="composite4" presStyleCnt="0"/>
      <dgm:spPr/>
    </dgm:pt>
    <dgm:pt modelId="{EDE324F9-CD1D-46FC-A562-C615FB8EA08F}" type="pres">
      <dgm:prSet presAssocID="{BA68359E-D22F-4F21-9860-7DB8128817F1}" presName="background4" presStyleLbl="node4" presStyleIdx="12" presStyleCnt="14"/>
      <dgm:spPr>
        <a:solidFill>
          <a:schemeClr val="accent4"/>
        </a:solidFill>
      </dgm:spPr>
    </dgm:pt>
    <dgm:pt modelId="{6B08A931-12D3-43C6-A5AF-60FE529CB973}" type="pres">
      <dgm:prSet presAssocID="{BA68359E-D22F-4F21-9860-7DB8128817F1}" presName="text4" presStyleLbl="fgAcc4" presStyleIdx="12" presStyleCnt="14">
        <dgm:presLayoutVars>
          <dgm:chPref val="3"/>
        </dgm:presLayoutVars>
      </dgm:prSet>
      <dgm:spPr/>
    </dgm:pt>
    <dgm:pt modelId="{5FAD6D80-B599-43B7-9FBB-5A4BC77E53FD}" type="pres">
      <dgm:prSet presAssocID="{BA68359E-D22F-4F21-9860-7DB8128817F1}" presName="hierChild5" presStyleCnt="0"/>
      <dgm:spPr/>
    </dgm:pt>
    <dgm:pt modelId="{4D94CD37-3F36-478C-B156-46DC14B370E0}" type="pres">
      <dgm:prSet presAssocID="{D637669D-4B4E-411A-A8F7-11C3D349297B}" presName="Name23" presStyleLbl="parChTrans1D4" presStyleIdx="13" presStyleCnt="14"/>
      <dgm:spPr/>
    </dgm:pt>
    <dgm:pt modelId="{5F4A578C-BA86-4D0F-A6E1-61E7A4484C8A}" type="pres">
      <dgm:prSet presAssocID="{C16E2DDD-24E1-451A-B647-A6F67A3545DD}" presName="hierRoot4" presStyleCnt="0"/>
      <dgm:spPr/>
    </dgm:pt>
    <dgm:pt modelId="{2220BAF2-87FD-4F10-A1E5-22D8C5BC2102}" type="pres">
      <dgm:prSet presAssocID="{C16E2DDD-24E1-451A-B647-A6F67A3545DD}" presName="composite4" presStyleCnt="0"/>
      <dgm:spPr/>
    </dgm:pt>
    <dgm:pt modelId="{D5396899-3871-45F7-AB77-4A467BECFFC6}" type="pres">
      <dgm:prSet presAssocID="{C16E2DDD-24E1-451A-B647-A6F67A3545DD}" presName="background4" presStyleLbl="node4" presStyleIdx="13" presStyleCnt="14"/>
      <dgm:spPr>
        <a:solidFill>
          <a:schemeClr val="accent4"/>
        </a:solidFill>
      </dgm:spPr>
    </dgm:pt>
    <dgm:pt modelId="{A3839474-7393-48BF-987C-890FEF036F61}" type="pres">
      <dgm:prSet presAssocID="{C16E2DDD-24E1-451A-B647-A6F67A3545DD}" presName="text4" presStyleLbl="fgAcc4" presStyleIdx="13" presStyleCnt="14">
        <dgm:presLayoutVars>
          <dgm:chPref val="3"/>
        </dgm:presLayoutVars>
      </dgm:prSet>
      <dgm:spPr/>
    </dgm:pt>
    <dgm:pt modelId="{5BA1FB82-2B13-4BE1-B16F-12FA429C6394}" type="pres">
      <dgm:prSet presAssocID="{C16E2DDD-24E1-451A-B647-A6F67A3545DD}" presName="hierChild5" presStyleCnt="0"/>
      <dgm:spPr/>
    </dgm:pt>
  </dgm:ptLst>
  <dgm:cxnLst>
    <dgm:cxn modelId="{F9BEAA02-4DCF-4BD1-AE29-798D16E6DC63}" type="presOf" srcId="{13AB623D-D424-4EBD-A00E-AC75442AE386}" destId="{CF0BF91B-94AE-435A-89DD-CD040A8849D4}" srcOrd="0" destOrd="0" presId="urn:microsoft.com/office/officeart/2005/8/layout/hierarchy1"/>
    <dgm:cxn modelId="{F732B304-44F1-4471-996E-3CB6E02D3428}" srcId="{1E9B0D1D-66AC-47FE-8585-D514C2388683}" destId="{C205BF1C-4CAF-4636-BE30-069EEBE75D7C}" srcOrd="2" destOrd="0" parTransId="{C1DC4C20-A7C0-48B7-8D32-2EEC467CF350}" sibTransId="{2D75F366-06AC-49B4-A9D4-292CA584BDB9}"/>
    <dgm:cxn modelId="{A624C70B-E685-4AC5-9497-2D7BC41DF467}" type="presOf" srcId="{3338D6AC-9A90-430F-96E1-3CDCDE6A5725}" destId="{F5143507-E130-464B-806C-BE83E12878E2}"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E9989515-964D-4950-ADDE-C4EF9AD7F298}" srcId="{419705E4-FE84-4815-9508-5DB595124B41}" destId="{FD78D6A0-EFF5-4B48-96D5-01BCC03844A4}" srcOrd="0" destOrd="0" parTransId="{6EBC887B-39A9-44F7-B457-F803806C9E59}" sibTransId="{A14BA7C1-A75F-4AFA-B26A-AA474317E958}"/>
    <dgm:cxn modelId="{5BECB816-05EC-410E-B164-D2D60A2913AC}" srcId="{1E9B0D1D-66AC-47FE-8585-D514C2388683}" destId="{9183D4E7-F776-4853-A486-F9BA1A62128D}" srcOrd="1" destOrd="0" parTransId="{A0D85C7B-1EB7-4B78-BCF8-A7635AAAEBF9}" sibTransId="{050D4A33-AF8A-41AC-B7BE-D1691B7B8774}"/>
    <dgm:cxn modelId="{6E1C2E18-5886-47B9-9D87-A9EDC50DBCCA}" type="presOf" srcId="{E0A86248-EAB8-4246-B998-69E342ABE647}" destId="{58ACB8C2-9970-4012-AED3-7B7E8DDD9F77}" srcOrd="0" destOrd="0" presId="urn:microsoft.com/office/officeart/2005/8/layout/hierarchy1"/>
    <dgm:cxn modelId="{5474C31D-54FC-4CFA-9B5E-44AF3B949C3E}" type="presOf" srcId="{631875A4-F9B6-4FC0-865B-34F9BCBFCF22}" destId="{32229736-2F41-4F24-A27D-BEE369A14911}" srcOrd="0" destOrd="0" presId="urn:microsoft.com/office/officeart/2005/8/layout/hierarchy1"/>
    <dgm:cxn modelId="{63BCEB1E-0396-4183-958B-67F9B4477E2D}" srcId="{1E9B0D1D-66AC-47FE-8585-D514C2388683}" destId="{45AA635D-4C20-4B71-9E55-A6F25881AB46}" srcOrd="0" destOrd="0" parTransId="{A6B6333E-7991-4789-B9ED-C7DC1164A4B3}" sibTransId="{50C141B6-4487-43AD-B32D-0252DC6F5CB0}"/>
    <dgm:cxn modelId="{40FAB831-9558-4B45-9B5E-36C41705624C}" type="presOf" srcId="{C1216BA0-F571-415C-8545-BCDAF2106479}" destId="{1484CAD1-26C2-4340-80B4-CFAB0138FA16}" srcOrd="0" destOrd="0" presId="urn:microsoft.com/office/officeart/2005/8/layout/hierarchy1"/>
    <dgm:cxn modelId="{32FB6834-1537-4327-B686-C6A4E7D20278}" type="presOf" srcId="{1574BF6E-3A8D-443F-84DE-877EAA20BE16}" destId="{A3B4ADC0-D33E-4701-A80E-B6B674260AB7}" srcOrd="0" destOrd="0" presId="urn:microsoft.com/office/officeart/2005/8/layout/hierarchy1"/>
    <dgm:cxn modelId="{A22C743B-C505-45EF-8DCB-2E3CDB075D05}" type="presOf" srcId="{FCC5D883-8B7F-46F4-BEF9-7039D47D598C}" destId="{2E383389-DE9D-4381-95A3-0514133FADE6}" srcOrd="0" destOrd="0" presId="urn:microsoft.com/office/officeart/2005/8/layout/hierarchy1"/>
    <dgm:cxn modelId="{5F653840-672A-40B7-9318-2ABF31288631}" type="presOf" srcId="{492EF05E-2CB2-46C0-ABB6-14B4A3D14E64}" destId="{B6BF2900-E6E3-4FE7-84C7-14FB35C94F00}" srcOrd="0" destOrd="0" presId="urn:microsoft.com/office/officeart/2005/8/layout/hierarchy1"/>
    <dgm:cxn modelId="{00BFCB40-6093-4737-A148-06F3775D43EF}" type="presOf" srcId="{F3BA55F0-9709-49CF-8E41-C1E54E36589A}" destId="{5493B81A-246B-428C-AC74-06175E89CEF5}" srcOrd="0" destOrd="0" presId="urn:microsoft.com/office/officeart/2005/8/layout/hierarchy1"/>
    <dgm:cxn modelId="{343E4B5E-4D4B-4438-A01C-D2872657CAE3}" type="presOf" srcId="{00792EC5-D561-4BDF-A1C2-E971E4B75AF7}" destId="{E329DE3E-F44C-4FFF-BFC2-268077B4B183}" srcOrd="0" destOrd="0" presId="urn:microsoft.com/office/officeart/2005/8/layout/hierarchy1"/>
    <dgm:cxn modelId="{3D9C2662-81CA-4739-9826-9B6F3702E9B3}" type="presOf" srcId="{419705E4-FE84-4815-9508-5DB595124B41}" destId="{BA6E3F57-45C3-4F4E-B3C3-04266236DF1B}" srcOrd="0" destOrd="0" presId="urn:microsoft.com/office/officeart/2005/8/layout/hierarchy1"/>
    <dgm:cxn modelId="{E611C762-2F5E-484C-A6A0-10CDD5DBC6FE}" srcId="{F3BA55F0-9709-49CF-8E41-C1E54E36589A}" destId="{00792EC5-D561-4BDF-A1C2-E971E4B75AF7}" srcOrd="1" destOrd="0" parTransId="{631875A4-F9B6-4FC0-865B-34F9BCBFCF22}" sibTransId="{5A342783-1F02-4E03-A959-9C1DF4A2065A}"/>
    <dgm:cxn modelId="{58C40663-AC48-40C4-ACFC-A2C284FDE310}" type="presOf" srcId="{197C0697-D030-4E33-84D4-914199B16629}" destId="{92F9E245-AC44-4C45-AF1D-05590666448A}" srcOrd="0" destOrd="0" presId="urn:microsoft.com/office/officeart/2005/8/layout/hierarchy1"/>
    <dgm:cxn modelId="{DE733F43-D924-49D2-8E16-CAEABE852A27}" srcId="{419705E4-FE84-4815-9508-5DB595124B41}" destId="{F3BA55F0-9709-49CF-8E41-C1E54E36589A}" srcOrd="1" destOrd="0" parTransId="{AEF88231-2DA7-4AEF-9623-0BFA4E38B1D2}" sibTransId="{9504B672-856B-4C1A-9D98-DCE84E881656}"/>
    <dgm:cxn modelId="{CD5D3F67-9AE1-429A-A80F-80C7CA779E88}" srcId="{59C94B04-C689-4C98-B1EA-437CF48A6731}" destId="{1E9B0D1D-66AC-47FE-8585-D514C2388683}" srcOrd="0" destOrd="0" parTransId="{3338D6AC-9A90-430F-96E1-3CDCDE6A5725}" sibTransId="{6558D9DA-D8F6-4FC6-A6F4-3AFE07DB80DB}"/>
    <dgm:cxn modelId="{36215549-958A-4693-A5EC-0CB1B6239C04}" srcId="{F3BA55F0-9709-49CF-8E41-C1E54E36589A}" destId="{492EF05E-2CB2-46C0-ABB6-14B4A3D14E64}" srcOrd="0" destOrd="0" parTransId="{3AC526C0-80D4-4B77-AE96-6016BDB0C590}" sibTransId="{C95A2194-2803-4045-B8C8-C0D69DB9C983}"/>
    <dgm:cxn modelId="{EAAA4E6B-6DC4-4301-8639-AE1498A9E405}" srcId="{419705E4-FE84-4815-9508-5DB595124B41}" destId="{1C8D244B-8181-4F4E-AB67-C1CF0C1DC140}" srcOrd="2" destOrd="0" parTransId="{C1216BA0-F571-415C-8545-BCDAF2106479}" sibTransId="{442AEE99-4234-4D0A-8808-70E1315F4696}"/>
    <dgm:cxn modelId="{0D5B4273-43C0-4C50-A66D-3D1E0909A5C4}" type="presOf" srcId="{A0D85C7B-1EB7-4B78-BCF8-A7635AAAEBF9}" destId="{2BF49412-ED1F-4465-BD7E-82233855208A}" srcOrd="0" destOrd="0" presId="urn:microsoft.com/office/officeart/2005/8/layout/hierarchy1"/>
    <dgm:cxn modelId="{06D52C74-2D70-4B43-BD41-399B58F19833}" srcId="{BBBB8EDA-9FE8-4D72-B9DA-D6198A202129}" destId="{BA68359E-D22F-4F21-9860-7DB8128817F1}" srcOrd="0" destOrd="0" parTransId="{13AB623D-D424-4EBD-A00E-AC75442AE386}" sibTransId="{511DDB88-E8F7-4FFC-A0C8-0D4BED84C557}"/>
    <dgm:cxn modelId="{54393674-DFFF-438E-9CB1-AAFC37EACE86}" srcId="{1E9B0D1D-66AC-47FE-8585-D514C2388683}" destId="{BBBB8EDA-9FE8-4D72-B9DA-D6198A202129}" srcOrd="3" destOrd="0" parTransId="{24F859CC-EF37-4CAE-B5BE-B30DF6D2136C}" sibTransId="{8EC73AF0-CFCA-4340-B30A-CD992A4BF8F9}"/>
    <dgm:cxn modelId="{CFE58E56-6C8C-43AF-88E4-3E4F170F7153}" type="presOf" srcId="{BA68359E-D22F-4F21-9860-7DB8128817F1}" destId="{6B08A931-12D3-43C6-A5AF-60FE529CB973}" srcOrd="0" destOrd="0" presId="urn:microsoft.com/office/officeart/2005/8/layout/hierarchy1"/>
    <dgm:cxn modelId="{02797678-F7D5-4343-B7F3-C2F2DB93B3EA}" type="presOf" srcId="{B72643A2-31C5-4F2B-8925-D818D9A85155}" destId="{91431C5F-1D46-4F42-8EFF-71294F103580}" srcOrd="0" destOrd="0" presId="urn:microsoft.com/office/officeart/2005/8/layout/hierarchy1"/>
    <dgm:cxn modelId="{312A4C7C-8852-46E9-8071-048085FCAEBF}" type="presOf" srcId="{C205BF1C-4CAF-4636-BE30-069EEBE75D7C}" destId="{D95647CD-66A7-4599-B620-0DC1E18440DF}" srcOrd="0" destOrd="0" presId="urn:microsoft.com/office/officeart/2005/8/layout/hierarchy1"/>
    <dgm:cxn modelId="{F419887E-DA99-47DC-A8DE-58F1F5827847}" type="presOf" srcId="{AEF88231-2DA7-4AEF-9623-0BFA4E38B1D2}" destId="{9D44DC93-28D7-4059-9B70-A834D5DF20F3}" srcOrd="0" destOrd="0" presId="urn:microsoft.com/office/officeart/2005/8/layout/hierarchy1"/>
    <dgm:cxn modelId="{5CC31080-C6D6-4591-9F3F-DA1A5F84BF64}" type="presOf" srcId="{BBBB8EDA-9FE8-4D72-B9DA-D6198A202129}" destId="{8B2F4FF7-DF31-46B3-8DDF-BF2C90C02A15}" srcOrd="0" destOrd="0" presId="urn:microsoft.com/office/officeart/2005/8/layout/hierarchy1"/>
    <dgm:cxn modelId="{EF68F882-FBFA-440A-99B6-B6030504B7FB}" type="presOf" srcId="{45AA635D-4C20-4B71-9E55-A6F25881AB46}" destId="{E962E3D0-9AE7-4379-AAEC-9E28AB3C3FEA}" srcOrd="0" destOrd="0" presId="urn:microsoft.com/office/officeart/2005/8/layout/hierarchy1"/>
    <dgm:cxn modelId="{840B2C8C-C7A3-4230-88C8-63F8EB312FB5}" type="presOf" srcId="{C1DC4C20-A7C0-48B7-8D32-2EEC467CF350}" destId="{99746C33-8028-4C73-9CEC-A252685D06F5}" srcOrd="0" destOrd="0" presId="urn:microsoft.com/office/officeart/2005/8/layout/hierarchy1"/>
    <dgm:cxn modelId="{65C9BE8D-9DD7-4C3C-B640-2EE38503EF03}" type="presOf" srcId="{1C8D244B-8181-4F4E-AB67-C1CF0C1DC140}" destId="{76D4B5F9-D001-41CE-84FC-9BA961A555DB}" srcOrd="0" destOrd="0" presId="urn:microsoft.com/office/officeart/2005/8/layout/hierarchy1"/>
    <dgm:cxn modelId="{7F276D92-875F-4A0E-A9E9-1922CAFBB5C4}" type="presOf" srcId="{DD442C9F-3586-4FB4-9B01-716A3E9BAC82}" destId="{B7C8B601-6CA7-4126-BE4D-99B148908184}" srcOrd="0" destOrd="0" presId="urn:microsoft.com/office/officeart/2005/8/layout/hierarchy1"/>
    <dgm:cxn modelId="{28EC8E94-C5EE-4A91-ACC6-3A60E54BCBD7}" type="presOf" srcId="{6EBC887B-39A9-44F7-B457-F803806C9E59}" destId="{8DDE5640-5416-4C7B-AEDE-3C81A52203A0}" srcOrd="0" destOrd="0" presId="urn:microsoft.com/office/officeart/2005/8/layout/hierarchy1"/>
    <dgm:cxn modelId="{7005E796-7683-4ACD-ADFE-34F63B1CDF89}" type="presOf" srcId="{1E9B0D1D-66AC-47FE-8585-D514C2388683}" destId="{D2340EA8-9517-4306-8FA3-61E70F6EDCF0}" srcOrd="0" destOrd="0" presId="urn:microsoft.com/office/officeart/2005/8/layout/hierarchy1"/>
    <dgm:cxn modelId="{3737D19A-DD53-45E8-BF40-69586A15E986}" type="presOf" srcId="{D637669D-4B4E-411A-A8F7-11C3D349297B}" destId="{4D94CD37-3F36-478C-B156-46DC14B370E0}" srcOrd="0" destOrd="0" presId="urn:microsoft.com/office/officeart/2005/8/layout/hierarchy1"/>
    <dgm:cxn modelId="{6F7B6EA6-56A2-41D1-81E7-E551A46C9F56}" type="presOf" srcId="{3AC526C0-80D4-4B77-AE96-6016BDB0C590}" destId="{789AA62E-5F9A-4069-9011-AE00A6DF7DEE}" srcOrd="0" destOrd="0" presId="urn:microsoft.com/office/officeart/2005/8/layout/hierarchy1"/>
    <dgm:cxn modelId="{7FAEA0AB-91AD-46EC-BC95-5BA4FB012AE5}" type="presOf" srcId="{9183D4E7-F776-4853-A486-F9BA1A62128D}" destId="{94D3874D-0076-4F09-B5C8-41D26B7FBB87}" srcOrd="0" destOrd="0" presId="urn:microsoft.com/office/officeart/2005/8/layout/hierarchy1"/>
    <dgm:cxn modelId="{0796ECB5-3E7E-46E6-8CA8-70C22A4410F0}" type="presOf" srcId="{66266941-66DD-4889-8E5C-9249B0CCE8CC}" destId="{EC921E8A-14BA-4A54-B90D-9C93E186D3BC}" srcOrd="0" destOrd="0" presId="urn:microsoft.com/office/officeart/2005/8/layout/hierarchy1"/>
    <dgm:cxn modelId="{19077EBB-5F10-4715-ADDA-E904AF55309D}" srcId="{C205BF1C-4CAF-4636-BE30-069EEBE75D7C}" destId="{66266941-66DD-4889-8E5C-9249B0CCE8CC}" srcOrd="0" destOrd="0" parTransId="{E0A86248-EAB8-4246-B998-69E342ABE647}" sibTransId="{F5F046E9-CD11-4BD8-A3DE-50F8EB5A758A}"/>
    <dgm:cxn modelId="{F1EDB6CC-2BC4-4B53-B811-C2ABBC86953C}" type="presOf" srcId="{70EE4BD1-7143-4D83-BBC0-86C2380A50AB}" destId="{6A0469F9-80D1-43F4-BDB8-64DE03EB9ACB}" srcOrd="0" destOrd="0" presId="urn:microsoft.com/office/officeart/2005/8/layout/hierarchy1"/>
    <dgm:cxn modelId="{02C36FDC-B5AF-467B-80EB-74AC9A7738B5}" type="presOf" srcId="{C16E2DDD-24E1-451A-B647-A6F67A3545DD}" destId="{A3839474-7393-48BF-987C-890FEF036F61}" srcOrd="0" destOrd="0" presId="urn:microsoft.com/office/officeart/2005/8/layout/hierarchy1"/>
    <dgm:cxn modelId="{F237F7EC-18F7-4825-9987-BDBD502BF6B7}" type="presOf" srcId="{59C94B04-C689-4C98-B1EA-437CF48A6731}" destId="{96928D4B-8FD1-4171-9246-C00DF65FC32F}" srcOrd="0" destOrd="0" presId="urn:microsoft.com/office/officeart/2005/8/layout/hierarchy1"/>
    <dgm:cxn modelId="{76A722ED-1137-4826-8C66-B3DA5739B033}" srcId="{1574BF6E-3A8D-443F-84DE-877EAA20BE16}" destId="{59C94B04-C689-4C98-B1EA-437CF48A6731}" srcOrd="0" destOrd="0" parTransId="{70EE4BD1-7143-4D83-BBC0-86C2380A50AB}" sibTransId="{B5077535-51DA-43AF-8306-C0210FAE773E}"/>
    <dgm:cxn modelId="{08D703EE-9EAC-4B22-92E5-2D24B1B6EC5A}" type="presOf" srcId="{24F859CC-EF37-4CAE-B5BE-B30DF6D2136C}" destId="{3FF9CBC5-6FC2-4C31-8FBA-AA1660EECD8C}" srcOrd="0" destOrd="0" presId="urn:microsoft.com/office/officeart/2005/8/layout/hierarchy1"/>
    <dgm:cxn modelId="{5F378EF3-36F7-45A3-841C-79A1C6D4D683}" type="presOf" srcId="{FD78D6A0-EFF5-4B48-96D5-01BCC03844A4}" destId="{16BE09AB-F499-4981-A771-A60B206FEB5A}" srcOrd="0" destOrd="0" presId="urn:microsoft.com/office/officeart/2005/8/layout/hierarchy1"/>
    <dgm:cxn modelId="{E6EA60F5-353D-4DEE-AD4B-5421D16C3BC4}" srcId="{B72643A2-31C5-4F2B-8925-D818D9A85155}" destId="{1574BF6E-3A8D-443F-84DE-877EAA20BE16}" srcOrd="0" destOrd="0" parTransId="{978DDABC-A180-42EA-90DE-68AC5AF2F15D}" sibTransId="{F996652C-D3EE-4D9A-8E0E-D86A8F9397EB}"/>
    <dgm:cxn modelId="{2D2338F8-6D28-4873-862D-CD2F7C311C7C}" srcId="{BA68359E-D22F-4F21-9860-7DB8128817F1}" destId="{C16E2DDD-24E1-451A-B647-A6F67A3545DD}" srcOrd="0" destOrd="0" parTransId="{D637669D-4B4E-411A-A8F7-11C3D349297B}" sibTransId="{57B8268E-7F9A-407C-BC6E-013732DE211B}"/>
    <dgm:cxn modelId="{682D37F9-FF06-4D0D-8C30-EDDA0C7BFEDC}" srcId="{9183D4E7-F776-4853-A486-F9BA1A62128D}" destId="{DD442C9F-3586-4FB4-9B01-716A3E9BAC82}" srcOrd="0" destOrd="0" parTransId="{197C0697-D030-4E33-84D4-914199B16629}" sibTransId="{79BCCE30-7471-4437-B166-99D684D835AE}"/>
    <dgm:cxn modelId="{FCC3EDFA-F0EB-4443-A90A-E328608CCFD0}" type="presOf" srcId="{A6B6333E-7991-4789-B9ED-C7DC1164A4B3}" destId="{FFF47F14-4039-4B35-B557-5F39D5C8AC9B}" srcOrd="0" destOrd="0" presId="urn:microsoft.com/office/officeart/2005/8/layout/hierarchy1"/>
    <dgm:cxn modelId="{6D3EB35D-5D98-4CE3-9763-BFE378D1BDB8}" type="presParOf" srcId="{91431C5F-1D46-4F42-8EFF-71294F103580}" destId="{9B1DB847-4E55-4EFC-A72D-47462569AEC1}" srcOrd="0" destOrd="0" presId="urn:microsoft.com/office/officeart/2005/8/layout/hierarchy1"/>
    <dgm:cxn modelId="{1C1C0D04-C742-4D88-A89A-C72D52CE5E3A}" type="presParOf" srcId="{9B1DB847-4E55-4EFC-A72D-47462569AEC1}" destId="{88535BE7-A547-4F13-A074-4BAEF8819A40}" srcOrd="0" destOrd="0" presId="urn:microsoft.com/office/officeart/2005/8/layout/hierarchy1"/>
    <dgm:cxn modelId="{CC068E43-A8D8-4A28-B082-0459BF7400C2}" type="presParOf" srcId="{88535BE7-A547-4F13-A074-4BAEF8819A40}" destId="{C98E08B2-C725-4678-8E37-F8C696848A12}" srcOrd="0" destOrd="0" presId="urn:microsoft.com/office/officeart/2005/8/layout/hierarchy1"/>
    <dgm:cxn modelId="{C55F9116-47C2-4DCE-8D0A-56E96164CD98}" type="presParOf" srcId="{88535BE7-A547-4F13-A074-4BAEF8819A40}" destId="{A3B4ADC0-D33E-4701-A80E-B6B674260AB7}" srcOrd="1" destOrd="0" presId="urn:microsoft.com/office/officeart/2005/8/layout/hierarchy1"/>
    <dgm:cxn modelId="{0E13883D-AB34-4C59-AB4A-8F05CE30137E}" type="presParOf" srcId="{9B1DB847-4E55-4EFC-A72D-47462569AEC1}" destId="{B32515C5-BB57-4E3D-A661-6D04D4583FC0}" srcOrd="1" destOrd="0" presId="urn:microsoft.com/office/officeart/2005/8/layout/hierarchy1"/>
    <dgm:cxn modelId="{C97205F6-714A-4560-A00F-7C9DAF3922F7}" type="presParOf" srcId="{B32515C5-BB57-4E3D-A661-6D04D4583FC0}" destId="{6A0469F9-80D1-43F4-BDB8-64DE03EB9ACB}" srcOrd="0" destOrd="0" presId="urn:microsoft.com/office/officeart/2005/8/layout/hierarchy1"/>
    <dgm:cxn modelId="{BF934565-6404-4720-970D-AECF780C1ADB}" type="presParOf" srcId="{B32515C5-BB57-4E3D-A661-6D04D4583FC0}" destId="{03D2E770-64D6-41FB-AA50-F352FC12931A}" srcOrd="1" destOrd="0" presId="urn:microsoft.com/office/officeart/2005/8/layout/hierarchy1"/>
    <dgm:cxn modelId="{7E8063C7-1B15-4D4D-8654-062E4E36B964}" type="presParOf" srcId="{03D2E770-64D6-41FB-AA50-F352FC12931A}" destId="{D1A5BC0D-352B-4E97-A383-6E9650CCAD4E}" srcOrd="0" destOrd="0" presId="urn:microsoft.com/office/officeart/2005/8/layout/hierarchy1"/>
    <dgm:cxn modelId="{69512451-2BB9-4D46-9192-569FD57A4EA2}" type="presParOf" srcId="{D1A5BC0D-352B-4E97-A383-6E9650CCAD4E}" destId="{8109A210-BB36-4448-9546-E05BDC33346E}" srcOrd="0" destOrd="0" presId="urn:microsoft.com/office/officeart/2005/8/layout/hierarchy1"/>
    <dgm:cxn modelId="{658D7548-4F61-4782-A531-22553598C36E}" type="presParOf" srcId="{D1A5BC0D-352B-4E97-A383-6E9650CCAD4E}" destId="{96928D4B-8FD1-4171-9246-C00DF65FC32F}" srcOrd="1" destOrd="0" presId="urn:microsoft.com/office/officeart/2005/8/layout/hierarchy1"/>
    <dgm:cxn modelId="{6904C40C-85EF-4C4B-9E4C-183C0806AF8A}" type="presParOf" srcId="{03D2E770-64D6-41FB-AA50-F352FC12931A}" destId="{8999B82E-D3B7-47D2-9C70-CEFE0A7365EA}" srcOrd="1" destOrd="0" presId="urn:microsoft.com/office/officeart/2005/8/layout/hierarchy1"/>
    <dgm:cxn modelId="{170FD655-E18F-410A-9D42-36E1CB35B6A3}" type="presParOf" srcId="{8999B82E-D3B7-47D2-9C70-CEFE0A7365EA}" destId="{F5143507-E130-464B-806C-BE83E12878E2}" srcOrd="0" destOrd="0" presId="urn:microsoft.com/office/officeart/2005/8/layout/hierarchy1"/>
    <dgm:cxn modelId="{8597114E-9181-4F68-8625-E3344D2AA670}" type="presParOf" srcId="{8999B82E-D3B7-47D2-9C70-CEFE0A7365EA}" destId="{B47911F6-34AD-42B5-AD21-86A3F5C58F53}" srcOrd="1" destOrd="0" presId="urn:microsoft.com/office/officeart/2005/8/layout/hierarchy1"/>
    <dgm:cxn modelId="{31582C64-E1C5-443F-A515-2005BE896293}" type="presParOf" srcId="{B47911F6-34AD-42B5-AD21-86A3F5C58F53}" destId="{0379C6D8-065B-4CFE-9FDF-A3A4480EA01F}" srcOrd="0" destOrd="0" presId="urn:microsoft.com/office/officeart/2005/8/layout/hierarchy1"/>
    <dgm:cxn modelId="{4BB94266-9FF6-4C85-BA60-0B79031FADF2}" type="presParOf" srcId="{0379C6D8-065B-4CFE-9FDF-A3A4480EA01F}" destId="{9E3A06A7-FA13-437F-A2A4-91DFA4721B60}" srcOrd="0" destOrd="0" presId="urn:microsoft.com/office/officeart/2005/8/layout/hierarchy1"/>
    <dgm:cxn modelId="{4F5573DF-7CB1-4D4F-AD88-C52761253975}" type="presParOf" srcId="{0379C6D8-065B-4CFE-9FDF-A3A4480EA01F}" destId="{D2340EA8-9517-4306-8FA3-61E70F6EDCF0}" srcOrd="1" destOrd="0" presId="urn:microsoft.com/office/officeart/2005/8/layout/hierarchy1"/>
    <dgm:cxn modelId="{B72909A2-1883-4BDD-8EF3-FC801511B3C1}" type="presParOf" srcId="{B47911F6-34AD-42B5-AD21-86A3F5C58F53}" destId="{986D31C3-9D7E-43AD-9031-1E52700B44B4}" srcOrd="1" destOrd="0" presId="urn:microsoft.com/office/officeart/2005/8/layout/hierarchy1"/>
    <dgm:cxn modelId="{3CF3AEE4-7C7E-4FB1-AFCB-6E0472E78969}" type="presParOf" srcId="{986D31C3-9D7E-43AD-9031-1E52700B44B4}" destId="{FFF47F14-4039-4B35-B557-5F39D5C8AC9B}" srcOrd="0" destOrd="0" presId="urn:microsoft.com/office/officeart/2005/8/layout/hierarchy1"/>
    <dgm:cxn modelId="{F0908846-6569-48EF-9474-AE260C20AC3F}" type="presParOf" srcId="{986D31C3-9D7E-43AD-9031-1E52700B44B4}" destId="{318722DD-0CF7-4A8A-9001-1AF7F0BE326E}" srcOrd="1" destOrd="0" presId="urn:microsoft.com/office/officeart/2005/8/layout/hierarchy1"/>
    <dgm:cxn modelId="{D6867187-F1CD-4BA4-8E9E-1053AA668612}" type="presParOf" srcId="{318722DD-0CF7-4A8A-9001-1AF7F0BE326E}" destId="{E1E7E2EB-2493-416C-94A2-0BDE6848ADA9}" srcOrd="0" destOrd="0" presId="urn:microsoft.com/office/officeart/2005/8/layout/hierarchy1"/>
    <dgm:cxn modelId="{8B742022-1D33-403E-B480-4F83A377BCF4}" type="presParOf" srcId="{E1E7E2EB-2493-416C-94A2-0BDE6848ADA9}" destId="{82ED0B90-7305-4E4D-8D6F-303CA00C069D}" srcOrd="0" destOrd="0" presId="urn:microsoft.com/office/officeart/2005/8/layout/hierarchy1"/>
    <dgm:cxn modelId="{6E10CFFD-03B2-4001-BA34-21BE8B6722B7}" type="presParOf" srcId="{E1E7E2EB-2493-416C-94A2-0BDE6848ADA9}" destId="{E962E3D0-9AE7-4379-AAEC-9E28AB3C3FEA}" srcOrd="1" destOrd="0" presId="urn:microsoft.com/office/officeart/2005/8/layout/hierarchy1"/>
    <dgm:cxn modelId="{F6AFF03A-2901-4600-A6FB-2F81334ADDB4}" type="presParOf" srcId="{318722DD-0CF7-4A8A-9001-1AF7F0BE326E}" destId="{CF45F0FF-5EF4-449F-B1AB-85644E410561}" srcOrd="1" destOrd="0" presId="urn:microsoft.com/office/officeart/2005/8/layout/hierarchy1"/>
    <dgm:cxn modelId="{002859EA-BAE4-4B47-85EE-4489B19F94E1}" type="presParOf" srcId="{986D31C3-9D7E-43AD-9031-1E52700B44B4}" destId="{2BF49412-ED1F-4465-BD7E-82233855208A}" srcOrd="2" destOrd="0" presId="urn:microsoft.com/office/officeart/2005/8/layout/hierarchy1"/>
    <dgm:cxn modelId="{1EDD0889-9D29-4A7E-B372-C88E3511B85C}" type="presParOf" srcId="{986D31C3-9D7E-43AD-9031-1E52700B44B4}" destId="{036F8F71-E064-4821-85DB-2317AC0C329F}" srcOrd="3" destOrd="0" presId="urn:microsoft.com/office/officeart/2005/8/layout/hierarchy1"/>
    <dgm:cxn modelId="{53A2023B-2754-42F4-8393-672F18B5A7EE}" type="presParOf" srcId="{036F8F71-E064-4821-85DB-2317AC0C329F}" destId="{1A3B083C-0210-4960-AB4E-D2CF6E46E91B}" srcOrd="0" destOrd="0" presId="urn:microsoft.com/office/officeart/2005/8/layout/hierarchy1"/>
    <dgm:cxn modelId="{85296552-3760-4A1C-9B8F-37D3AA4721A7}" type="presParOf" srcId="{1A3B083C-0210-4960-AB4E-D2CF6E46E91B}" destId="{BD003825-7030-45FF-B17C-4CD3162966D8}" srcOrd="0" destOrd="0" presId="urn:microsoft.com/office/officeart/2005/8/layout/hierarchy1"/>
    <dgm:cxn modelId="{7811EA8F-8F32-4BAA-8A0E-0F34EF6C624B}" type="presParOf" srcId="{1A3B083C-0210-4960-AB4E-D2CF6E46E91B}" destId="{94D3874D-0076-4F09-B5C8-41D26B7FBB87}" srcOrd="1" destOrd="0" presId="urn:microsoft.com/office/officeart/2005/8/layout/hierarchy1"/>
    <dgm:cxn modelId="{F119C819-8263-417C-B047-8321A6B4DC50}" type="presParOf" srcId="{036F8F71-E064-4821-85DB-2317AC0C329F}" destId="{FF64A109-97B1-49B7-837F-FD3CB5926D68}" srcOrd="1" destOrd="0" presId="urn:microsoft.com/office/officeart/2005/8/layout/hierarchy1"/>
    <dgm:cxn modelId="{BB69A585-445B-4E5F-95A8-0185743D1D42}" type="presParOf" srcId="{FF64A109-97B1-49B7-837F-FD3CB5926D68}" destId="{92F9E245-AC44-4C45-AF1D-05590666448A}" srcOrd="0" destOrd="0" presId="urn:microsoft.com/office/officeart/2005/8/layout/hierarchy1"/>
    <dgm:cxn modelId="{AB628C92-67E7-459E-9D2C-4C7688F900AE}" type="presParOf" srcId="{FF64A109-97B1-49B7-837F-FD3CB5926D68}" destId="{A9D3ED9A-A218-412D-94D4-5CD2A7F1572B}" srcOrd="1" destOrd="0" presId="urn:microsoft.com/office/officeart/2005/8/layout/hierarchy1"/>
    <dgm:cxn modelId="{9F271669-1AC5-45E9-AC06-35ABD3089C8D}" type="presParOf" srcId="{A9D3ED9A-A218-412D-94D4-5CD2A7F1572B}" destId="{D0A5C4D0-8BDD-4D9D-A29A-06E45D1211AC}" srcOrd="0" destOrd="0" presId="urn:microsoft.com/office/officeart/2005/8/layout/hierarchy1"/>
    <dgm:cxn modelId="{E5007F19-0255-4AA0-B57F-D223B7453774}" type="presParOf" srcId="{D0A5C4D0-8BDD-4D9D-A29A-06E45D1211AC}" destId="{03670EBF-8C7E-4828-B94C-D910801625A4}" srcOrd="0" destOrd="0" presId="urn:microsoft.com/office/officeart/2005/8/layout/hierarchy1"/>
    <dgm:cxn modelId="{8C592000-9EA0-4EE2-8928-1D986DAF5E28}" type="presParOf" srcId="{D0A5C4D0-8BDD-4D9D-A29A-06E45D1211AC}" destId="{B7C8B601-6CA7-4126-BE4D-99B148908184}" srcOrd="1" destOrd="0" presId="urn:microsoft.com/office/officeart/2005/8/layout/hierarchy1"/>
    <dgm:cxn modelId="{872DCC2B-9012-449B-97A1-4F13C626AD2F}" type="presParOf" srcId="{A9D3ED9A-A218-412D-94D4-5CD2A7F1572B}" destId="{E704B7D0-A5E6-4DB4-8519-B834331FE8F4}" srcOrd="1" destOrd="0" presId="urn:microsoft.com/office/officeart/2005/8/layout/hierarchy1"/>
    <dgm:cxn modelId="{0AFB387D-521C-48E5-9AD7-7A765B977100}" type="presParOf" srcId="{E704B7D0-A5E6-4DB4-8519-B834331FE8F4}" destId="{2E383389-DE9D-4381-95A3-0514133FADE6}" srcOrd="0" destOrd="0" presId="urn:microsoft.com/office/officeart/2005/8/layout/hierarchy1"/>
    <dgm:cxn modelId="{BB2D3F2D-B2B7-4DAD-AC33-D2671E2B9604}" type="presParOf" srcId="{E704B7D0-A5E6-4DB4-8519-B834331FE8F4}" destId="{E0B368EC-9EC6-4074-9F1F-9CE44A7E470E}" srcOrd="1" destOrd="0" presId="urn:microsoft.com/office/officeart/2005/8/layout/hierarchy1"/>
    <dgm:cxn modelId="{70109D2B-AB57-4F19-B899-07743555D98C}" type="presParOf" srcId="{E0B368EC-9EC6-4074-9F1F-9CE44A7E470E}" destId="{F8D7B6CC-3111-42B4-8411-8358AC8976FA}" srcOrd="0" destOrd="0" presId="urn:microsoft.com/office/officeart/2005/8/layout/hierarchy1"/>
    <dgm:cxn modelId="{BC65D77E-4346-4D2F-A298-E55B3895C496}" type="presParOf" srcId="{F8D7B6CC-3111-42B4-8411-8358AC8976FA}" destId="{85AE412C-168C-40D7-ACAB-7E2A5D2E0BE4}" srcOrd="0" destOrd="0" presId="urn:microsoft.com/office/officeart/2005/8/layout/hierarchy1"/>
    <dgm:cxn modelId="{3BF38521-486E-43BF-A492-F15B2FB1EB4F}" type="presParOf" srcId="{F8D7B6CC-3111-42B4-8411-8358AC8976FA}" destId="{BA6E3F57-45C3-4F4E-B3C3-04266236DF1B}" srcOrd="1" destOrd="0" presId="urn:microsoft.com/office/officeart/2005/8/layout/hierarchy1"/>
    <dgm:cxn modelId="{0ABB7712-805A-4301-AABA-F3E7D401A990}" type="presParOf" srcId="{E0B368EC-9EC6-4074-9F1F-9CE44A7E470E}" destId="{ACFB6D46-74C4-4DD1-B9BC-F7672EC90589}" srcOrd="1" destOrd="0" presId="urn:microsoft.com/office/officeart/2005/8/layout/hierarchy1"/>
    <dgm:cxn modelId="{6494D1F9-7E47-4909-968C-11894EE70578}" type="presParOf" srcId="{ACFB6D46-74C4-4DD1-B9BC-F7672EC90589}" destId="{8DDE5640-5416-4C7B-AEDE-3C81A52203A0}" srcOrd="0" destOrd="0" presId="urn:microsoft.com/office/officeart/2005/8/layout/hierarchy1"/>
    <dgm:cxn modelId="{BEE144D9-CA1E-4756-823A-B1AA2582333B}" type="presParOf" srcId="{ACFB6D46-74C4-4DD1-B9BC-F7672EC90589}" destId="{83D06863-FD67-4F9E-97B4-3114BFA49670}" srcOrd="1" destOrd="0" presId="urn:microsoft.com/office/officeart/2005/8/layout/hierarchy1"/>
    <dgm:cxn modelId="{6B0CDB69-EACA-4CFB-89D2-B6F4C0C42478}" type="presParOf" srcId="{83D06863-FD67-4F9E-97B4-3114BFA49670}" destId="{7FF99E70-C969-461D-9579-BFA480EC7C1B}" srcOrd="0" destOrd="0" presId="urn:microsoft.com/office/officeart/2005/8/layout/hierarchy1"/>
    <dgm:cxn modelId="{25A87247-DED0-4153-B54D-F624206FD82A}" type="presParOf" srcId="{7FF99E70-C969-461D-9579-BFA480EC7C1B}" destId="{722CCB5E-8F08-4C84-908D-352A451660D9}" srcOrd="0" destOrd="0" presId="urn:microsoft.com/office/officeart/2005/8/layout/hierarchy1"/>
    <dgm:cxn modelId="{108380AB-84DB-4873-A844-8D6FCBE21B49}" type="presParOf" srcId="{7FF99E70-C969-461D-9579-BFA480EC7C1B}" destId="{16BE09AB-F499-4981-A771-A60B206FEB5A}" srcOrd="1" destOrd="0" presId="urn:microsoft.com/office/officeart/2005/8/layout/hierarchy1"/>
    <dgm:cxn modelId="{F0757B22-C378-4348-93B1-B0436100E371}" type="presParOf" srcId="{83D06863-FD67-4F9E-97B4-3114BFA49670}" destId="{C08C09F1-C52B-4CF5-A1DF-6870F2D1EEE9}" srcOrd="1" destOrd="0" presId="urn:microsoft.com/office/officeart/2005/8/layout/hierarchy1"/>
    <dgm:cxn modelId="{F3733920-D021-4DF6-B39E-4E23C23C7BC7}" type="presParOf" srcId="{ACFB6D46-74C4-4DD1-B9BC-F7672EC90589}" destId="{9D44DC93-28D7-4059-9B70-A834D5DF20F3}" srcOrd="2" destOrd="0" presId="urn:microsoft.com/office/officeart/2005/8/layout/hierarchy1"/>
    <dgm:cxn modelId="{AC735F51-12AB-4355-92C8-76FE0FBEE5D5}" type="presParOf" srcId="{ACFB6D46-74C4-4DD1-B9BC-F7672EC90589}" destId="{DDEDAB98-056D-4D69-8008-F2B69C48B99D}" srcOrd="3" destOrd="0" presId="urn:microsoft.com/office/officeart/2005/8/layout/hierarchy1"/>
    <dgm:cxn modelId="{94541242-DA4C-41BD-AFDC-A14DD6228FDB}" type="presParOf" srcId="{DDEDAB98-056D-4D69-8008-F2B69C48B99D}" destId="{50A752DD-4964-459F-B790-73FF96C24DDE}" srcOrd="0" destOrd="0" presId="urn:microsoft.com/office/officeart/2005/8/layout/hierarchy1"/>
    <dgm:cxn modelId="{255669C0-1D2D-422A-893F-C7C5F4CE62E1}" type="presParOf" srcId="{50A752DD-4964-459F-B790-73FF96C24DDE}" destId="{29CF66F1-B97A-4930-8A2B-533669C2A181}" srcOrd="0" destOrd="0" presId="urn:microsoft.com/office/officeart/2005/8/layout/hierarchy1"/>
    <dgm:cxn modelId="{85C69C7D-50E0-4427-8BDC-6BD905F1409E}" type="presParOf" srcId="{50A752DD-4964-459F-B790-73FF96C24DDE}" destId="{5493B81A-246B-428C-AC74-06175E89CEF5}" srcOrd="1" destOrd="0" presId="urn:microsoft.com/office/officeart/2005/8/layout/hierarchy1"/>
    <dgm:cxn modelId="{80673211-532A-4D13-8F11-B3821B1D588C}" type="presParOf" srcId="{DDEDAB98-056D-4D69-8008-F2B69C48B99D}" destId="{59E97EF2-E8F1-4614-B9F9-436B6B6B2A32}" srcOrd="1" destOrd="0" presId="urn:microsoft.com/office/officeart/2005/8/layout/hierarchy1"/>
    <dgm:cxn modelId="{A1CF3941-FECB-4557-AE6E-41D88AB2441E}" type="presParOf" srcId="{59E97EF2-E8F1-4614-B9F9-436B6B6B2A32}" destId="{789AA62E-5F9A-4069-9011-AE00A6DF7DEE}" srcOrd="0" destOrd="0" presId="urn:microsoft.com/office/officeart/2005/8/layout/hierarchy1"/>
    <dgm:cxn modelId="{DD44C0F1-6E27-4AAC-992D-E93599D4A0FC}" type="presParOf" srcId="{59E97EF2-E8F1-4614-B9F9-436B6B6B2A32}" destId="{2A8A285C-60A7-4A7D-8FDE-7A0104B6C528}" srcOrd="1" destOrd="0" presId="urn:microsoft.com/office/officeart/2005/8/layout/hierarchy1"/>
    <dgm:cxn modelId="{D27E38FC-02C4-42C9-B0D5-E7C658BC06C2}" type="presParOf" srcId="{2A8A285C-60A7-4A7D-8FDE-7A0104B6C528}" destId="{6DCC13E8-8873-4474-8D52-B1E0FB9DBB7A}" srcOrd="0" destOrd="0" presId="urn:microsoft.com/office/officeart/2005/8/layout/hierarchy1"/>
    <dgm:cxn modelId="{3D05F04A-E164-4000-885A-3F26A9B7972F}" type="presParOf" srcId="{6DCC13E8-8873-4474-8D52-B1E0FB9DBB7A}" destId="{F873C2FA-F7B7-4341-9871-44C14CC34514}" srcOrd="0" destOrd="0" presId="urn:microsoft.com/office/officeart/2005/8/layout/hierarchy1"/>
    <dgm:cxn modelId="{C1152C1B-0C79-4878-89FF-6ED49693EEAF}" type="presParOf" srcId="{6DCC13E8-8873-4474-8D52-B1E0FB9DBB7A}" destId="{B6BF2900-E6E3-4FE7-84C7-14FB35C94F00}" srcOrd="1" destOrd="0" presId="urn:microsoft.com/office/officeart/2005/8/layout/hierarchy1"/>
    <dgm:cxn modelId="{A283743A-BD7F-4EA5-B340-DCE008BC55DF}" type="presParOf" srcId="{2A8A285C-60A7-4A7D-8FDE-7A0104B6C528}" destId="{8774E695-223C-41E1-BA18-D01B22653188}" srcOrd="1" destOrd="0" presId="urn:microsoft.com/office/officeart/2005/8/layout/hierarchy1"/>
    <dgm:cxn modelId="{B946818D-65C7-4838-AC78-4D861E501733}" type="presParOf" srcId="{59E97EF2-E8F1-4614-B9F9-436B6B6B2A32}" destId="{32229736-2F41-4F24-A27D-BEE369A14911}" srcOrd="2" destOrd="0" presId="urn:microsoft.com/office/officeart/2005/8/layout/hierarchy1"/>
    <dgm:cxn modelId="{0672B24E-8BF9-4347-BAE7-D26D45FF1B04}" type="presParOf" srcId="{59E97EF2-E8F1-4614-B9F9-436B6B6B2A32}" destId="{7B264D83-C64C-4F83-A6C3-BB15967D5C52}" srcOrd="3" destOrd="0" presId="urn:microsoft.com/office/officeart/2005/8/layout/hierarchy1"/>
    <dgm:cxn modelId="{908701E7-A3A3-4AA0-9195-5325DAF66B49}" type="presParOf" srcId="{7B264D83-C64C-4F83-A6C3-BB15967D5C52}" destId="{24EAC007-6CD5-4B50-B977-DE352B646AAC}" srcOrd="0" destOrd="0" presId="urn:microsoft.com/office/officeart/2005/8/layout/hierarchy1"/>
    <dgm:cxn modelId="{9C6EAAE1-1219-4A89-899E-5CED4D598FB8}" type="presParOf" srcId="{24EAC007-6CD5-4B50-B977-DE352B646AAC}" destId="{7D1C1B94-95F2-4634-9EB0-56A8E984ABA6}" srcOrd="0" destOrd="0" presId="urn:microsoft.com/office/officeart/2005/8/layout/hierarchy1"/>
    <dgm:cxn modelId="{886CFE81-42CA-4F05-B0A4-1E82FAE54F0E}" type="presParOf" srcId="{24EAC007-6CD5-4B50-B977-DE352B646AAC}" destId="{E329DE3E-F44C-4FFF-BFC2-268077B4B183}" srcOrd="1" destOrd="0" presId="urn:microsoft.com/office/officeart/2005/8/layout/hierarchy1"/>
    <dgm:cxn modelId="{99718E92-3220-4513-86A8-DED4E9D7DE10}" type="presParOf" srcId="{7B264D83-C64C-4F83-A6C3-BB15967D5C52}" destId="{94CC9C9A-190A-463E-B369-DF3014475C22}" srcOrd="1" destOrd="0" presId="urn:microsoft.com/office/officeart/2005/8/layout/hierarchy1"/>
    <dgm:cxn modelId="{FE863CDA-8DFE-4389-86EC-845FA79E960D}" type="presParOf" srcId="{ACFB6D46-74C4-4DD1-B9BC-F7672EC90589}" destId="{1484CAD1-26C2-4340-80B4-CFAB0138FA16}" srcOrd="4" destOrd="0" presId="urn:microsoft.com/office/officeart/2005/8/layout/hierarchy1"/>
    <dgm:cxn modelId="{91E14A92-1EC9-446A-8D39-290754D4CA40}" type="presParOf" srcId="{ACFB6D46-74C4-4DD1-B9BC-F7672EC90589}" destId="{D6A0626A-CAC0-453B-9945-ACA65D192D8D}" srcOrd="5" destOrd="0" presId="urn:microsoft.com/office/officeart/2005/8/layout/hierarchy1"/>
    <dgm:cxn modelId="{53823429-E442-4E0E-9048-2ADB242E3C11}" type="presParOf" srcId="{D6A0626A-CAC0-453B-9945-ACA65D192D8D}" destId="{EC535283-7D76-4135-B725-ABB5C88C7304}" srcOrd="0" destOrd="0" presId="urn:microsoft.com/office/officeart/2005/8/layout/hierarchy1"/>
    <dgm:cxn modelId="{065BB754-C21F-4095-835A-B76CD93234DC}" type="presParOf" srcId="{EC535283-7D76-4135-B725-ABB5C88C7304}" destId="{80BC4DC2-1170-41B9-8D90-ABEA8F2A379F}" srcOrd="0" destOrd="0" presId="urn:microsoft.com/office/officeart/2005/8/layout/hierarchy1"/>
    <dgm:cxn modelId="{913FB333-AD18-461B-B528-A7CAC0F20606}" type="presParOf" srcId="{EC535283-7D76-4135-B725-ABB5C88C7304}" destId="{76D4B5F9-D001-41CE-84FC-9BA961A555DB}" srcOrd="1" destOrd="0" presId="urn:microsoft.com/office/officeart/2005/8/layout/hierarchy1"/>
    <dgm:cxn modelId="{B1CAF6DD-EA36-4DCE-948C-00E995FA7B06}" type="presParOf" srcId="{D6A0626A-CAC0-453B-9945-ACA65D192D8D}" destId="{54F8917B-4CD2-488D-AD6E-9B5158D5D0CD}" srcOrd="1" destOrd="0" presId="urn:microsoft.com/office/officeart/2005/8/layout/hierarchy1"/>
    <dgm:cxn modelId="{586D6E6B-75A4-4B8B-BA83-B1B105D43877}" type="presParOf" srcId="{986D31C3-9D7E-43AD-9031-1E52700B44B4}" destId="{99746C33-8028-4C73-9CEC-A252685D06F5}" srcOrd="4" destOrd="0" presId="urn:microsoft.com/office/officeart/2005/8/layout/hierarchy1"/>
    <dgm:cxn modelId="{114CCEA2-C6FC-4257-8AE4-0DA9D52FEC15}" type="presParOf" srcId="{986D31C3-9D7E-43AD-9031-1E52700B44B4}" destId="{F385E71F-469F-4E7D-915F-C03C1FDD84FF}" srcOrd="5" destOrd="0" presId="urn:microsoft.com/office/officeart/2005/8/layout/hierarchy1"/>
    <dgm:cxn modelId="{40FF3B2E-0F93-4A1C-A084-05BAFF30A78C}" type="presParOf" srcId="{F385E71F-469F-4E7D-915F-C03C1FDD84FF}" destId="{238966C0-B983-466B-B9F9-337BAF978096}" srcOrd="0" destOrd="0" presId="urn:microsoft.com/office/officeart/2005/8/layout/hierarchy1"/>
    <dgm:cxn modelId="{35E98443-5B41-4675-8C14-3F23D8B780D5}" type="presParOf" srcId="{238966C0-B983-466B-B9F9-337BAF978096}" destId="{D0854AFE-7286-450A-B43F-45EA9BC0C1E5}" srcOrd="0" destOrd="0" presId="urn:microsoft.com/office/officeart/2005/8/layout/hierarchy1"/>
    <dgm:cxn modelId="{6D6280C3-0798-4008-ABD7-FCA0594BA61D}" type="presParOf" srcId="{238966C0-B983-466B-B9F9-337BAF978096}" destId="{D95647CD-66A7-4599-B620-0DC1E18440DF}" srcOrd="1" destOrd="0" presId="urn:microsoft.com/office/officeart/2005/8/layout/hierarchy1"/>
    <dgm:cxn modelId="{94360AC4-1DCE-48F4-9BA7-6A8CC62240B3}" type="presParOf" srcId="{F385E71F-469F-4E7D-915F-C03C1FDD84FF}" destId="{9BEE6F8E-3DF5-4E3A-8E8F-41CBF89199D4}" srcOrd="1" destOrd="0" presId="urn:microsoft.com/office/officeart/2005/8/layout/hierarchy1"/>
    <dgm:cxn modelId="{CD7E1E0F-35C2-4EC6-BE49-61EA5C273917}" type="presParOf" srcId="{9BEE6F8E-3DF5-4E3A-8E8F-41CBF89199D4}" destId="{58ACB8C2-9970-4012-AED3-7B7E8DDD9F77}" srcOrd="0" destOrd="0" presId="urn:microsoft.com/office/officeart/2005/8/layout/hierarchy1"/>
    <dgm:cxn modelId="{82DCBDE2-5398-4740-BC87-9E810CDA5955}" type="presParOf" srcId="{9BEE6F8E-3DF5-4E3A-8E8F-41CBF89199D4}" destId="{D7BA583C-5E01-4890-9950-FBB209CCAF8E}" srcOrd="1" destOrd="0" presId="urn:microsoft.com/office/officeart/2005/8/layout/hierarchy1"/>
    <dgm:cxn modelId="{523DD24F-AFC3-4F80-AD98-13983D35E96D}" type="presParOf" srcId="{D7BA583C-5E01-4890-9950-FBB209CCAF8E}" destId="{E444181C-251C-4795-8DBE-D4279009983F}" srcOrd="0" destOrd="0" presId="urn:microsoft.com/office/officeart/2005/8/layout/hierarchy1"/>
    <dgm:cxn modelId="{41410842-FE62-42C9-AA2A-2C88F6E7F63E}" type="presParOf" srcId="{E444181C-251C-4795-8DBE-D4279009983F}" destId="{C663E9F8-88AC-4FAE-82A3-11077CB92622}" srcOrd="0" destOrd="0" presId="urn:microsoft.com/office/officeart/2005/8/layout/hierarchy1"/>
    <dgm:cxn modelId="{088555C5-9C34-4A3F-8EF3-41CBE18961F6}" type="presParOf" srcId="{E444181C-251C-4795-8DBE-D4279009983F}" destId="{EC921E8A-14BA-4A54-B90D-9C93E186D3BC}" srcOrd="1" destOrd="0" presId="urn:microsoft.com/office/officeart/2005/8/layout/hierarchy1"/>
    <dgm:cxn modelId="{FB63A257-81BB-4E35-BCE4-EAF70408FA6E}" type="presParOf" srcId="{D7BA583C-5E01-4890-9950-FBB209CCAF8E}" destId="{29C4FF6B-FFF5-4A01-8819-8C34341A25E1}" srcOrd="1" destOrd="0" presId="urn:microsoft.com/office/officeart/2005/8/layout/hierarchy1"/>
    <dgm:cxn modelId="{A54935D2-F8C0-44F1-AB6C-35B3462C800E}" type="presParOf" srcId="{986D31C3-9D7E-43AD-9031-1E52700B44B4}" destId="{3FF9CBC5-6FC2-4C31-8FBA-AA1660EECD8C}" srcOrd="6" destOrd="0" presId="urn:microsoft.com/office/officeart/2005/8/layout/hierarchy1"/>
    <dgm:cxn modelId="{DCC81672-419E-4A01-99D6-3FC158B70CCB}" type="presParOf" srcId="{986D31C3-9D7E-43AD-9031-1E52700B44B4}" destId="{11D26022-5F4F-4739-98FD-E3F00E4B3C05}" srcOrd="7" destOrd="0" presId="urn:microsoft.com/office/officeart/2005/8/layout/hierarchy1"/>
    <dgm:cxn modelId="{BE2B66B6-9444-435A-8AC4-B759FC029FCA}" type="presParOf" srcId="{11D26022-5F4F-4739-98FD-E3F00E4B3C05}" destId="{36BC10AF-18F0-49FB-A367-54795264AB7A}" srcOrd="0" destOrd="0" presId="urn:microsoft.com/office/officeart/2005/8/layout/hierarchy1"/>
    <dgm:cxn modelId="{AB3FADA4-B141-46EF-A468-977045E7B02A}" type="presParOf" srcId="{36BC10AF-18F0-49FB-A367-54795264AB7A}" destId="{8BE8FB1F-A6CA-4654-BF8E-E688513B8697}" srcOrd="0" destOrd="0" presId="urn:microsoft.com/office/officeart/2005/8/layout/hierarchy1"/>
    <dgm:cxn modelId="{E2AC867B-A282-4D39-B69C-E89C1A6B70BA}" type="presParOf" srcId="{36BC10AF-18F0-49FB-A367-54795264AB7A}" destId="{8B2F4FF7-DF31-46B3-8DDF-BF2C90C02A15}" srcOrd="1" destOrd="0" presId="urn:microsoft.com/office/officeart/2005/8/layout/hierarchy1"/>
    <dgm:cxn modelId="{26DF141F-635B-47A6-891A-F817E92F23B9}" type="presParOf" srcId="{11D26022-5F4F-4739-98FD-E3F00E4B3C05}" destId="{C1A9C78A-563F-49A1-9DE6-95A542F8DF1A}" srcOrd="1" destOrd="0" presId="urn:microsoft.com/office/officeart/2005/8/layout/hierarchy1"/>
    <dgm:cxn modelId="{CFD86871-2344-4D0F-9C22-AA7AB6697917}" type="presParOf" srcId="{C1A9C78A-563F-49A1-9DE6-95A542F8DF1A}" destId="{CF0BF91B-94AE-435A-89DD-CD040A8849D4}" srcOrd="0" destOrd="0" presId="urn:microsoft.com/office/officeart/2005/8/layout/hierarchy1"/>
    <dgm:cxn modelId="{151543E9-B6A2-4A86-8E82-7789EFDA5A1D}" type="presParOf" srcId="{C1A9C78A-563F-49A1-9DE6-95A542F8DF1A}" destId="{20BF04DA-A65A-4E4C-91C5-C556399C8949}" srcOrd="1" destOrd="0" presId="urn:microsoft.com/office/officeart/2005/8/layout/hierarchy1"/>
    <dgm:cxn modelId="{BE4AD193-92A0-4F43-8612-2E10BB8EFB01}" type="presParOf" srcId="{20BF04DA-A65A-4E4C-91C5-C556399C8949}" destId="{49A455A7-9EB5-4E95-9266-1F399812963D}" srcOrd="0" destOrd="0" presId="urn:microsoft.com/office/officeart/2005/8/layout/hierarchy1"/>
    <dgm:cxn modelId="{0B65727A-7387-405B-B303-6BA760C3D5F5}" type="presParOf" srcId="{49A455A7-9EB5-4E95-9266-1F399812963D}" destId="{EDE324F9-CD1D-46FC-A562-C615FB8EA08F}" srcOrd="0" destOrd="0" presId="urn:microsoft.com/office/officeart/2005/8/layout/hierarchy1"/>
    <dgm:cxn modelId="{3B373BAF-97B1-496B-994D-B9375742CA23}" type="presParOf" srcId="{49A455A7-9EB5-4E95-9266-1F399812963D}" destId="{6B08A931-12D3-43C6-A5AF-60FE529CB973}" srcOrd="1" destOrd="0" presId="urn:microsoft.com/office/officeart/2005/8/layout/hierarchy1"/>
    <dgm:cxn modelId="{EBF65EED-32DC-43D0-AE36-7DC3AD6C5847}" type="presParOf" srcId="{20BF04DA-A65A-4E4C-91C5-C556399C8949}" destId="{5FAD6D80-B599-43B7-9FBB-5A4BC77E53FD}" srcOrd="1" destOrd="0" presId="urn:microsoft.com/office/officeart/2005/8/layout/hierarchy1"/>
    <dgm:cxn modelId="{FD3F4D27-6A3E-4DE8-8BF9-77015B812AC4}" type="presParOf" srcId="{5FAD6D80-B599-43B7-9FBB-5A4BC77E53FD}" destId="{4D94CD37-3F36-478C-B156-46DC14B370E0}" srcOrd="0" destOrd="0" presId="urn:microsoft.com/office/officeart/2005/8/layout/hierarchy1"/>
    <dgm:cxn modelId="{F294C6A5-C32F-4B56-BABF-BC611DD06749}" type="presParOf" srcId="{5FAD6D80-B599-43B7-9FBB-5A4BC77E53FD}" destId="{5F4A578C-BA86-4D0F-A6E1-61E7A4484C8A}" srcOrd="1" destOrd="0" presId="urn:microsoft.com/office/officeart/2005/8/layout/hierarchy1"/>
    <dgm:cxn modelId="{EC516AEF-0567-4D00-8BEB-786CB96A976B}" type="presParOf" srcId="{5F4A578C-BA86-4D0F-A6E1-61E7A4484C8A}" destId="{2220BAF2-87FD-4F10-A1E5-22D8C5BC2102}" srcOrd="0" destOrd="0" presId="urn:microsoft.com/office/officeart/2005/8/layout/hierarchy1"/>
    <dgm:cxn modelId="{9107B92B-CB8F-4C9D-A259-053AD6C685CB}" type="presParOf" srcId="{2220BAF2-87FD-4F10-A1E5-22D8C5BC2102}" destId="{D5396899-3871-45F7-AB77-4A467BECFFC6}" srcOrd="0" destOrd="0" presId="urn:microsoft.com/office/officeart/2005/8/layout/hierarchy1"/>
    <dgm:cxn modelId="{68CAEFEB-ECD4-44BC-A004-3F55CB9A1B41}" type="presParOf" srcId="{2220BAF2-87FD-4F10-A1E5-22D8C5BC2102}" destId="{A3839474-7393-48BF-987C-890FEF036F61}" srcOrd="1" destOrd="0" presId="urn:microsoft.com/office/officeart/2005/8/layout/hierarchy1"/>
    <dgm:cxn modelId="{7A847A65-4A3A-49D8-8C7D-D9828E2F3E3B}" type="presParOf" srcId="{5F4A578C-BA86-4D0F-A6E1-61E7A4484C8A}" destId="{5BA1FB82-2B13-4BE1-B16F-12FA429C639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C205BF1C-4CAF-4636-BE30-069EEBE75D7C}">
      <dgm:prSet phldrT="[Text]" custT="1"/>
      <dgm:spPr>
        <a:ln>
          <a:solidFill>
            <a:schemeClr val="accent3"/>
          </a:solidFill>
        </a:ln>
      </dgm:spPr>
      <dgm:t>
        <a:bodyPr/>
        <a:lstStyle/>
        <a:p>
          <a:r>
            <a:rPr lang="en-US" sz="1200" dirty="0">
              <a:latin typeface="Consolas" panose="020B0609020204030204" pitchFamily="49" charset="0"/>
            </a:rPr>
            <a:t>Visual3D</a:t>
          </a:r>
        </a:p>
      </dgm:t>
    </dgm:pt>
    <dgm:pt modelId="{C1DC4C20-A7C0-48B7-8D32-2EEC467CF350}" type="parTrans" cxnId="{F732B304-44F1-4471-996E-3CB6E02D3428}">
      <dgm:prSet/>
      <dgm:spPr/>
      <dgm:t>
        <a:bodyPr/>
        <a:lstStyle/>
        <a:p>
          <a:endParaRPr lang="en-US"/>
        </a:p>
      </dgm:t>
    </dgm:pt>
    <dgm:pt modelId="{2D75F366-06AC-49B4-A9D4-292CA584BDB9}" type="sibTrans" cxnId="{F732B304-44F1-4471-996E-3CB6E02D3428}">
      <dgm:prSet/>
      <dgm:spPr/>
      <dgm:t>
        <a:bodyPr/>
        <a:lstStyle/>
        <a:p>
          <a:endParaRPr lang="en-US"/>
        </a:p>
      </dgm:t>
    </dgm:pt>
    <dgm:pt modelId="{66266941-66DD-4889-8E5C-9249B0CCE8CC}">
      <dgm:prSet phldrT="[Text]" custT="1"/>
      <dgm:spPr>
        <a:ln>
          <a:solidFill>
            <a:schemeClr val="accent3"/>
          </a:solidFill>
        </a:ln>
      </dgm:spPr>
      <dgm:t>
        <a:bodyPr/>
        <a:lstStyle/>
        <a:p>
          <a:r>
            <a:rPr lang="en-US" sz="1200" dirty="0">
              <a:latin typeface="Consolas" panose="020B0609020204030204" pitchFamily="49" charset="0"/>
            </a:rPr>
            <a:t>UIElement3D</a:t>
          </a:r>
        </a:p>
      </dgm:t>
    </dgm:pt>
    <dgm:pt modelId="{E0A86248-EAB8-4246-B998-69E342ABE647}" type="parTrans" cxnId="{19077EBB-5F10-4715-ADDA-E904AF55309D}">
      <dgm:prSet/>
      <dgm:spPr/>
      <dgm:t>
        <a:bodyPr/>
        <a:lstStyle/>
        <a:p>
          <a:endParaRPr lang="en-US"/>
        </a:p>
      </dgm:t>
    </dgm:pt>
    <dgm:pt modelId="{F5F046E9-CD11-4BD8-A3DE-50F8EB5A758A}" type="sibTrans" cxnId="{19077EBB-5F10-4715-ADDA-E904AF55309D}">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39DACB45-6A70-4EA0-B3CE-F1F21A6D8745}" type="pres">
      <dgm:prSet presAssocID="{59C94B04-C689-4C98-B1EA-437CF48A6731}" presName="hierRoot1" presStyleCnt="0"/>
      <dgm:spPr/>
    </dgm:pt>
    <dgm:pt modelId="{F5ABA5C1-7CE6-4A8B-B49F-C0DBFDA5E9C7}" type="pres">
      <dgm:prSet presAssocID="{59C94B04-C689-4C98-B1EA-437CF48A6731}" presName="composite" presStyleCnt="0"/>
      <dgm:spPr/>
    </dgm:pt>
    <dgm:pt modelId="{0356AC82-628C-4031-95C5-931B329B2F40}" type="pres">
      <dgm:prSet presAssocID="{59C94B04-C689-4C98-B1EA-437CF48A6731}" presName="background" presStyleLbl="node0" presStyleIdx="0" presStyleCnt="1"/>
      <dgm:spPr/>
    </dgm:pt>
    <dgm:pt modelId="{0DD162B0-DDE1-416D-9724-B6857DDC3AAE}" type="pres">
      <dgm:prSet presAssocID="{59C94B04-C689-4C98-B1EA-437CF48A6731}" presName="text" presStyleLbl="fgAcc0" presStyleIdx="0" presStyleCnt="1">
        <dgm:presLayoutVars>
          <dgm:chPref val="3"/>
        </dgm:presLayoutVars>
      </dgm:prSet>
      <dgm:spPr/>
    </dgm:pt>
    <dgm:pt modelId="{BA8E246F-FD94-4F25-8CEB-F68A4E4ED260}" type="pres">
      <dgm:prSet presAssocID="{59C94B04-C689-4C98-B1EA-437CF48A6731}" presName="hierChild2" presStyleCnt="0"/>
      <dgm:spPr/>
    </dgm:pt>
    <dgm:pt modelId="{B545B910-AD68-4BCA-947F-23916098B2DC}" type="pres">
      <dgm:prSet presAssocID="{3338D6AC-9A90-430F-96E1-3CDCDE6A5725}" presName="Name10" presStyleLbl="parChTrans1D2" presStyleIdx="0" presStyleCnt="1"/>
      <dgm:spPr/>
    </dgm:pt>
    <dgm:pt modelId="{581F1A8B-2AF8-4E9E-8287-5D5FBB855524}" type="pres">
      <dgm:prSet presAssocID="{1E9B0D1D-66AC-47FE-8585-D514C2388683}" presName="hierRoot2" presStyleCnt="0"/>
      <dgm:spPr/>
    </dgm:pt>
    <dgm:pt modelId="{9F8E64EB-D52F-43AF-B99B-BD4493CF6F1F}" type="pres">
      <dgm:prSet presAssocID="{1E9B0D1D-66AC-47FE-8585-D514C2388683}" presName="composite2" presStyleCnt="0"/>
      <dgm:spPr/>
    </dgm:pt>
    <dgm:pt modelId="{5C9B4F18-93E1-4353-A7CF-18C63EE4CBE5}" type="pres">
      <dgm:prSet presAssocID="{1E9B0D1D-66AC-47FE-8585-D514C2388683}" presName="background2" presStyleLbl="node2" presStyleIdx="0" presStyleCnt="1"/>
      <dgm:spPr/>
    </dgm:pt>
    <dgm:pt modelId="{D19E64B4-3E99-4C9E-A075-7C7754226C22}" type="pres">
      <dgm:prSet presAssocID="{1E9B0D1D-66AC-47FE-8585-D514C2388683}" presName="text2" presStyleLbl="fgAcc2" presStyleIdx="0" presStyleCnt="1">
        <dgm:presLayoutVars>
          <dgm:chPref val="3"/>
        </dgm:presLayoutVars>
      </dgm:prSet>
      <dgm:spPr/>
    </dgm:pt>
    <dgm:pt modelId="{4B9D5598-479D-489B-8D75-56C1BA707384}" type="pres">
      <dgm:prSet presAssocID="{1E9B0D1D-66AC-47FE-8585-D514C2388683}" presName="hierChild3" presStyleCnt="0"/>
      <dgm:spPr/>
    </dgm:pt>
    <dgm:pt modelId="{86D1899E-324D-4321-93AC-35546F821945}" type="pres">
      <dgm:prSet presAssocID="{C1DC4C20-A7C0-48B7-8D32-2EEC467CF350}" presName="Name17" presStyleLbl="parChTrans1D3" presStyleIdx="0" presStyleCnt="1"/>
      <dgm:spPr/>
    </dgm:pt>
    <dgm:pt modelId="{28C9FBDC-E53E-462E-900A-4C997DF46F48}" type="pres">
      <dgm:prSet presAssocID="{C205BF1C-4CAF-4636-BE30-069EEBE75D7C}" presName="hierRoot3" presStyleCnt="0"/>
      <dgm:spPr/>
    </dgm:pt>
    <dgm:pt modelId="{4A10257F-D947-4924-BC68-66ED88CAD562}" type="pres">
      <dgm:prSet presAssocID="{C205BF1C-4CAF-4636-BE30-069EEBE75D7C}" presName="composite3" presStyleCnt="0"/>
      <dgm:spPr/>
    </dgm:pt>
    <dgm:pt modelId="{4C9DFE92-04B7-473C-A4FD-B2CB6108BED1}" type="pres">
      <dgm:prSet presAssocID="{C205BF1C-4CAF-4636-BE30-069EEBE75D7C}" presName="background3" presStyleLbl="node3" presStyleIdx="0" presStyleCnt="1"/>
      <dgm:spPr>
        <a:solidFill>
          <a:schemeClr val="accent3"/>
        </a:solidFill>
      </dgm:spPr>
    </dgm:pt>
    <dgm:pt modelId="{1B81B62F-73A1-49BE-AA57-E31D42FC4775}" type="pres">
      <dgm:prSet presAssocID="{C205BF1C-4CAF-4636-BE30-069EEBE75D7C}" presName="text3" presStyleLbl="fgAcc3" presStyleIdx="0" presStyleCnt="1">
        <dgm:presLayoutVars>
          <dgm:chPref val="3"/>
        </dgm:presLayoutVars>
      </dgm:prSet>
      <dgm:spPr/>
    </dgm:pt>
    <dgm:pt modelId="{878E27A6-9D30-4145-B924-98A27BA2AB1E}" type="pres">
      <dgm:prSet presAssocID="{C205BF1C-4CAF-4636-BE30-069EEBE75D7C}" presName="hierChild4" presStyleCnt="0"/>
      <dgm:spPr/>
    </dgm:pt>
    <dgm:pt modelId="{58ACB8C2-9970-4012-AED3-7B7E8DDD9F77}" type="pres">
      <dgm:prSet presAssocID="{E0A86248-EAB8-4246-B998-69E342ABE647}" presName="Name23" presStyleLbl="parChTrans1D4" presStyleIdx="0" presStyleCnt="1"/>
      <dgm:spPr/>
    </dgm:pt>
    <dgm:pt modelId="{D7BA583C-5E01-4890-9950-FBB209CCAF8E}" type="pres">
      <dgm:prSet presAssocID="{66266941-66DD-4889-8E5C-9249B0CCE8CC}" presName="hierRoot4" presStyleCnt="0"/>
      <dgm:spPr/>
    </dgm:pt>
    <dgm:pt modelId="{E444181C-251C-4795-8DBE-D4279009983F}" type="pres">
      <dgm:prSet presAssocID="{66266941-66DD-4889-8E5C-9249B0CCE8CC}" presName="composite4" presStyleCnt="0"/>
      <dgm:spPr/>
    </dgm:pt>
    <dgm:pt modelId="{C663E9F8-88AC-4FAE-82A3-11077CB92622}" type="pres">
      <dgm:prSet presAssocID="{66266941-66DD-4889-8E5C-9249B0CCE8CC}" presName="background4" presStyleLbl="node4" presStyleIdx="0" presStyleCnt="1"/>
      <dgm:spPr>
        <a:solidFill>
          <a:schemeClr val="accent3"/>
        </a:solidFill>
      </dgm:spPr>
    </dgm:pt>
    <dgm:pt modelId="{EC921E8A-14BA-4A54-B90D-9C93E186D3BC}" type="pres">
      <dgm:prSet presAssocID="{66266941-66DD-4889-8E5C-9249B0CCE8CC}" presName="text4" presStyleLbl="fgAcc4" presStyleIdx="0" presStyleCnt="1">
        <dgm:presLayoutVars>
          <dgm:chPref val="3"/>
        </dgm:presLayoutVars>
      </dgm:prSet>
      <dgm:spPr/>
    </dgm:pt>
    <dgm:pt modelId="{29C4FF6B-FFF5-4A01-8819-8C34341A25E1}" type="pres">
      <dgm:prSet presAssocID="{66266941-66DD-4889-8E5C-9249B0CCE8CC}" presName="hierChild5" presStyleCnt="0"/>
      <dgm:spPr/>
    </dgm:pt>
  </dgm:ptLst>
  <dgm:cxnLst>
    <dgm:cxn modelId="{F732B304-44F1-4471-996E-3CB6E02D3428}" srcId="{1E9B0D1D-66AC-47FE-8585-D514C2388683}" destId="{C205BF1C-4CAF-4636-BE30-069EEBE75D7C}" srcOrd="0" destOrd="0" parTransId="{C1DC4C20-A7C0-48B7-8D32-2EEC467CF350}" sibTransId="{2D75F366-06AC-49B4-A9D4-292CA584BDB9}"/>
    <dgm:cxn modelId="{4B15A741-A46F-42B9-A67C-29D921D65180}" type="presOf" srcId="{C1DC4C20-A7C0-48B7-8D32-2EEC467CF350}" destId="{86D1899E-324D-4321-93AC-35546F821945}"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FC9CCE57-4093-422A-9F36-10F08992BC88}" type="presOf" srcId="{66266941-66DD-4889-8E5C-9249B0CCE8CC}" destId="{EC921E8A-14BA-4A54-B90D-9C93E186D3BC}" srcOrd="0" destOrd="0" presId="urn:microsoft.com/office/officeart/2005/8/layout/hierarchy1"/>
    <dgm:cxn modelId="{02797678-F7D5-4343-B7F3-C2F2DB93B3EA}" type="presOf" srcId="{B72643A2-31C5-4F2B-8925-D818D9A85155}" destId="{91431C5F-1D46-4F42-8EFF-71294F103580}" srcOrd="0" destOrd="0" presId="urn:microsoft.com/office/officeart/2005/8/layout/hierarchy1"/>
    <dgm:cxn modelId="{C36901B1-AFB5-45B1-B333-69CCCC66FF78}" type="presOf" srcId="{1E9B0D1D-66AC-47FE-8585-D514C2388683}" destId="{D19E64B4-3E99-4C9E-A075-7C7754226C22}" srcOrd="0" destOrd="0" presId="urn:microsoft.com/office/officeart/2005/8/layout/hierarchy1"/>
    <dgm:cxn modelId="{19077EBB-5F10-4715-ADDA-E904AF55309D}" srcId="{C205BF1C-4CAF-4636-BE30-069EEBE75D7C}" destId="{66266941-66DD-4889-8E5C-9249B0CCE8CC}" srcOrd="0" destOrd="0" parTransId="{E0A86248-EAB8-4246-B998-69E342ABE647}" sibTransId="{F5F046E9-CD11-4BD8-A3DE-50F8EB5A758A}"/>
    <dgm:cxn modelId="{B99168D3-5325-40B3-BF54-A7D1F3265338}" type="presOf" srcId="{59C94B04-C689-4C98-B1EA-437CF48A6731}" destId="{0DD162B0-DDE1-416D-9724-B6857DDC3AAE}" srcOrd="0" destOrd="0" presId="urn:microsoft.com/office/officeart/2005/8/layout/hierarchy1"/>
    <dgm:cxn modelId="{C2B9BDD6-E0C7-4FAB-AE5D-48443686C611}" type="presOf" srcId="{E0A86248-EAB8-4246-B998-69E342ABE647}" destId="{58ACB8C2-9970-4012-AED3-7B7E8DDD9F77}" srcOrd="0" destOrd="0" presId="urn:microsoft.com/office/officeart/2005/8/layout/hierarchy1"/>
    <dgm:cxn modelId="{724066E0-E696-4FD3-995B-CA55F2A576E3}" type="presOf" srcId="{C205BF1C-4CAF-4636-BE30-069EEBE75D7C}" destId="{1B81B62F-73A1-49BE-AA57-E31D42FC4775}"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000CDF4-CBBA-4A72-9FBD-DE8135AD3E67}" type="presOf" srcId="{3338D6AC-9A90-430F-96E1-3CDCDE6A5725}" destId="{B545B910-AD68-4BCA-947F-23916098B2DC}" srcOrd="0" destOrd="0" presId="urn:microsoft.com/office/officeart/2005/8/layout/hierarchy1"/>
    <dgm:cxn modelId="{315D924A-D397-4522-BD4F-AD818F683899}" type="presParOf" srcId="{91431C5F-1D46-4F42-8EFF-71294F103580}" destId="{39DACB45-6A70-4EA0-B3CE-F1F21A6D8745}" srcOrd="0" destOrd="0" presId="urn:microsoft.com/office/officeart/2005/8/layout/hierarchy1"/>
    <dgm:cxn modelId="{1EF2BA2E-72CA-4330-846D-3F0E16A8FA2D}" type="presParOf" srcId="{39DACB45-6A70-4EA0-B3CE-F1F21A6D8745}" destId="{F5ABA5C1-7CE6-4A8B-B49F-C0DBFDA5E9C7}" srcOrd="0" destOrd="0" presId="urn:microsoft.com/office/officeart/2005/8/layout/hierarchy1"/>
    <dgm:cxn modelId="{60548EAF-EE87-464C-BA09-0BC948B3A35D}" type="presParOf" srcId="{F5ABA5C1-7CE6-4A8B-B49F-C0DBFDA5E9C7}" destId="{0356AC82-628C-4031-95C5-931B329B2F40}" srcOrd="0" destOrd="0" presId="urn:microsoft.com/office/officeart/2005/8/layout/hierarchy1"/>
    <dgm:cxn modelId="{D3E6B250-24F9-48FF-95EA-FA97C214BF4C}" type="presParOf" srcId="{F5ABA5C1-7CE6-4A8B-B49F-C0DBFDA5E9C7}" destId="{0DD162B0-DDE1-416D-9724-B6857DDC3AAE}" srcOrd="1" destOrd="0" presId="urn:microsoft.com/office/officeart/2005/8/layout/hierarchy1"/>
    <dgm:cxn modelId="{B7EA8804-D5CF-4267-8C28-5E556ABAECBC}" type="presParOf" srcId="{39DACB45-6A70-4EA0-B3CE-F1F21A6D8745}" destId="{BA8E246F-FD94-4F25-8CEB-F68A4E4ED260}" srcOrd="1" destOrd="0" presId="urn:microsoft.com/office/officeart/2005/8/layout/hierarchy1"/>
    <dgm:cxn modelId="{14893E19-AA18-407D-8780-E3F2503311C9}" type="presParOf" srcId="{BA8E246F-FD94-4F25-8CEB-F68A4E4ED260}" destId="{B545B910-AD68-4BCA-947F-23916098B2DC}" srcOrd="0" destOrd="0" presId="urn:microsoft.com/office/officeart/2005/8/layout/hierarchy1"/>
    <dgm:cxn modelId="{F4661E5A-BFBF-4BE2-8C61-1B37B8D8BB8A}" type="presParOf" srcId="{BA8E246F-FD94-4F25-8CEB-F68A4E4ED260}" destId="{581F1A8B-2AF8-4E9E-8287-5D5FBB855524}" srcOrd="1" destOrd="0" presId="urn:microsoft.com/office/officeart/2005/8/layout/hierarchy1"/>
    <dgm:cxn modelId="{18041033-CE45-496A-ACDE-5C61668CBD6C}" type="presParOf" srcId="{581F1A8B-2AF8-4E9E-8287-5D5FBB855524}" destId="{9F8E64EB-D52F-43AF-B99B-BD4493CF6F1F}" srcOrd="0" destOrd="0" presId="urn:microsoft.com/office/officeart/2005/8/layout/hierarchy1"/>
    <dgm:cxn modelId="{B7B0A2DE-EEB9-44DA-BF17-9331FE366377}" type="presParOf" srcId="{9F8E64EB-D52F-43AF-B99B-BD4493CF6F1F}" destId="{5C9B4F18-93E1-4353-A7CF-18C63EE4CBE5}" srcOrd="0" destOrd="0" presId="urn:microsoft.com/office/officeart/2005/8/layout/hierarchy1"/>
    <dgm:cxn modelId="{E7C283ED-441F-4B28-A3DD-194DF5B13CDB}" type="presParOf" srcId="{9F8E64EB-D52F-43AF-B99B-BD4493CF6F1F}" destId="{D19E64B4-3E99-4C9E-A075-7C7754226C22}" srcOrd="1" destOrd="0" presId="urn:microsoft.com/office/officeart/2005/8/layout/hierarchy1"/>
    <dgm:cxn modelId="{5187A733-5B83-49E9-9519-9482575FA04B}" type="presParOf" srcId="{581F1A8B-2AF8-4E9E-8287-5D5FBB855524}" destId="{4B9D5598-479D-489B-8D75-56C1BA707384}" srcOrd="1" destOrd="0" presId="urn:microsoft.com/office/officeart/2005/8/layout/hierarchy1"/>
    <dgm:cxn modelId="{9133F9A2-71AD-4E1B-A92D-62DD65668127}" type="presParOf" srcId="{4B9D5598-479D-489B-8D75-56C1BA707384}" destId="{86D1899E-324D-4321-93AC-35546F821945}" srcOrd="0" destOrd="0" presId="urn:microsoft.com/office/officeart/2005/8/layout/hierarchy1"/>
    <dgm:cxn modelId="{C2074C1F-9BBF-4F27-B5D7-E02CA7EB7DD7}" type="presParOf" srcId="{4B9D5598-479D-489B-8D75-56C1BA707384}" destId="{28C9FBDC-E53E-462E-900A-4C997DF46F48}" srcOrd="1" destOrd="0" presId="urn:microsoft.com/office/officeart/2005/8/layout/hierarchy1"/>
    <dgm:cxn modelId="{C70FDD41-480A-4AD1-BF82-2E0D7B9D978C}" type="presParOf" srcId="{28C9FBDC-E53E-462E-900A-4C997DF46F48}" destId="{4A10257F-D947-4924-BC68-66ED88CAD562}" srcOrd="0" destOrd="0" presId="urn:microsoft.com/office/officeart/2005/8/layout/hierarchy1"/>
    <dgm:cxn modelId="{12C025CF-51F7-4FF1-85D4-C0F7D4AA73F6}" type="presParOf" srcId="{4A10257F-D947-4924-BC68-66ED88CAD562}" destId="{4C9DFE92-04B7-473C-A4FD-B2CB6108BED1}" srcOrd="0" destOrd="0" presId="urn:microsoft.com/office/officeart/2005/8/layout/hierarchy1"/>
    <dgm:cxn modelId="{90623F39-8FFA-47B7-90B9-E61EA721DF40}" type="presParOf" srcId="{4A10257F-D947-4924-BC68-66ED88CAD562}" destId="{1B81B62F-73A1-49BE-AA57-E31D42FC4775}" srcOrd="1" destOrd="0" presId="urn:microsoft.com/office/officeart/2005/8/layout/hierarchy1"/>
    <dgm:cxn modelId="{79BC7DD0-9DC6-452A-8797-256C11731E63}" type="presParOf" srcId="{28C9FBDC-E53E-462E-900A-4C997DF46F48}" destId="{878E27A6-9D30-4145-B924-98A27BA2AB1E}" srcOrd="1" destOrd="0" presId="urn:microsoft.com/office/officeart/2005/8/layout/hierarchy1"/>
    <dgm:cxn modelId="{C0D709A4-EE3B-448E-BB68-EC33612B4F1B}" type="presParOf" srcId="{878E27A6-9D30-4145-B924-98A27BA2AB1E}" destId="{58ACB8C2-9970-4012-AED3-7B7E8DDD9F77}" srcOrd="0" destOrd="0" presId="urn:microsoft.com/office/officeart/2005/8/layout/hierarchy1"/>
    <dgm:cxn modelId="{44C3F1D0-6CAA-4AE5-94CD-2F930F7EBE51}" type="presParOf" srcId="{878E27A6-9D30-4145-B924-98A27BA2AB1E}" destId="{D7BA583C-5E01-4890-9950-FBB209CCAF8E}" srcOrd="1" destOrd="0" presId="urn:microsoft.com/office/officeart/2005/8/layout/hierarchy1"/>
    <dgm:cxn modelId="{D3CD58DF-82A6-47D2-B7D5-276406886D13}" type="presParOf" srcId="{D7BA583C-5E01-4890-9950-FBB209CCAF8E}" destId="{E444181C-251C-4795-8DBE-D4279009983F}" srcOrd="0" destOrd="0" presId="urn:microsoft.com/office/officeart/2005/8/layout/hierarchy1"/>
    <dgm:cxn modelId="{3BE7F6F6-2EA1-45C1-BDF6-A711191E3441}" type="presParOf" srcId="{E444181C-251C-4795-8DBE-D4279009983F}" destId="{C663E9F8-88AC-4FAE-82A3-11077CB92622}" srcOrd="0" destOrd="0" presId="urn:microsoft.com/office/officeart/2005/8/layout/hierarchy1"/>
    <dgm:cxn modelId="{B3194B20-1E28-4EEA-A2A7-18E67C1476CF}" type="presParOf" srcId="{E444181C-251C-4795-8DBE-D4279009983F}" destId="{EC921E8A-14BA-4A54-B90D-9C93E186D3BC}" srcOrd="1" destOrd="0" presId="urn:microsoft.com/office/officeart/2005/8/layout/hierarchy1"/>
    <dgm:cxn modelId="{FAC8C1AD-3970-4FD2-B4A5-423C4E84A872}" type="presParOf" srcId="{D7BA583C-5E01-4890-9950-FBB209CCAF8E}" destId="{29C4FF6B-FFF5-4A01-8819-8C34341A25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BA68359E-D22F-4F21-9860-7DB8128817F1}">
      <dgm:prSet phldrT="[Text]" custT="1"/>
      <dgm:spPr>
        <a:ln>
          <a:solidFill>
            <a:schemeClr val="accent4"/>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13AB623D-D424-4EBD-A00E-AC75442AE386}" type="parTrans" cxnId="{06D52C74-2D70-4B43-BD41-399B58F19833}">
      <dgm:prSet/>
      <dgm:spPr/>
      <dgm:t>
        <a:bodyPr/>
        <a:lstStyle/>
        <a:p>
          <a:endParaRPr lang="en-US"/>
        </a:p>
      </dgm:t>
    </dgm:pt>
    <dgm:pt modelId="{511DDB88-E8F7-4FFC-A0C8-0D4BED84C557}" type="sibTrans" cxnId="{06D52C74-2D70-4B43-BD41-399B58F19833}">
      <dgm:prSet/>
      <dgm:spPr/>
      <dgm:t>
        <a:bodyPr/>
        <a:lstStyle/>
        <a:p>
          <a:endParaRPr lang="en-US"/>
        </a:p>
      </dgm:t>
    </dgm:pt>
    <dgm:pt modelId="{BBBB8EDA-9FE8-4D72-B9DA-D6198A202129}">
      <dgm:prSet phldrT="[Text]" custT="1"/>
      <dgm:spPr>
        <a:solidFill>
          <a:srgbClr val="FFFFFF">
            <a:alpha val="25098"/>
          </a:srgbClr>
        </a:solidFill>
        <a:ln>
          <a:solidFill>
            <a:srgbClr val="BC70EE">
              <a:alpha val="25098"/>
            </a:srgbClr>
          </a:solidFill>
        </a:ln>
      </dgm:spPr>
      <dgm:t>
        <a:bodyPr/>
        <a:lstStyle/>
        <a:p>
          <a:endParaRPr lang="en-US" sz="1200" dirty="0">
            <a:latin typeface="Consolas" panose="020B0609020204030204" pitchFamily="49" charset="0"/>
          </a:endParaRPr>
        </a:p>
      </dgm:t>
    </dgm:pt>
    <dgm:pt modelId="{24F859CC-EF37-4CAE-B5BE-B30DF6D2136C}" type="parTrans" cxnId="{54393674-DFFF-438E-9CB1-AAFC37EACE86}">
      <dgm:prSet/>
      <dgm:spPr/>
      <dgm:t>
        <a:bodyPr/>
        <a:lstStyle/>
        <a:p>
          <a:endParaRPr lang="en-US"/>
        </a:p>
      </dgm:t>
    </dgm:pt>
    <dgm:pt modelId="{8EC73AF0-CFCA-4340-B30A-CD992A4BF8F9}" type="sibTrans" cxnId="{54393674-DFFF-438E-9CB1-AAFC37EACE86}">
      <dgm:prSet/>
      <dgm:spPr/>
      <dgm:t>
        <a:bodyPr/>
        <a:lstStyle/>
        <a:p>
          <a:endParaRPr lang="en-US"/>
        </a:p>
      </dgm:t>
    </dgm:pt>
    <dgm:pt modelId="{C16E2DDD-24E1-451A-B647-A6F67A3545DD}">
      <dgm:prSet phldrT="[Text]" custT="1"/>
      <dgm:spPr>
        <a:ln>
          <a:solidFill>
            <a:schemeClr val="accent4"/>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D637669D-4B4E-411A-A8F7-11C3D349297B}" type="parTrans" cxnId="{2D2338F8-6D28-4873-862D-CD2F7C311C7C}">
      <dgm:prSet/>
      <dgm:spPr/>
      <dgm:t>
        <a:bodyPr/>
        <a:lstStyle/>
        <a:p>
          <a:endParaRPr lang="en-US"/>
        </a:p>
      </dgm:t>
    </dgm:pt>
    <dgm:pt modelId="{57B8268E-7F9A-407C-BC6E-013732DE211B}" type="sibTrans" cxnId="{2D2338F8-6D28-4873-862D-CD2F7C311C7C}">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131FA5A7-C7EC-43C0-B293-19D0D5A5A0E6}" type="pres">
      <dgm:prSet presAssocID="{59C94B04-C689-4C98-B1EA-437CF48A6731}" presName="hierRoot1" presStyleCnt="0"/>
      <dgm:spPr/>
    </dgm:pt>
    <dgm:pt modelId="{29B83297-BC45-45FD-8716-CABD61117EB4}" type="pres">
      <dgm:prSet presAssocID="{59C94B04-C689-4C98-B1EA-437CF48A6731}" presName="composite" presStyleCnt="0"/>
      <dgm:spPr/>
    </dgm:pt>
    <dgm:pt modelId="{6CD059A4-0705-4C4F-9935-C2F8AB6C2C5D}" type="pres">
      <dgm:prSet presAssocID="{59C94B04-C689-4C98-B1EA-437CF48A6731}" presName="background" presStyleLbl="node0" presStyleIdx="0" presStyleCnt="1"/>
      <dgm:spPr/>
    </dgm:pt>
    <dgm:pt modelId="{5434D544-F313-4C4B-AEF5-CF2CF45D18DE}" type="pres">
      <dgm:prSet presAssocID="{59C94B04-C689-4C98-B1EA-437CF48A6731}" presName="text" presStyleLbl="fgAcc0" presStyleIdx="0" presStyleCnt="1">
        <dgm:presLayoutVars>
          <dgm:chPref val="3"/>
        </dgm:presLayoutVars>
      </dgm:prSet>
      <dgm:spPr/>
    </dgm:pt>
    <dgm:pt modelId="{B9401C67-2487-4249-A563-BFE73C478F0D}" type="pres">
      <dgm:prSet presAssocID="{59C94B04-C689-4C98-B1EA-437CF48A6731}" presName="hierChild2" presStyleCnt="0"/>
      <dgm:spPr/>
    </dgm:pt>
    <dgm:pt modelId="{90051664-EDE0-42AD-A5D3-87E1B64CE58F}" type="pres">
      <dgm:prSet presAssocID="{3338D6AC-9A90-430F-96E1-3CDCDE6A5725}" presName="Name10" presStyleLbl="parChTrans1D2" presStyleIdx="0" presStyleCnt="1"/>
      <dgm:spPr/>
    </dgm:pt>
    <dgm:pt modelId="{7DCE3D0D-E4BA-4BE9-BBA9-072CA954E909}" type="pres">
      <dgm:prSet presAssocID="{1E9B0D1D-66AC-47FE-8585-D514C2388683}" presName="hierRoot2" presStyleCnt="0"/>
      <dgm:spPr/>
    </dgm:pt>
    <dgm:pt modelId="{91BC18F2-DF2F-4F1F-8CAF-DDABC2529720}" type="pres">
      <dgm:prSet presAssocID="{1E9B0D1D-66AC-47FE-8585-D514C2388683}" presName="composite2" presStyleCnt="0"/>
      <dgm:spPr/>
    </dgm:pt>
    <dgm:pt modelId="{C19174D5-CE9B-481C-9272-33E75F446896}" type="pres">
      <dgm:prSet presAssocID="{1E9B0D1D-66AC-47FE-8585-D514C2388683}" presName="background2" presStyleLbl="node2" presStyleIdx="0" presStyleCnt="1"/>
      <dgm:spPr/>
    </dgm:pt>
    <dgm:pt modelId="{D6E5E4F8-345A-47DE-86BC-8653F9CDF80B}" type="pres">
      <dgm:prSet presAssocID="{1E9B0D1D-66AC-47FE-8585-D514C2388683}" presName="text2" presStyleLbl="fgAcc2" presStyleIdx="0" presStyleCnt="1">
        <dgm:presLayoutVars>
          <dgm:chPref val="3"/>
        </dgm:presLayoutVars>
      </dgm:prSet>
      <dgm:spPr/>
    </dgm:pt>
    <dgm:pt modelId="{20C65B13-D2A2-4907-81B4-82A804B6A49F}" type="pres">
      <dgm:prSet presAssocID="{1E9B0D1D-66AC-47FE-8585-D514C2388683}" presName="hierChild3" presStyleCnt="0"/>
      <dgm:spPr/>
    </dgm:pt>
    <dgm:pt modelId="{E7B7C6D2-FD0E-4033-A6B3-9A04E5930FA5}" type="pres">
      <dgm:prSet presAssocID="{24F859CC-EF37-4CAE-B5BE-B30DF6D2136C}" presName="Name17" presStyleLbl="parChTrans1D3" presStyleIdx="0" presStyleCnt="1"/>
      <dgm:spPr/>
    </dgm:pt>
    <dgm:pt modelId="{53E6866C-99E8-457E-869C-0AFDB86B181B}" type="pres">
      <dgm:prSet presAssocID="{BBBB8EDA-9FE8-4D72-B9DA-D6198A202129}" presName="hierRoot3" presStyleCnt="0"/>
      <dgm:spPr/>
    </dgm:pt>
    <dgm:pt modelId="{93A68028-7DEC-44B5-806D-238E74A7B2F2}" type="pres">
      <dgm:prSet presAssocID="{BBBB8EDA-9FE8-4D72-B9DA-D6198A202129}" presName="composite3" presStyleCnt="0"/>
      <dgm:spPr/>
    </dgm:pt>
    <dgm:pt modelId="{ADF2D046-01E9-400F-BFE2-7B850A7A2ABE}" type="pres">
      <dgm:prSet presAssocID="{BBBB8EDA-9FE8-4D72-B9DA-D6198A202129}" presName="background3" presStyleLbl="node3" presStyleIdx="0" presStyleCnt="1"/>
      <dgm:spPr>
        <a:solidFill>
          <a:srgbClr val="BC70EE">
            <a:alpha val="25098"/>
          </a:srgbClr>
        </a:solidFill>
      </dgm:spPr>
    </dgm:pt>
    <dgm:pt modelId="{18386166-6BC2-4972-9CB8-72D37E65EBA1}" type="pres">
      <dgm:prSet presAssocID="{BBBB8EDA-9FE8-4D72-B9DA-D6198A202129}" presName="text3" presStyleLbl="fgAcc3" presStyleIdx="0" presStyleCnt="1">
        <dgm:presLayoutVars>
          <dgm:chPref val="3"/>
        </dgm:presLayoutVars>
      </dgm:prSet>
      <dgm:spPr/>
    </dgm:pt>
    <dgm:pt modelId="{0A801C62-0518-4722-A206-7797A86A256C}" type="pres">
      <dgm:prSet presAssocID="{BBBB8EDA-9FE8-4D72-B9DA-D6198A202129}" presName="hierChild4" presStyleCnt="0"/>
      <dgm:spPr/>
    </dgm:pt>
    <dgm:pt modelId="{CF0BF91B-94AE-435A-89DD-CD040A8849D4}" type="pres">
      <dgm:prSet presAssocID="{13AB623D-D424-4EBD-A00E-AC75442AE386}" presName="Name23" presStyleLbl="parChTrans1D4" presStyleIdx="0" presStyleCnt="2"/>
      <dgm:spPr/>
    </dgm:pt>
    <dgm:pt modelId="{20BF04DA-A65A-4E4C-91C5-C556399C8949}" type="pres">
      <dgm:prSet presAssocID="{BA68359E-D22F-4F21-9860-7DB8128817F1}" presName="hierRoot4" presStyleCnt="0"/>
      <dgm:spPr/>
    </dgm:pt>
    <dgm:pt modelId="{49A455A7-9EB5-4E95-9266-1F399812963D}" type="pres">
      <dgm:prSet presAssocID="{BA68359E-D22F-4F21-9860-7DB8128817F1}" presName="composite4" presStyleCnt="0"/>
      <dgm:spPr/>
    </dgm:pt>
    <dgm:pt modelId="{EDE324F9-CD1D-46FC-A562-C615FB8EA08F}" type="pres">
      <dgm:prSet presAssocID="{BA68359E-D22F-4F21-9860-7DB8128817F1}" presName="background4" presStyleLbl="node4" presStyleIdx="0" presStyleCnt="2"/>
      <dgm:spPr>
        <a:solidFill>
          <a:schemeClr val="accent4"/>
        </a:solidFill>
      </dgm:spPr>
    </dgm:pt>
    <dgm:pt modelId="{6B08A931-12D3-43C6-A5AF-60FE529CB973}" type="pres">
      <dgm:prSet presAssocID="{BA68359E-D22F-4F21-9860-7DB8128817F1}" presName="text4" presStyleLbl="fgAcc4" presStyleIdx="0" presStyleCnt="2">
        <dgm:presLayoutVars>
          <dgm:chPref val="3"/>
        </dgm:presLayoutVars>
      </dgm:prSet>
      <dgm:spPr/>
    </dgm:pt>
    <dgm:pt modelId="{5FAD6D80-B599-43B7-9FBB-5A4BC77E53FD}" type="pres">
      <dgm:prSet presAssocID="{BA68359E-D22F-4F21-9860-7DB8128817F1}" presName="hierChild5" presStyleCnt="0"/>
      <dgm:spPr/>
    </dgm:pt>
    <dgm:pt modelId="{4D94CD37-3F36-478C-B156-46DC14B370E0}" type="pres">
      <dgm:prSet presAssocID="{D637669D-4B4E-411A-A8F7-11C3D349297B}" presName="Name23" presStyleLbl="parChTrans1D4" presStyleIdx="1" presStyleCnt="2"/>
      <dgm:spPr/>
    </dgm:pt>
    <dgm:pt modelId="{5F4A578C-BA86-4D0F-A6E1-61E7A4484C8A}" type="pres">
      <dgm:prSet presAssocID="{C16E2DDD-24E1-451A-B647-A6F67A3545DD}" presName="hierRoot4" presStyleCnt="0"/>
      <dgm:spPr/>
    </dgm:pt>
    <dgm:pt modelId="{2220BAF2-87FD-4F10-A1E5-22D8C5BC2102}" type="pres">
      <dgm:prSet presAssocID="{C16E2DDD-24E1-451A-B647-A6F67A3545DD}" presName="composite4" presStyleCnt="0"/>
      <dgm:spPr/>
    </dgm:pt>
    <dgm:pt modelId="{D5396899-3871-45F7-AB77-4A467BECFFC6}" type="pres">
      <dgm:prSet presAssocID="{C16E2DDD-24E1-451A-B647-A6F67A3545DD}" presName="background4" presStyleLbl="node4" presStyleIdx="1" presStyleCnt="2"/>
      <dgm:spPr>
        <a:solidFill>
          <a:schemeClr val="accent4"/>
        </a:solidFill>
      </dgm:spPr>
    </dgm:pt>
    <dgm:pt modelId="{A3839474-7393-48BF-987C-890FEF036F61}" type="pres">
      <dgm:prSet presAssocID="{C16E2DDD-24E1-451A-B647-A6F67A3545DD}" presName="text4" presStyleLbl="fgAcc4" presStyleIdx="1" presStyleCnt="2">
        <dgm:presLayoutVars>
          <dgm:chPref val="3"/>
        </dgm:presLayoutVars>
      </dgm:prSet>
      <dgm:spPr/>
    </dgm:pt>
    <dgm:pt modelId="{5BA1FB82-2B13-4BE1-B16F-12FA429C6394}" type="pres">
      <dgm:prSet presAssocID="{C16E2DDD-24E1-451A-B647-A6F67A3545DD}" presName="hierChild5" presStyleCnt="0"/>
      <dgm:spPr/>
    </dgm:pt>
  </dgm:ptLst>
  <dgm:cxnLst>
    <dgm:cxn modelId="{2D487F5F-1000-43E2-9943-C08F760BF0DA}" type="presOf" srcId="{C16E2DDD-24E1-451A-B647-A6F67A3545DD}" destId="{A3839474-7393-48BF-987C-890FEF036F61}"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4085156F-F597-45FD-A93A-80D684A1F364}" type="presOf" srcId="{3338D6AC-9A90-430F-96E1-3CDCDE6A5725}" destId="{90051664-EDE0-42AD-A5D3-87E1B64CE58F}" srcOrd="0" destOrd="0" presId="urn:microsoft.com/office/officeart/2005/8/layout/hierarchy1"/>
    <dgm:cxn modelId="{E3953A50-29CE-434B-BC0B-FCA6E7ECD599}" type="presOf" srcId="{BBBB8EDA-9FE8-4D72-B9DA-D6198A202129}" destId="{18386166-6BC2-4972-9CB8-72D37E65EBA1}" srcOrd="0" destOrd="0" presId="urn:microsoft.com/office/officeart/2005/8/layout/hierarchy1"/>
    <dgm:cxn modelId="{06D52C74-2D70-4B43-BD41-399B58F19833}" srcId="{BBBB8EDA-9FE8-4D72-B9DA-D6198A202129}" destId="{BA68359E-D22F-4F21-9860-7DB8128817F1}" srcOrd="0" destOrd="0" parTransId="{13AB623D-D424-4EBD-A00E-AC75442AE386}" sibTransId="{511DDB88-E8F7-4FFC-A0C8-0D4BED84C557}"/>
    <dgm:cxn modelId="{54393674-DFFF-438E-9CB1-AAFC37EACE86}" srcId="{1E9B0D1D-66AC-47FE-8585-D514C2388683}" destId="{BBBB8EDA-9FE8-4D72-B9DA-D6198A202129}" srcOrd="0" destOrd="0" parTransId="{24F859CC-EF37-4CAE-B5BE-B30DF6D2136C}" sibTransId="{8EC73AF0-CFCA-4340-B30A-CD992A4BF8F9}"/>
    <dgm:cxn modelId="{02797678-F7D5-4343-B7F3-C2F2DB93B3EA}" type="presOf" srcId="{B72643A2-31C5-4F2B-8925-D818D9A85155}" destId="{91431C5F-1D46-4F42-8EFF-71294F103580}" srcOrd="0" destOrd="0" presId="urn:microsoft.com/office/officeart/2005/8/layout/hierarchy1"/>
    <dgm:cxn modelId="{C8CB6680-5FBB-4287-A27D-A4D53E9FEAB7}" type="presOf" srcId="{24F859CC-EF37-4CAE-B5BE-B30DF6D2136C}" destId="{E7B7C6D2-FD0E-4033-A6B3-9A04E5930FA5}" srcOrd="0" destOrd="0" presId="urn:microsoft.com/office/officeart/2005/8/layout/hierarchy1"/>
    <dgm:cxn modelId="{9D39588E-8318-46D6-A43D-720AE69026EE}" type="presOf" srcId="{13AB623D-D424-4EBD-A00E-AC75442AE386}" destId="{CF0BF91B-94AE-435A-89DD-CD040A8849D4}" srcOrd="0" destOrd="0" presId="urn:microsoft.com/office/officeart/2005/8/layout/hierarchy1"/>
    <dgm:cxn modelId="{BA83C9C8-8A59-48C8-8968-A26237056CBB}" type="presOf" srcId="{BA68359E-D22F-4F21-9860-7DB8128817F1}" destId="{6B08A931-12D3-43C6-A5AF-60FE529CB973}" srcOrd="0" destOrd="0" presId="urn:microsoft.com/office/officeart/2005/8/layout/hierarchy1"/>
    <dgm:cxn modelId="{42D966E2-1584-4135-92E7-193A276BB18C}" type="presOf" srcId="{1E9B0D1D-66AC-47FE-8585-D514C2388683}" destId="{D6E5E4F8-345A-47DE-86BC-8653F9CDF80B}" srcOrd="0" destOrd="0" presId="urn:microsoft.com/office/officeart/2005/8/layout/hierarchy1"/>
    <dgm:cxn modelId="{D63CECE4-F96D-4D91-A673-8C8D48D67480}" type="presOf" srcId="{59C94B04-C689-4C98-B1EA-437CF48A6731}" destId="{5434D544-F313-4C4B-AEF5-CF2CF45D18DE}"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56FC2BF5-22E4-4524-8278-AD1E73742E32}" type="presOf" srcId="{D637669D-4B4E-411A-A8F7-11C3D349297B}" destId="{4D94CD37-3F36-478C-B156-46DC14B370E0}" srcOrd="0" destOrd="0" presId="urn:microsoft.com/office/officeart/2005/8/layout/hierarchy1"/>
    <dgm:cxn modelId="{2D2338F8-6D28-4873-862D-CD2F7C311C7C}" srcId="{BA68359E-D22F-4F21-9860-7DB8128817F1}" destId="{C16E2DDD-24E1-451A-B647-A6F67A3545DD}" srcOrd="0" destOrd="0" parTransId="{D637669D-4B4E-411A-A8F7-11C3D349297B}" sibTransId="{57B8268E-7F9A-407C-BC6E-013732DE211B}"/>
    <dgm:cxn modelId="{D59DE56B-C32F-4B96-86A2-6EA6438B821B}" type="presParOf" srcId="{91431C5F-1D46-4F42-8EFF-71294F103580}" destId="{131FA5A7-C7EC-43C0-B293-19D0D5A5A0E6}" srcOrd="0" destOrd="0" presId="urn:microsoft.com/office/officeart/2005/8/layout/hierarchy1"/>
    <dgm:cxn modelId="{E325EF85-312D-4085-AF91-92F647BEBF8C}" type="presParOf" srcId="{131FA5A7-C7EC-43C0-B293-19D0D5A5A0E6}" destId="{29B83297-BC45-45FD-8716-CABD61117EB4}" srcOrd="0" destOrd="0" presId="urn:microsoft.com/office/officeart/2005/8/layout/hierarchy1"/>
    <dgm:cxn modelId="{59046449-1F97-48BB-97D6-735EE57452C2}" type="presParOf" srcId="{29B83297-BC45-45FD-8716-CABD61117EB4}" destId="{6CD059A4-0705-4C4F-9935-C2F8AB6C2C5D}" srcOrd="0" destOrd="0" presId="urn:microsoft.com/office/officeart/2005/8/layout/hierarchy1"/>
    <dgm:cxn modelId="{B469AB68-F961-4B04-92C0-A63EDDFEDFBE}" type="presParOf" srcId="{29B83297-BC45-45FD-8716-CABD61117EB4}" destId="{5434D544-F313-4C4B-AEF5-CF2CF45D18DE}" srcOrd="1" destOrd="0" presId="urn:microsoft.com/office/officeart/2005/8/layout/hierarchy1"/>
    <dgm:cxn modelId="{35854AC5-6683-478E-91D4-AE98C1570FA8}" type="presParOf" srcId="{131FA5A7-C7EC-43C0-B293-19D0D5A5A0E6}" destId="{B9401C67-2487-4249-A563-BFE73C478F0D}" srcOrd="1" destOrd="0" presId="urn:microsoft.com/office/officeart/2005/8/layout/hierarchy1"/>
    <dgm:cxn modelId="{85A13935-A6B8-4B15-80B9-C61736A7C87D}" type="presParOf" srcId="{B9401C67-2487-4249-A563-BFE73C478F0D}" destId="{90051664-EDE0-42AD-A5D3-87E1B64CE58F}" srcOrd="0" destOrd="0" presId="urn:microsoft.com/office/officeart/2005/8/layout/hierarchy1"/>
    <dgm:cxn modelId="{274948EC-96CE-45E6-B1A1-E2F625A7A249}" type="presParOf" srcId="{B9401C67-2487-4249-A563-BFE73C478F0D}" destId="{7DCE3D0D-E4BA-4BE9-BBA9-072CA954E909}" srcOrd="1" destOrd="0" presId="urn:microsoft.com/office/officeart/2005/8/layout/hierarchy1"/>
    <dgm:cxn modelId="{85290081-567A-4F0C-A7A1-A53AE375E5D1}" type="presParOf" srcId="{7DCE3D0D-E4BA-4BE9-BBA9-072CA954E909}" destId="{91BC18F2-DF2F-4F1F-8CAF-DDABC2529720}" srcOrd="0" destOrd="0" presId="urn:microsoft.com/office/officeart/2005/8/layout/hierarchy1"/>
    <dgm:cxn modelId="{54BBC15F-35D0-437F-B82A-C9A80056B345}" type="presParOf" srcId="{91BC18F2-DF2F-4F1F-8CAF-DDABC2529720}" destId="{C19174D5-CE9B-481C-9272-33E75F446896}" srcOrd="0" destOrd="0" presId="urn:microsoft.com/office/officeart/2005/8/layout/hierarchy1"/>
    <dgm:cxn modelId="{A957D677-E640-4BAB-983B-4F4838FC58E7}" type="presParOf" srcId="{91BC18F2-DF2F-4F1F-8CAF-DDABC2529720}" destId="{D6E5E4F8-345A-47DE-86BC-8653F9CDF80B}" srcOrd="1" destOrd="0" presId="urn:microsoft.com/office/officeart/2005/8/layout/hierarchy1"/>
    <dgm:cxn modelId="{66752829-694A-462E-9B37-96EB603A0E34}" type="presParOf" srcId="{7DCE3D0D-E4BA-4BE9-BBA9-072CA954E909}" destId="{20C65B13-D2A2-4907-81B4-82A804B6A49F}" srcOrd="1" destOrd="0" presId="urn:microsoft.com/office/officeart/2005/8/layout/hierarchy1"/>
    <dgm:cxn modelId="{6BCE6F6A-1279-4003-A0B3-36685F6A668A}" type="presParOf" srcId="{20C65B13-D2A2-4907-81B4-82A804B6A49F}" destId="{E7B7C6D2-FD0E-4033-A6B3-9A04E5930FA5}" srcOrd="0" destOrd="0" presId="urn:microsoft.com/office/officeart/2005/8/layout/hierarchy1"/>
    <dgm:cxn modelId="{0CCB29B7-77D4-4CD0-9636-26E5C26911A6}" type="presParOf" srcId="{20C65B13-D2A2-4907-81B4-82A804B6A49F}" destId="{53E6866C-99E8-457E-869C-0AFDB86B181B}" srcOrd="1" destOrd="0" presId="urn:microsoft.com/office/officeart/2005/8/layout/hierarchy1"/>
    <dgm:cxn modelId="{97C90C75-838C-45FA-973D-1A4FAA8940DF}" type="presParOf" srcId="{53E6866C-99E8-457E-869C-0AFDB86B181B}" destId="{93A68028-7DEC-44B5-806D-238E74A7B2F2}" srcOrd="0" destOrd="0" presId="urn:microsoft.com/office/officeart/2005/8/layout/hierarchy1"/>
    <dgm:cxn modelId="{BFBE69A0-8331-4F85-90E6-EE8A85E559EA}" type="presParOf" srcId="{93A68028-7DEC-44B5-806D-238E74A7B2F2}" destId="{ADF2D046-01E9-400F-BFE2-7B850A7A2ABE}" srcOrd="0" destOrd="0" presId="urn:microsoft.com/office/officeart/2005/8/layout/hierarchy1"/>
    <dgm:cxn modelId="{54AC9BE1-C9E5-430E-8B1E-4E6EB4C8EEC5}" type="presParOf" srcId="{93A68028-7DEC-44B5-806D-238E74A7B2F2}" destId="{18386166-6BC2-4972-9CB8-72D37E65EBA1}" srcOrd="1" destOrd="0" presId="urn:microsoft.com/office/officeart/2005/8/layout/hierarchy1"/>
    <dgm:cxn modelId="{B92D4559-5AFE-4D89-8FB7-0494B4B619FB}" type="presParOf" srcId="{53E6866C-99E8-457E-869C-0AFDB86B181B}" destId="{0A801C62-0518-4722-A206-7797A86A256C}" srcOrd="1" destOrd="0" presId="urn:microsoft.com/office/officeart/2005/8/layout/hierarchy1"/>
    <dgm:cxn modelId="{7C6C3A98-1BCD-4E4E-9611-234CB4E170BE}" type="presParOf" srcId="{0A801C62-0518-4722-A206-7797A86A256C}" destId="{CF0BF91B-94AE-435A-89DD-CD040A8849D4}" srcOrd="0" destOrd="0" presId="urn:microsoft.com/office/officeart/2005/8/layout/hierarchy1"/>
    <dgm:cxn modelId="{5FEE2C17-0B01-4255-9DFA-4AB170FA8912}" type="presParOf" srcId="{0A801C62-0518-4722-A206-7797A86A256C}" destId="{20BF04DA-A65A-4E4C-91C5-C556399C8949}" srcOrd="1" destOrd="0" presId="urn:microsoft.com/office/officeart/2005/8/layout/hierarchy1"/>
    <dgm:cxn modelId="{5AFD726A-D50F-4F2C-B313-1D00EDB86914}" type="presParOf" srcId="{20BF04DA-A65A-4E4C-91C5-C556399C8949}" destId="{49A455A7-9EB5-4E95-9266-1F399812963D}" srcOrd="0" destOrd="0" presId="urn:microsoft.com/office/officeart/2005/8/layout/hierarchy1"/>
    <dgm:cxn modelId="{007150F0-EB74-464D-A6AF-3640370D7306}" type="presParOf" srcId="{49A455A7-9EB5-4E95-9266-1F399812963D}" destId="{EDE324F9-CD1D-46FC-A562-C615FB8EA08F}" srcOrd="0" destOrd="0" presId="urn:microsoft.com/office/officeart/2005/8/layout/hierarchy1"/>
    <dgm:cxn modelId="{7B220141-E1D1-45B9-B325-C5E5D2B669DA}" type="presParOf" srcId="{49A455A7-9EB5-4E95-9266-1F399812963D}" destId="{6B08A931-12D3-43C6-A5AF-60FE529CB973}" srcOrd="1" destOrd="0" presId="urn:microsoft.com/office/officeart/2005/8/layout/hierarchy1"/>
    <dgm:cxn modelId="{829355B5-1753-4782-81D5-C3A9FEC24506}" type="presParOf" srcId="{20BF04DA-A65A-4E4C-91C5-C556399C8949}" destId="{5FAD6D80-B599-43B7-9FBB-5A4BC77E53FD}" srcOrd="1" destOrd="0" presId="urn:microsoft.com/office/officeart/2005/8/layout/hierarchy1"/>
    <dgm:cxn modelId="{791E2BEA-48EE-40C5-A070-DBF038110A07}" type="presParOf" srcId="{5FAD6D80-B599-43B7-9FBB-5A4BC77E53FD}" destId="{4D94CD37-3F36-478C-B156-46DC14B370E0}" srcOrd="0" destOrd="0" presId="urn:microsoft.com/office/officeart/2005/8/layout/hierarchy1"/>
    <dgm:cxn modelId="{A90F0120-E8BC-4D44-9F7B-630D8B2F8636}" type="presParOf" srcId="{5FAD6D80-B599-43B7-9FBB-5A4BC77E53FD}" destId="{5F4A578C-BA86-4D0F-A6E1-61E7A4484C8A}" srcOrd="1" destOrd="0" presId="urn:microsoft.com/office/officeart/2005/8/layout/hierarchy1"/>
    <dgm:cxn modelId="{191C7329-6BAF-4519-8C24-40EB717192C1}" type="presParOf" srcId="{5F4A578C-BA86-4D0F-A6E1-61E7A4484C8A}" destId="{2220BAF2-87FD-4F10-A1E5-22D8C5BC2102}" srcOrd="0" destOrd="0" presId="urn:microsoft.com/office/officeart/2005/8/layout/hierarchy1"/>
    <dgm:cxn modelId="{92B5F193-586A-422D-B04A-BCD37C173B05}" type="presParOf" srcId="{2220BAF2-87FD-4F10-A1E5-22D8C5BC2102}" destId="{D5396899-3871-45F7-AB77-4A467BECFFC6}" srcOrd="0" destOrd="0" presId="urn:microsoft.com/office/officeart/2005/8/layout/hierarchy1"/>
    <dgm:cxn modelId="{EAC34874-F12A-48B7-88DE-940F1EFDDDAE}" type="presParOf" srcId="{2220BAF2-87FD-4F10-A1E5-22D8C5BC2102}" destId="{A3839474-7393-48BF-987C-890FEF036F61}" srcOrd="1" destOrd="0" presId="urn:microsoft.com/office/officeart/2005/8/layout/hierarchy1"/>
    <dgm:cxn modelId="{DE0F9B99-0A49-4289-AFCF-8CBAB7DA5E86}" type="presParOf" srcId="{5F4A578C-BA86-4D0F-A6E1-61E7A4484C8A}" destId="{5BA1FB82-2B13-4BE1-B16F-12FA429C63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BA68359E-D22F-4F21-9860-7DB8128817F1}">
      <dgm:prSet phldrT="[Text]" custT="1"/>
      <dgm:spPr>
        <a:ln>
          <a:solidFill>
            <a:schemeClr val="accent4"/>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13AB623D-D424-4EBD-A00E-AC75442AE386}" type="parTrans" cxnId="{06D52C74-2D70-4B43-BD41-399B58F19833}">
      <dgm:prSet/>
      <dgm:spPr/>
      <dgm:t>
        <a:bodyPr/>
        <a:lstStyle/>
        <a:p>
          <a:endParaRPr lang="en-US"/>
        </a:p>
      </dgm:t>
    </dgm:pt>
    <dgm:pt modelId="{511DDB88-E8F7-4FFC-A0C8-0D4BED84C557}" type="sibTrans" cxnId="{06D52C74-2D70-4B43-BD41-399B58F19833}">
      <dgm:prSet/>
      <dgm:spPr/>
      <dgm:t>
        <a:bodyPr/>
        <a:lstStyle/>
        <a:p>
          <a:endParaRPr lang="en-US"/>
        </a:p>
      </dgm:t>
    </dgm:pt>
    <dgm:pt modelId="{BBBB8EDA-9FE8-4D72-B9DA-D6198A202129}">
      <dgm:prSet phldrT="[Text]" custT="1"/>
      <dgm:spPr>
        <a:solidFill>
          <a:srgbClr val="FFFFFF">
            <a:alpha val="25098"/>
          </a:srgbClr>
        </a:solidFill>
        <a:ln>
          <a:solidFill>
            <a:srgbClr val="BC70EE">
              <a:alpha val="25098"/>
            </a:srgbClr>
          </a:solidFill>
        </a:ln>
      </dgm:spPr>
      <dgm:t>
        <a:bodyPr/>
        <a:lstStyle/>
        <a:p>
          <a:endParaRPr lang="en-US" sz="1200" dirty="0">
            <a:latin typeface="Consolas" panose="020B0609020204030204" pitchFamily="49" charset="0"/>
          </a:endParaRPr>
        </a:p>
      </dgm:t>
    </dgm:pt>
    <dgm:pt modelId="{24F859CC-EF37-4CAE-B5BE-B30DF6D2136C}" type="parTrans" cxnId="{54393674-DFFF-438E-9CB1-AAFC37EACE86}">
      <dgm:prSet/>
      <dgm:spPr/>
      <dgm:t>
        <a:bodyPr/>
        <a:lstStyle/>
        <a:p>
          <a:endParaRPr lang="en-US"/>
        </a:p>
      </dgm:t>
    </dgm:pt>
    <dgm:pt modelId="{8EC73AF0-CFCA-4340-B30A-CD992A4BF8F9}" type="sibTrans" cxnId="{54393674-DFFF-438E-9CB1-AAFC37EACE86}">
      <dgm:prSet/>
      <dgm:spPr/>
      <dgm:t>
        <a:bodyPr/>
        <a:lstStyle/>
        <a:p>
          <a:endParaRPr lang="en-US"/>
        </a:p>
      </dgm:t>
    </dgm:pt>
    <dgm:pt modelId="{C16E2DDD-24E1-451A-B647-A6F67A3545DD}">
      <dgm:prSet phldrT="[Text]" custT="1"/>
      <dgm:spPr>
        <a:ln>
          <a:solidFill>
            <a:schemeClr val="accent4"/>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D637669D-4B4E-411A-A8F7-11C3D349297B}" type="parTrans" cxnId="{2D2338F8-6D28-4873-862D-CD2F7C311C7C}">
      <dgm:prSet/>
      <dgm:spPr/>
      <dgm:t>
        <a:bodyPr/>
        <a:lstStyle/>
        <a:p>
          <a:endParaRPr lang="en-US"/>
        </a:p>
      </dgm:t>
    </dgm:pt>
    <dgm:pt modelId="{57B8268E-7F9A-407C-BC6E-013732DE211B}" type="sibTrans" cxnId="{2D2338F8-6D28-4873-862D-CD2F7C311C7C}">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131FA5A7-C7EC-43C0-B293-19D0D5A5A0E6}" type="pres">
      <dgm:prSet presAssocID="{59C94B04-C689-4C98-B1EA-437CF48A6731}" presName="hierRoot1" presStyleCnt="0"/>
      <dgm:spPr/>
    </dgm:pt>
    <dgm:pt modelId="{29B83297-BC45-45FD-8716-CABD61117EB4}" type="pres">
      <dgm:prSet presAssocID="{59C94B04-C689-4C98-B1EA-437CF48A6731}" presName="composite" presStyleCnt="0"/>
      <dgm:spPr/>
    </dgm:pt>
    <dgm:pt modelId="{6CD059A4-0705-4C4F-9935-C2F8AB6C2C5D}" type="pres">
      <dgm:prSet presAssocID="{59C94B04-C689-4C98-B1EA-437CF48A6731}" presName="background" presStyleLbl="node0" presStyleIdx="0" presStyleCnt="1"/>
      <dgm:spPr/>
    </dgm:pt>
    <dgm:pt modelId="{5434D544-F313-4C4B-AEF5-CF2CF45D18DE}" type="pres">
      <dgm:prSet presAssocID="{59C94B04-C689-4C98-B1EA-437CF48A6731}" presName="text" presStyleLbl="fgAcc0" presStyleIdx="0" presStyleCnt="1">
        <dgm:presLayoutVars>
          <dgm:chPref val="3"/>
        </dgm:presLayoutVars>
      </dgm:prSet>
      <dgm:spPr/>
    </dgm:pt>
    <dgm:pt modelId="{B9401C67-2487-4249-A563-BFE73C478F0D}" type="pres">
      <dgm:prSet presAssocID="{59C94B04-C689-4C98-B1EA-437CF48A6731}" presName="hierChild2" presStyleCnt="0"/>
      <dgm:spPr/>
    </dgm:pt>
    <dgm:pt modelId="{90051664-EDE0-42AD-A5D3-87E1B64CE58F}" type="pres">
      <dgm:prSet presAssocID="{3338D6AC-9A90-430F-96E1-3CDCDE6A5725}" presName="Name10" presStyleLbl="parChTrans1D2" presStyleIdx="0" presStyleCnt="1"/>
      <dgm:spPr/>
    </dgm:pt>
    <dgm:pt modelId="{7DCE3D0D-E4BA-4BE9-BBA9-072CA954E909}" type="pres">
      <dgm:prSet presAssocID="{1E9B0D1D-66AC-47FE-8585-D514C2388683}" presName="hierRoot2" presStyleCnt="0"/>
      <dgm:spPr/>
    </dgm:pt>
    <dgm:pt modelId="{91BC18F2-DF2F-4F1F-8CAF-DDABC2529720}" type="pres">
      <dgm:prSet presAssocID="{1E9B0D1D-66AC-47FE-8585-D514C2388683}" presName="composite2" presStyleCnt="0"/>
      <dgm:spPr/>
    </dgm:pt>
    <dgm:pt modelId="{C19174D5-CE9B-481C-9272-33E75F446896}" type="pres">
      <dgm:prSet presAssocID="{1E9B0D1D-66AC-47FE-8585-D514C2388683}" presName="background2" presStyleLbl="node2" presStyleIdx="0" presStyleCnt="1"/>
      <dgm:spPr/>
    </dgm:pt>
    <dgm:pt modelId="{D6E5E4F8-345A-47DE-86BC-8653F9CDF80B}" type="pres">
      <dgm:prSet presAssocID="{1E9B0D1D-66AC-47FE-8585-D514C2388683}" presName="text2" presStyleLbl="fgAcc2" presStyleIdx="0" presStyleCnt="1">
        <dgm:presLayoutVars>
          <dgm:chPref val="3"/>
        </dgm:presLayoutVars>
      </dgm:prSet>
      <dgm:spPr/>
    </dgm:pt>
    <dgm:pt modelId="{20C65B13-D2A2-4907-81B4-82A804B6A49F}" type="pres">
      <dgm:prSet presAssocID="{1E9B0D1D-66AC-47FE-8585-D514C2388683}" presName="hierChild3" presStyleCnt="0"/>
      <dgm:spPr/>
    </dgm:pt>
    <dgm:pt modelId="{E7B7C6D2-FD0E-4033-A6B3-9A04E5930FA5}" type="pres">
      <dgm:prSet presAssocID="{24F859CC-EF37-4CAE-B5BE-B30DF6D2136C}" presName="Name17" presStyleLbl="parChTrans1D3" presStyleIdx="0" presStyleCnt="1"/>
      <dgm:spPr/>
    </dgm:pt>
    <dgm:pt modelId="{53E6866C-99E8-457E-869C-0AFDB86B181B}" type="pres">
      <dgm:prSet presAssocID="{BBBB8EDA-9FE8-4D72-B9DA-D6198A202129}" presName="hierRoot3" presStyleCnt="0"/>
      <dgm:spPr/>
    </dgm:pt>
    <dgm:pt modelId="{93A68028-7DEC-44B5-806D-238E74A7B2F2}" type="pres">
      <dgm:prSet presAssocID="{BBBB8EDA-9FE8-4D72-B9DA-D6198A202129}" presName="composite3" presStyleCnt="0"/>
      <dgm:spPr/>
    </dgm:pt>
    <dgm:pt modelId="{ADF2D046-01E9-400F-BFE2-7B850A7A2ABE}" type="pres">
      <dgm:prSet presAssocID="{BBBB8EDA-9FE8-4D72-B9DA-D6198A202129}" presName="background3" presStyleLbl="node3" presStyleIdx="0" presStyleCnt="1"/>
      <dgm:spPr>
        <a:solidFill>
          <a:srgbClr val="BC70EE">
            <a:alpha val="25098"/>
          </a:srgbClr>
        </a:solidFill>
      </dgm:spPr>
    </dgm:pt>
    <dgm:pt modelId="{18386166-6BC2-4972-9CB8-72D37E65EBA1}" type="pres">
      <dgm:prSet presAssocID="{BBBB8EDA-9FE8-4D72-B9DA-D6198A202129}" presName="text3" presStyleLbl="fgAcc3" presStyleIdx="0" presStyleCnt="1">
        <dgm:presLayoutVars>
          <dgm:chPref val="3"/>
        </dgm:presLayoutVars>
      </dgm:prSet>
      <dgm:spPr/>
    </dgm:pt>
    <dgm:pt modelId="{0A801C62-0518-4722-A206-7797A86A256C}" type="pres">
      <dgm:prSet presAssocID="{BBBB8EDA-9FE8-4D72-B9DA-D6198A202129}" presName="hierChild4" presStyleCnt="0"/>
      <dgm:spPr/>
    </dgm:pt>
    <dgm:pt modelId="{CF0BF91B-94AE-435A-89DD-CD040A8849D4}" type="pres">
      <dgm:prSet presAssocID="{13AB623D-D424-4EBD-A00E-AC75442AE386}" presName="Name23" presStyleLbl="parChTrans1D4" presStyleIdx="0" presStyleCnt="2"/>
      <dgm:spPr/>
    </dgm:pt>
    <dgm:pt modelId="{20BF04DA-A65A-4E4C-91C5-C556399C8949}" type="pres">
      <dgm:prSet presAssocID="{BA68359E-D22F-4F21-9860-7DB8128817F1}" presName="hierRoot4" presStyleCnt="0"/>
      <dgm:spPr/>
    </dgm:pt>
    <dgm:pt modelId="{49A455A7-9EB5-4E95-9266-1F399812963D}" type="pres">
      <dgm:prSet presAssocID="{BA68359E-D22F-4F21-9860-7DB8128817F1}" presName="composite4" presStyleCnt="0"/>
      <dgm:spPr/>
    </dgm:pt>
    <dgm:pt modelId="{EDE324F9-CD1D-46FC-A562-C615FB8EA08F}" type="pres">
      <dgm:prSet presAssocID="{BA68359E-D22F-4F21-9860-7DB8128817F1}" presName="background4" presStyleLbl="node4" presStyleIdx="0" presStyleCnt="2"/>
      <dgm:spPr>
        <a:solidFill>
          <a:schemeClr val="accent4"/>
        </a:solidFill>
      </dgm:spPr>
    </dgm:pt>
    <dgm:pt modelId="{6B08A931-12D3-43C6-A5AF-60FE529CB973}" type="pres">
      <dgm:prSet presAssocID="{BA68359E-D22F-4F21-9860-7DB8128817F1}" presName="text4" presStyleLbl="fgAcc4" presStyleIdx="0" presStyleCnt="2">
        <dgm:presLayoutVars>
          <dgm:chPref val="3"/>
        </dgm:presLayoutVars>
      </dgm:prSet>
      <dgm:spPr/>
    </dgm:pt>
    <dgm:pt modelId="{5FAD6D80-B599-43B7-9FBB-5A4BC77E53FD}" type="pres">
      <dgm:prSet presAssocID="{BA68359E-D22F-4F21-9860-7DB8128817F1}" presName="hierChild5" presStyleCnt="0"/>
      <dgm:spPr/>
    </dgm:pt>
    <dgm:pt modelId="{4D94CD37-3F36-478C-B156-46DC14B370E0}" type="pres">
      <dgm:prSet presAssocID="{D637669D-4B4E-411A-A8F7-11C3D349297B}" presName="Name23" presStyleLbl="parChTrans1D4" presStyleIdx="1" presStyleCnt="2"/>
      <dgm:spPr/>
    </dgm:pt>
    <dgm:pt modelId="{5F4A578C-BA86-4D0F-A6E1-61E7A4484C8A}" type="pres">
      <dgm:prSet presAssocID="{C16E2DDD-24E1-451A-B647-A6F67A3545DD}" presName="hierRoot4" presStyleCnt="0"/>
      <dgm:spPr/>
    </dgm:pt>
    <dgm:pt modelId="{2220BAF2-87FD-4F10-A1E5-22D8C5BC2102}" type="pres">
      <dgm:prSet presAssocID="{C16E2DDD-24E1-451A-B647-A6F67A3545DD}" presName="composite4" presStyleCnt="0"/>
      <dgm:spPr/>
    </dgm:pt>
    <dgm:pt modelId="{D5396899-3871-45F7-AB77-4A467BECFFC6}" type="pres">
      <dgm:prSet presAssocID="{C16E2DDD-24E1-451A-B647-A6F67A3545DD}" presName="background4" presStyleLbl="node4" presStyleIdx="1" presStyleCnt="2"/>
      <dgm:spPr>
        <a:solidFill>
          <a:schemeClr val="accent4"/>
        </a:solidFill>
      </dgm:spPr>
    </dgm:pt>
    <dgm:pt modelId="{A3839474-7393-48BF-987C-890FEF036F61}" type="pres">
      <dgm:prSet presAssocID="{C16E2DDD-24E1-451A-B647-A6F67A3545DD}" presName="text4" presStyleLbl="fgAcc4" presStyleIdx="1" presStyleCnt="2">
        <dgm:presLayoutVars>
          <dgm:chPref val="3"/>
        </dgm:presLayoutVars>
      </dgm:prSet>
      <dgm:spPr/>
    </dgm:pt>
    <dgm:pt modelId="{5BA1FB82-2B13-4BE1-B16F-12FA429C6394}" type="pres">
      <dgm:prSet presAssocID="{C16E2DDD-24E1-451A-B647-A6F67A3545DD}" presName="hierChild5" presStyleCnt="0"/>
      <dgm:spPr/>
    </dgm:pt>
  </dgm:ptLst>
  <dgm:cxnLst>
    <dgm:cxn modelId="{2D487F5F-1000-43E2-9943-C08F760BF0DA}" type="presOf" srcId="{C16E2DDD-24E1-451A-B647-A6F67A3545DD}" destId="{A3839474-7393-48BF-987C-890FEF036F61}"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4085156F-F597-45FD-A93A-80D684A1F364}" type="presOf" srcId="{3338D6AC-9A90-430F-96E1-3CDCDE6A5725}" destId="{90051664-EDE0-42AD-A5D3-87E1B64CE58F}" srcOrd="0" destOrd="0" presId="urn:microsoft.com/office/officeart/2005/8/layout/hierarchy1"/>
    <dgm:cxn modelId="{E3953A50-29CE-434B-BC0B-FCA6E7ECD599}" type="presOf" srcId="{BBBB8EDA-9FE8-4D72-B9DA-D6198A202129}" destId="{18386166-6BC2-4972-9CB8-72D37E65EBA1}" srcOrd="0" destOrd="0" presId="urn:microsoft.com/office/officeart/2005/8/layout/hierarchy1"/>
    <dgm:cxn modelId="{06D52C74-2D70-4B43-BD41-399B58F19833}" srcId="{BBBB8EDA-9FE8-4D72-B9DA-D6198A202129}" destId="{BA68359E-D22F-4F21-9860-7DB8128817F1}" srcOrd="0" destOrd="0" parTransId="{13AB623D-D424-4EBD-A00E-AC75442AE386}" sibTransId="{511DDB88-E8F7-4FFC-A0C8-0D4BED84C557}"/>
    <dgm:cxn modelId="{54393674-DFFF-438E-9CB1-AAFC37EACE86}" srcId="{1E9B0D1D-66AC-47FE-8585-D514C2388683}" destId="{BBBB8EDA-9FE8-4D72-B9DA-D6198A202129}" srcOrd="0" destOrd="0" parTransId="{24F859CC-EF37-4CAE-B5BE-B30DF6D2136C}" sibTransId="{8EC73AF0-CFCA-4340-B30A-CD992A4BF8F9}"/>
    <dgm:cxn modelId="{02797678-F7D5-4343-B7F3-C2F2DB93B3EA}" type="presOf" srcId="{B72643A2-31C5-4F2B-8925-D818D9A85155}" destId="{91431C5F-1D46-4F42-8EFF-71294F103580}" srcOrd="0" destOrd="0" presId="urn:microsoft.com/office/officeart/2005/8/layout/hierarchy1"/>
    <dgm:cxn modelId="{C8CB6680-5FBB-4287-A27D-A4D53E9FEAB7}" type="presOf" srcId="{24F859CC-EF37-4CAE-B5BE-B30DF6D2136C}" destId="{E7B7C6D2-FD0E-4033-A6B3-9A04E5930FA5}" srcOrd="0" destOrd="0" presId="urn:microsoft.com/office/officeart/2005/8/layout/hierarchy1"/>
    <dgm:cxn modelId="{9D39588E-8318-46D6-A43D-720AE69026EE}" type="presOf" srcId="{13AB623D-D424-4EBD-A00E-AC75442AE386}" destId="{CF0BF91B-94AE-435A-89DD-CD040A8849D4}" srcOrd="0" destOrd="0" presId="urn:microsoft.com/office/officeart/2005/8/layout/hierarchy1"/>
    <dgm:cxn modelId="{BA83C9C8-8A59-48C8-8968-A26237056CBB}" type="presOf" srcId="{BA68359E-D22F-4F21-9860-7DB8128817F1}" destId="{6B08A931-12D3-43C6-A5AF-60FE529CB973}" srcOrd="0" destOrd="0" presId="urn:microsoft.com/office/officeart/2005/8/layout/hierarchy1"/>
    <dgm:cxn modelId="{42D966E2-1584-4135-92E7-193A276BB18C}" type="presOf" srcId="{1E9B0D1D-66AC-47FE-8585-D514C2388683}" destId="{D6E5E4F8-345A-47DE-86BC-8653F9CDF80B}" srcOrd="0" destOrd="0" presId="urn:microsoft.com/office/officeart/2005/8/layout/hierarchy1"/>
    <dgm:cxn modelId="{D63CECE4-F96D-4D91-A673-8C8D48D67480}" type="presOf" srcId="{59C94B04-C689-4C98-B1EA-437CF48A6731}" destId="{5434D544-F313-4C4B-AEF5-CF2CF45D18DE}"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56FC2BF5-22E4-4524-8278-AD1E73742E32}" type="presOf" srcId="{D637669D-4B4E-411A-A8F7-11C3D349297B}" destId="{4D94CD37-3F36-478C-B156-46DC14B370E0}" srcOrd="0" destOrd="0" presId="urn:microsoft.com/office/officeart/2005/8/layout/hierarchy1"/>
    <dgm:cxn modelId="{2D2338F8-6D28-4873-862D-CD2F7C311C7C}" srcId="{BA68359E-D22F-4F21-9860-7DB8128817F1}" destId="{C16E2DDD-24E1-451A-B647-A6F67A3545DD}" srcOrd="0" destOrd="0" parTransId="{D637669D-4B4E-411A-A8F7-11C3D349297B}" sibTransId="{57B8268E-7F9A-407C-BC6E-013732DE211B}"/>
    <dgm:cxn modelId="{D59DE56B-C32F-4B96-86A2-6EA6438B821B}" type="presParOf" srcId="{91431C5F-1D46-4F42-8EFF-71294F103580}" destId="{131FA5A7-C7EC-43C0-B293-19D0D5A5A0E6}" srcOrd="0" destOrd="0" presId="urn:microsoft.com/office/officeart/2005/8/layout/hierarchy1"/>
    <dgm:cxn modelId="{E325EF85-312D-4085-AF91-92F647BEBF8C}" type="presParOf" srcId="{131FA5A7-C7EC-43C0-B293-19D0D5A5A0E6}" destId="{29B83297-BC45-45FD-8716-CABD61117EB4}" srcOrd="0" destOrd="0" presId="urn:microsoft.com/office/officeart/2005/8/layout/hierarchy1"/>
    <dgm:cxn modelId="{59046449-1F97-48BB-97D6-735EE57452C2}" type="presParOf" srcId="{29B83297-BC45-45FD-8716-CABD61117EB4}" destId="{6CD059A4-0705-4C4F-9935-C2F8AB6C2C5D}" srcOrd="0" destOrd="0" presId="urn:microsoft.com/office/officeart/2005/8/layout/hierarchy1"/>
    <dgm:cxn modelId="{B469AB68-F961-4B04-92C0-A63EDDFEDFBE}" type="presParOf" srcId="{29B83297-BC45-45FD-8716-CABD61117EB4}" destId="{5434D544-F313-4C4B-AEF5-CF2CF45D18DE}" srcOrd="1" destOrd="0" presId="urn:microsoft.com/office/officeart/2005/8/layout/hierarchy1"/>
    <dgm:cxn modelId="{35854AC5-6683-478E-91D4-AE98C1570FA8}" type="presParOf" srcId="{131FA5A7-C7EC-43C0-B293-19D0D5A5A0E6}" destId="{B9401C67-2487-4249-A563-BFE73C478F0D}" srcOrd="1" destOrd="0" presId="urn:microsoft.com/office/officeart/2005/8/layout/hierarchy1"/>
    <dgm:cxn modelId="{85A13935-A6B8-4B15-80B9-C61736A7C87D}" type="presParOf" srcId="{B9401C67-2487-4249-A563-BFE73C478F0D}" destId="{90051664-EDE0-42AD-A5D3-87E1B64CE58F}" srcOrd="0" destOrd="0" presId="urn:microsoft.com/office/officeart/2005/8/layout/hierarchy1"/>
    <dgm:cxn modelId="{274948EC-96CE-45E6-B1A1-E2F625A7A249}" type="presParOf" srcId="{B9401C67-2487-4249-A563-BFE73C478F0D}" destId="{7DCE3D0D-E4BA-4BE9-BBA9-072CA954E909}" srcOrd="1" destOrd="0" presId="urn:microsoft.com/office/officeart/2005/8/layout/hierarchy1"/>
    <dgm:cxn modelId="{85290081-567A-4F0C-A7A1-A53AE375E5D1}" type="presParOf" srcId="{7DCE3D0D-E4BA-4BE9-BBA9-072CA954E909}" destId="{91BC18F2-DF2F-4F1F-8CAF-DDABC2529720}" srcOrd="0" destOrd="0" presId="urn:microsoft.com/office/officeart/2005/8/layout/hierarchy1"/>
    <dgm:cxn modelId="{54BBC15F-35D0-437F-B82A-C9A80056B345}" type="presParOf" srcId="{91BC18F2-DF2F-4F1F-8CAF-DDABC2529720}" destId="{C19174D5-CE9B-481C-9272-33E75F446896}" srcOrd="0" destOrd="0" presId="urn:microsoft.com/office/officeart/2005/8/layout/hierarchy1"/>
    <dgm:cxn modelId="{A957D677-E640-4BAB-983B-4F4838FC58E7}" type="presParOf" srcId="{91BC18F2-DF2F-4F1F-8CAF-DDABC2529720}" destId="{D6E5E4F8-345A-47DE-86BC-8653F9CDF80B}" srcOrd="1" destOrd="0" presId="urn:microsoft.com/office/officeart/2005/8/layout/hierarchy1"/>
    <dgm:cxn modelId="{66752829-694A-462E-9B37-96EB603A0E34}" type="presParOf" srcId="{7DCE3D0D-E4BA-4BE9-BBA9-072CA954E909}" destId="{20C65B13-D2A2-4907-81B4-82A804B6A49F}" srcOrd="1" destOrd="0" presId="urn:microsoft.com/office/officeart/2005/8/layout/hierarchy1"/>
    <dgm:cxn modelId="{6BCE6F6A-1279-4003-A0B3-36685F6A668A}" type="presParOf" srcId="{20C65B13-D2A2-4907-81B4-82A804B6A49F}" destId="{E7B7C6D2-FD0E-4033-A6B3-9A04E5930FA5}" srcOrd="0" destOrd="0" presId="urn:microsoft.com/office/officeart/2005/8/layout/hierarchy1"/>
    <dgm:cxn modelId="{0CCB29B7-77D4-4CD0-9636-26E5C26911A6}" type="presParOf" srcId="{20C65B13-D2A2-4907-81B4-82A804B6A49F}" destId="{53E6866C-99E8-457E-869C-0AFDB86B181B}" srcOrd="1" destOrd="0" presId="urn:microsoft.com/office/officeart/2005/8/layout/hierarchy1"/>
    <dgm:cxn modelId="{97C90C75-838C-45FA-973D-1A4FAA8940DF}" type="presParOf" srcId="{53E6866C-99E8-457E-869C-0AFDB86B181B}" destId="{93A68028-7DEC-44B5-806D-238E74A7B2F2}" srcOrd="0" destOrd="0" presId="urn:microsoft.com/office/officeart/2005/8/layout/hierarchy1"/>
    <dgm:cxn modelId="{BFBE69A0-8331-4F85-90E6-EE8A85E559EA}" type="presParOf" srcId="{93A68028-7DEC-44B5-806D-238E74A7B2F2}" destId="{ADF2D046-01E9-400F-BFE2-7B850A7A2ABE}" srcOrd="0" destOrd="0" presId="urn:microsoft.com/office/officeart/2005/8/layout/hierarchy1"/>
    <dgm:cxn modelId="{54AC9BE1-C9E5-430E-8B1E-4E6EB4C8EEC5}" type="presParOf" srcId="{93A68028-7DEC-44B5-806D-238E74A7B2F2}" destId="{18386166-6BC2-4972-9CB8-72D37E65EBA1}" srcOrd="1" destOrd="0" presId="urn:microsoft.com/office/officeart/2005/8/layout/hierarchy1"/>
    <dgm:cxn modelId="{B92D4559-5AFE-4D89-8FB7-0494B4B619FB}" type="presParOf" srcId="{53E6866C-99E8-457E-869C-0AFDB86B181B}" destId="{0A801C62-0518-4722-A206-7797A86A256C}" srcOrd="1" destOrd="0" presId="urn:microsoft.com/office/officeart/2005/8/layout/hierarchy1"/>
    <dgm:cxn modelId="{7C6C3A98-1BCD-4E4E-9611-234CB4E170BE}" type="presParOf" srcId="{0A801C62-0518-4722-A206-7797A86A256C}" destId="{CF0BF91B-94AE-435A-89DD-CD040A8849D4}" srcOrd="0" destOrd="0" presId="urn:microsoft.com/office/officeart/2005/8/layout/hierarchy1"/>
    <dgm:cxn modelId="{5FEE2C17-0B01-4255-9DFA-4AB170FA8912}" type="presParOf" srcId="{0A801C62-0518-4722-A206-7797A86A256C}" destId="{20BF04DA-A65A-4E4C-91C5-C556399C8949}" srcOrd="1" destOrd="0" presId="urn:microsoft.com/office/officeart/2005/8/layout/hierarchy1"/>
    <dgm:cxn modelId="{5AFD726A-D50F-4F2C-B313-1D00EDB86914}" type="presParOf" srcId="{20BF04DA-A65A-4E4C-91C5-C556399C8949}" destId="{49A455A7-9EB5-4E95-9266-1F399812963D}" srcOrd="0" destOrd="0" presId="urn:microsoft.com/office/officeart/2005/8/layout/hierarchy1"/>
    <dgm:cxn modelId="{007150F0-EB74-464D-A6AF-3640370D7306}" type="presParOf" srcId="{49A455A7-9EB5-4E95-9266-1F399812963D}" destId="{EDE324F9-CD1D-46FC-A562-C615FB8EA08F}" srcOrd="0" destOrd="0" presId="urn:microsoft.com/office/officeart/2005/8/layout/hierarchy1"/>
    <dgm:cxn modelId="{7B220141-E1D1-45B9-B325-C5E5D2B669DA}" type="presParOf" srcId="{49A455A7-9EB5-4E95-9266-1F399812963D}" destId="{6B08A931-12D3-43C6-A5AF-60FE529CB973}" srcOrd="1" destOrd="0" presId="urn:microsoft.com/office/officeart/2005/8/layout/hierarchy1"/>
    <dgm:cxn modelId="{829355B5-1753-4782-81D5-C3A9FEC24506}" type="presParOf" srcId="{20BF04DA-A65A-4E4C-91C5-C556399C8949}" destId="{5FAD6D80-B599-43B7-9FBB-5A4BC77E53FD}" srcOrd="1" destOrd="0" presId="urn:microsoft.com/office/officeart/2005/8/layout/hierarchy1"/>
    <dgm:cxn modelId="{791E2BEA-48EE-40C5-A070-DBF038110A07}" type="presParOf" srcId="{5FAD6D80-B599-43B7-9FBB-5A4BC77E53FD}" destId="{4D94CD37-3F36-478C-B156-46DC14B370E0}" srcOrd="0" destOrd="0" presId="urn:microsoft.com/office/officeart/2005/8/layout/hierarchy1"/>
    <dgm:cxn modelId="{A90F0120-E8BC-4D44-9F7B-630D8B2F8636}" type="presParOf" srcId="{5FAD6D80-B599-43B7-9FBB-5A4BC77E53FD}" destId="{5F4A578C-BA86-4D0F-A6E1-61E7A4484C8A}" srcOrd="1" destOrd="0" presId="urn:microsoft.com/office/officeart/2005/8/layout/hierarchy1"/>
    <dgm:cxn modelId="{191C7329-6BAF-4519-8C24-40EB717192C1}" type="presParOf" srcId="{5F4A578C-BA86-4D0F-A6E1-61E7A4484C8A}" destId="{2220BAF2-87FD-4F10-A1E5-22D8C5BC2102}" srcOrd="0" destOrd="0" presId="urn:microsoft.com/office/officeart/2005/8/layout/hierarchy1"/>
    <dgm:cxn modelId="{92B5F193-586A-422D-B04A-BCD37C173B05}" type="presParOf" srcId="{2220BAF2-87FD-4F10-A1E5-22D8C5BC2102}" destId="{D5396899-3871-45F7-AB77-4A467BECFFC6}" srcOrd="0" destOrd="0" presId="urn:microsoft.com/office/officeart/2005/8/layout/hierarchy1"/>
    <dgm:cxn modelId="{EAC34874-F12A-48B7-88DE-940F1EFDDDAE}" type="presParOf" srcId="{2220BAF2-87FD-4F10-A1E5-22D8C5BC2102}" destId="{A3839474-7393-48BF-987C-890FEF036F61}" srcOrd="1" destOrd="0" presId="urn:microsoft.com/office/officeart/2005/8/layout/hierarchy1"/>
    <dgm:cxn modelId="{DE0F9B99-0A49-4289-AFCF-8CBAB7DA5E86}" type="presParOf" srcId="{5F4A578C-BA86-4D0F-A6E1-61E7A4484C8A}" destId="{5BA1FB82-2B13-4BE1-B16F-12FA429C63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A7AB027-E0B7-4905-B146-A643BE6BE14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50D67BD-6D0F-4F3D-A594-5896E6C0095B}">
      <dgm:prSet/>
      <dgm:spPr/>
      <dgm:t>
        <a:bodyPr/>
        <a:lstStyle/>
        <a:p>
          <a:r>
            <a:rPr lang="en-US"/>
            <a:t>XAML is a good fit for describing user interfaces because of its hierarchical nature.</a:t>
          </a:r>
        </a:p>
      </dgm:t>
    </dgm:pt>
    <dgm:pt modelId="{85A7A8D6-1B8C-4E8E-9EC9-0F65D4BFA52B}" type="parTrans" cxnId="{E10BC336-79F7-4359-B0A4-80203C0B6460}">
      <dgm:prSet/>
      <dgm:spPr/>
      <dgm:t>
        <a:bodyPr/>
        <a:lstStyle/>
        <a:p>
          <a:endParaRPr lang="en-US"/>
        </a:p>
      </dgm:t>
    </dgm:pt>
    <dgm:pt modelId="{ADB378ED-5157-4890-A985-E828C8683CC7}" type="sibTrans" cxnId="{E10BC336-79F7-4359-B0A4-80203C0B6460}">
      <dgm:prSet/>
      <dgm:spPr/>
      <dgm:t>
        <a:bodyPr/>
        <a:lstStyle/>
        <a:p>
          <a:endParaRPr lang="en-US"/>
        </a:p>
      </dgm:t>
    </dgm:pt>
    <dgm:pt modelId="{E2149D88-AC97-4F66-9577-F1C8ABD9558F}">
      <dgm:prSet/>
      <dgm:spPr/>
      <dgm:t>
        <a:bodyPr/>
        <a:lstStyle/>
        <a:p>
          <a:r>
            <a:rPr lang="en-US"/>
            <a:t>A XAML document represents a tree, with a single node element.</a:t>
          </a:r>
        </a:p>
      </dgm:t>
    </dgm:pt>
    <dgm:pt modelId="{4236B1B1-2134-47AE-8F11-84E8181E7627}" type="parTrans" cxnId="{AC54AAA9-61D5-4FE0-BDF7-0D936969E738}">
      <dgm:prSet/>
      <dgm:spPr/>
      <dgm:t>
        <a:bodyPr/>
        <a:lstStyle/>
        <a:p>
          <a:endParaRPr lang="en-US"/>
        </a:p>
      </dgm:t>
    </dgm:pt>
    <dgm:pt modelId="{8FA9ECD7-EA27-49B9-A83F-D7517E7168B3}" type="sibTrans" cxnId="{AC54AAA9-61D5-4FE0-BDF7-0D936969E738}">
      <dgm:prSet/>
      <dgm:spPr/>
      <dgm:t>
        <a:bodyPr/>
        <a:lstStyle/>
        <a:p>
          <a:endParaRPr lang="en-US"/>
        </a:p>
      </dgm:t>
    </dgm:pt>
    <dgm:pt modelId="{406B0FC9-0B0C-4DEB-9947-7B6252EB1986}">
      <dgm:prSet/>
      <dgm:spPr/>
      <dgm:t>
        <a:bodyPr/>
        <a:lstStyle/>
        <a:p>
          <a:r>
            <a:rPr lang="en-US" dirty="0"/>
            <a:t>WPF user interfaces are constructed from a tree of objects, called the </a:t>
          </a:r>
          <a:r>
            <a:rPr lang="en-US" i="1" dirty="0">
              <a:solidFill>
                <a:schemeClr val="accent5"/>
              </a:solidFill>
            </a:rPr>
            <a:t>logical tree</a:t>
          </a:r>
          <a:r>
            <a:rPr lang="en-US" dirty="0"/>
            <a:t>.</a:t>
          </a:r>
        </a:p>
      </dgm:t>
    </dgm:pt>
    <dgm:pt modelId="{7A90DFFC-7D44-4E77-9C7E-B3F65A1953B5}" type="parTrans" cxnId="{E8E9C5F1-8D11-44C1-AA9A-E2ABC53FC63C}">
      <dgm:prSet/>
      <dgm:spPr/>
      <dgm:t>
        <a:bodyPr/>
        <a:lstStyle/>
        <a:p>
          <a:endParaRPr lang="en-US"/>
        </a:p>
      </dgm:t>
    </dgm:pt>
    <dgm:pt modelId="{30E1A59A-98B9-4880-BAFC-EEDFAA0219C3}" type="sibTrans" cxnId="{E8E9C5F1-8D11-44C1-AA9A-E2ABC53FC63C}">
      <dgm:prSet/>
      <dgm:spPr/>
      <dgm:t>
        <a:bodyPr/>
        <a:lstStyle/>
        <a:p>
          <a:endParaRPr lang="en-US"/>
        </a:p>
      </dgm:t>
    </dgm:pt>
    <dgm:pt modelId="{1AA37B76-D6EF-40E1-8615-597D33B82B26}">
      <dgm:prSet/>
      <dgm:spPr/>
      <dgm:t>
        <a:bodyPr/>
        <a:lstStyle/>
        <a:p>
          <a:r>
            <a:rPr lang="en-US"/>
            <a:t>Almost every aspect of WPF (properties, events, resources, etc.) has behavior connected to the visual tree (e.g., property values sometimes propagate down the tree, while events can travel up or down the tree).</a:t>
          </a:r>
        </a:p>
      </dgm:t>
    </dgm:pt>
    <dgm:pt modelId="{7B23A39E-E3D2-4B5F-8A41-17CAA4847D41}" type="parTrans" cxnId="{1BB0231B-FB78-4704-A28A-A9E312D2F4D0}">
      <dgm:prSet/>
      <dgm:spPr/>
      <dgm:t>
        <a:bodyPr/>
        <a:lstStyle/>
        <a:p>
          <a:endParaRPr lang="en-US"/>
        </a:p>
      </dgm:t>
    </dgm:pt>
    <dgm:pt modelId="{0AC914F4-53C2-4AA9-95CC-EC61EC2D37E9}" type="sibTrans" cxnId="{1BB0231B-FB78-4704-A28A-A9E312D2F4D0}">
      <dgm:prSet/>
      <dgm:spPr/>
      <dgm:t>
        <a:bodyPr/>
        <a:lstStyle/>
        <a:p>
          <a:endParaRPr lang="en-US"/>
        </a:p>
      </dgm:t>
    </dgm:pt>
    <dgm:pt modelId="{57A3B3E6-DD48-4CD2-8410-FB014DA07149}" type="pres">
      <dgm:prSet presAssocID="{FA7AB027-E0B7-4905-B146-A643BE6BE143}" presName="vert0" presStyleCnt="0">
        <dgm:presLayoutVars>
          <dgm:dir/>
          <dgm:animOne val="branch"/>
          <dgm:animLvl val="lvl"/>
        </dgm:presLayoutVars>
      </dgm:prSet>
      <dgm:spPr/>
    </dgm:pt>
    <dgm:pt modelId="{E01B64C4-60C2-4C05-8E85-DB639E1AA7FA}" type="pres">
      <dgm:prSet presAssocID="{A50D67BD-6D0F-4F3D-A594-5896E6C0095B}" presName="thickLine" presStyleLbl="alignNode1" presStyleIdx="0" presStyleCnt="4"/>
      <dgm:spPr/>
    </dgm:pt>
    <dgm:pt modelId="{FDA00848-6305-46A7-880A-55C48EA19FAB}" type="pres">
      <dgm:prSet presAssocID="{A50D67BD-6D0F-4F3D-A594-5896E6C0095B}" presName="horz1" presStyleCnt="0"/>
      <dgm:spPr/>
    </dgm:pt>
    <dgm:pt modelId="{685EC22C-2148-47D2-8099-63E58338927F}" type="pres">
      <dgm:prSet presAssocID="{A50D67BD-6D0F-4F3D-A594-5896E6C0095B}" presName="tx1" presStyleLbl="revTx" presStyleIdx="0" presStyleCnt="4"/>
      <dgm:spPr/>
    </dgm:pt>
    <dgm:pt modelId="{6B71FADB-FBC7-411A-9059-CBDD3D08CD89}" type="pres">
      <dgm:prSet presAssocID="{A50D67BD-6D0F-4F3D-A594-5896E6C0095B}" presName="vert1" presStyleCnt="0"/>
      <dgm:spPr/>
    </dgm:pt>
    <dgm:pt modelId="{8876E01A-572A-4DEB-8DAD-45BA27C137D4}" type="pres">
      <dgm:prSet presAssocID="{E2149D88-AC97-4F66-9577-F1C8ABD9558F}" presName="thickLine" presStyleLbl="alignNode1" presStyleIdx="1" presStyleCnt="4"/>
      <dgm:spPr/>
    </dgm:pt>
    <dgm:pt modelId="{CDAA0FA3-707D-4869-B831-ED7C8D80DF08}" type="pres">
      <dgm:prSet presAssocID="{E2149D88-AC97-4F66-9577-F1C8ABD9558F}" presName="horz1" presStyleCnt="0"/>
      <dgm:spPr/>
    </dgm:pt>
    <dgm:pt modelId="{2DD654B6-63F6-4521-B98A-A138ED96F85A}" type="pres">
      <dgm:prSet presAssocID="{E2149D88-AC97-4F66-9577-F1C8ABD9558F}" presName="tx1" presStyleLbl="revTx" presStyleIdx="1" presStyleCnt="4"/>
      <dgm:spPr/>
    </dgm:pt>
    <dgm:pt modelId="{E5767783-3200-4575-81B7-46B4F8EF9E12}" type="pres">
      <dgm:prSet presAssocID="{E2149D88-AC97-4F66-9577-F1C8ABD9558F}" presName="vert1" presStyleCnt="0"/>
      <dgm:spPr/>
    </dgm:pt>
    <dgm:pt modelId="{38AB77EA-A96B-4435-B34C-1DAA097248CC}" type="pres">
      <dgm:prSet presAssocID="{406B0FC9-0B0C-4DEB-9947-7B6252EB1986}" presName="thickLine" presStyleLbl="alignNode1" presStyleIdx="2" presStyleCnt="4"/>
      <dgm:spPr/>
    </dgm:pt>
    <dgm:pt modelId="{A664A771-94AC-4BEB-8714-B517E97A0072}" type="pres">
      <dgm:prSet presAssocID="{406B0FC9-0B0C-4DEB-9947-7B6252EB1986}" presName="horz1" presStyleCnt="0"/>
      <dgm:spPr/>
    </dgm:pt>
    <dgm:pt modelId="{1FB81DCF-C42A-4290-8D77-867D5B007F8E}" type="pres">
      <dgm:prSet presAssocID="{406B0FC9-0B0C-4DEB-9947-7B6252EB1986}" presName="tx1" presStyleLbl="revTx" presStyleIdx="2" presStyleCnt="4"/>
      <dgm:spPr/>
    </dgm:pt>
    <dgm:pt modelId="{CBB949F4-9172-431B-BC4B-F6AD15109945}" type="pres">
      <dgm:prSet presAssocID="{406B0FC9-0B0C-4DEB-9947-7B6252EB1986}" presName="vert1" presStyleCnt="0"/>
      <dgm:spPr/>
    </dgm:pt>
    <dgm:pt modelId="{7D0CC631-155A-460A-9868-67769B7125ED}" type="pres">
      <dgm:prSet presAssocID="{1AA37B76-D6EF-40E1-8615-597D33B82B26}" presName="thickLine" presStyleLbl="alignNode1" presStyleIdx="3" presStyleCnt="4"/>
      <dgm:spPr/>
    </dgm:pt>
    <dgm:pt modelId="{0BD4DBE9-0D90-4448-89EF-083DC83C9E45}" type="pres">
      <dgm:prSet presAssocID="{1AA37B76-D6EF-40E1-8615-597D33B82B26}" presName="horz1" presStyleCnt="0"/>
      <dgm:spPr/>
    </dgm:pt>
    <dgm:pt modelId="{294205B1-CF68-4E37-B0CC-6C4E3EB9C8B1}" type="pres">
      <dgm:prSet presAssocID="{1AA37B76-D6EF-40E1-8615-597D33B82B26}" presName="tx1" presStyleLbl="revTx" presStyleIdx="3" presStyleCnt="4"/>
      <dgm:spPr/>
    </dgm:pt>
    <dgm:pt modelId="{F1C2DD9B-DC1B-4E36-8FB0-FF45E01CE13B}" type="pres">
      <dgm:prSet presAssocID="{1AA37B76-D6EF-40E1-8615-597D33B82B26}" presName="vert1" presStyleCnt="0"/>
      <dgm:spPr/>
    </dgm:pt>
  </dgm:ptLst>
  <dgm:cxnLst>
    <dgm:cxn modelId="{1BB0231B-FB78-4704-A28A-A9E312D2F4D0}" srcId="{FA7AB027-E0B7-4905-B146-A643BE6BE143}" destId="{1AA37B76-D6EF-40E1-8615-597D33B82B26}" srcOrd="3" destOrd="0" parTransId="{7B23A39E-E3D2-4B5F-8A41-17CAA4847D41}" sibTransId="{0AC914F4-53C2-4AA9-95CC-EC61EC2D37E9}"/>
    <dgm:cxn modelId="{4246E12E-3FF5-40DB-85DE-CAA286D4D9C2}" type="presOf" srcId="{A50D67BD-6D0F-4F3D-A594-5896E6C0095B}" destId="{685EC22C-2148-47D2-8099-63E58338927F}" srcOrd="0" destOrd="0" presId="urn:microsoft.com/office/officeart/2008/layout/LinedList"/>
    <dgm:cxn modelId="{E10BC336-79F7-4359-B0A4-80203C0B6460}" srcId="{FA7AB027-E0B7-4905-B146-A643BE6BE143}" destId="{A50D67BD-6D0F-4F3D-A594-5896E6C0095B}" srcOrd="0" destOrd="0" parTransId="{85A7A8D6-1B8C-4E8E-9EC9-0F65D4BFA52B}" sibTransId="{ADB378ED-5157-4890-A985-E828C8683CC7}"/>
    <dgm:cxn modelId="{11705C5E-5A1A-43A2-9AB4-AEF51C5448BF}" type="presOf" srcId="{FA7AB027-E0B7-4905-B146-A643BE6BE143}" destId="{57A3B3E6-DD48-4CD2-8410-FB014DA07149}" srcOrd="0" destOrd="0" presId="urn:microsoft.com/office/officeart/2008/layout/LinedList"/>
    <dgm:cxn modelId="{F4045044-5264-4A5B-8A68-CD5F1192B940}" type="presOf" srcId="{E2149D88-AC97-4F66-9577-F1C8ABD9558F}" destId="{2DD654B6-63F6-4521-B98A-A138ED96F85A}" srcOrd="0" destOrd="0" presId="urn:microsoft.com/office/officeart/2008/layout/LinedList"/>
    <dgm:cxn modelId="{FEDFEB4F-B183-4665-9159-FC2B51B52AB3}" type="presOf" srcId="{1AA37B76-D6EF-40E1-8615-597D33B82B26}" destId="{294205B1-CF68-4E37-B0CC-6C4E3EB9C8B1}" srcOrd="0" destOrd="0" presId="urn:microsoft.com/office/officeart/2008/layout/LinedList"/>
    <dgm:cxn modelId="{AC54AAA9-61D5-4FE0-BDF7-0D936969E738}" srcId="{FA7AB027-E0B7-4905-B146-A643BE6BE143}" destId="{E2149D88-AC97-4F66-9577-F1C8ABD9558F}" srcOrd="1" destOrd="0" parTransId="{4236B1B1-2134-47AE-8F11-84E8181E7627}" sibTransId="{8FA9ECD7-EA27-49B9-A83F-D7517E7168B3}"/>
    <dgm:cxn modelId="{2A0607E5-BD68-4B0F-909A-D7EDD0B188D1}" type="presOf" srcId="{406B0FC9-0B0C-4DEB-9947-7B6252EB1986}" destId="{1FB81DCF-C42A-4290-8D77-867D5B007F8E}" srcOrd="0" destOrd="0" presId="urn:microsoft.com/office/officeart/2008/layout/LinedList"/>
    <dgm:cxn modelId="{E8E9C5F1-8D11-44C1-AA9A-E2ABC53FC63C}" srcId="{FA7AB027-E0B7-4905-B146-A643BE6BE143}" destId="{406B0FC9-0B0C-4DEB-9947-7B6252EB1986}" srcOrd="2" destOrd="0" parTransId="{7A90DFFC-7D44-4E77-9C7E-B3F65A1953B5}" sibTransId="{30E1A59A-98B9-4880-BAFC-EEDFAA0219C3}"/>
    <dgm:cxn modelId="{999A55B8-2BB6-43A5-BDC0-7907A8FE68CE}" type="presParOf" srcId="{57A3B3E6-DD48-4CD2-8410-FB014DA07149}" destId="{E01B64C4-60C2-4C05-8E85-DB639E1AA7FA}" srcOrd="0" destOrd="0" presId="urn:microsoft.com/office/officeart/2008/layout/LinedList"/>
    <dgm:cxn modelId="{56313EB9-E043-40F1-923E-8926889DE772}" type="presParOf" srcId="{57A3B3E6-DD48-4CD2-8410-FB014DA07149}" destId="{FDA00848-6305-46A7-880A-55C48EA19FAB}" srcOrd="1" destOrd="0" presId="urn:microsoft.com/office/officeart/2008/layout/LinedList"/>
    <dgm:cxn modelId="{93A81FC7-C04E-4328-BC3C-5246DE3481CD}" type="presParOf" srcId="{FDA00848-6305-46A7-880A-55C48EA19FAB}" destId="{685EC22C-2148-47D2-8099-63E58338927F}" srcOrd="0" destOrd="0" presId="urn:microsoft.com/office/officeart/2008/layout/LinedList"/>
    <dgm:cxn modelId="{BE048A4F-1531-43EF-8FFE-3E669CF942D1}" type="presParOf" srcId="{FDA00848-6305-46A7-880A-55C48EA19FAB}" destId="{6B71FADB-FBC7-411A-9059-CBDD3D08CD89}" srcOrd="1" destOrd="0" presId="urn:microsoft.com/office/officeart/2008/layout/LinedList"/>
    <dgm:cxn modelId="{DB706374-DC2C-47F0-AF1F-B7141817FF9E}" type="presParOf" srcId="{57A3B3E6-DD48-4CD2-8410-FB014DA07149}" destId="{8876E01A-572A-4DEB-8DAD-45BA27C137D4}" srcOrd="2" destOrd="0" presId="urn:microsoft.com/office/officeart/2008/layout/LinedList"/>
    <dgm:cxn modelId="{FAC6B296-F97E-471A-A256-80CDF85BD3DB}" type="presParOf" srcId="{57A3B3E6-DD48-4CD2-8410-FB014DA07149}" destId="{CDAA0FA3-707D-4869-B831-ED7C8D80DF08}" srcOrd="3" destOrd="0" presId="urn:microsoft.com/office/officeart/2008/layout/LinedList"/>
    <dgm:cxn modelId="{508500D9-F0BD-4B79-8E29-27797EF33641}" type="presParOf" srcId="{CDAA0FA3-707D-4869-B831-ED7C8D80DF08}" destId="{2DD654B6-63F6-4521-B98A-A138ED96F85A}" srcOrd="0" destOrd="0" presId="urn:microsoft.com/office/officeart/2008/layout/LinedList"/>
    <dgm:cxn modelId="{8D7DFA40-544D-46F9-A98B-23EF24359893}" type="presParOf" srcId="{CDAA0FA3-707D-4869-B831-ED7C8D80DF08}" destId="{E5767783-3200-4575-81B7-46B4F8EF9E12}" srcOrd="1" destOrd="0" presId="urn:microsoft.com/office/officeart/2008/layout/LinedList"/>
    <dgm:cxn modelId="{4370B742-A722-4AA4-AD6A-9669421E349C}" type="presParOf" srcId="{57A3B3E6-DD48-4CD2-8410-FB014DA07149}" destId="{38AB77EA-A96B-4435-B34C-1DAA097248CC}" srcOrd="4" destOrd="0" presId="urn:microsoft.com/office/officeart/2008/layout/LinedList"/>
    <dgm:cxn modelId="{D097191D-F00A-4680-B935-E2917E2BF17B}" type="presParOf" srcId="{57A3B3E6-DD48-4CD2-8410-FB014DA07149}" destId="{A664A771-94AC-4BEB-8714-B517E97A0072}" srcOrd="5" destOrd="0" presId="urn:microsoft.com/office/officeart/2008/layout/LinedList"/>
    <dgm:cxn modelId="{C127646E-A89D-453D-AFC4-35CDFC099ACC}" type="presParOf" srcId="{A664A771-94AC-4BEB-8714-B517E97A0072}" destId="{1FB81DCF-C42A-4290-8D77-867D5B007F8E}" srcOrd="0" destOrd="0" presId="urn:microsoft.com/office/officeart/2008/layout/LinedList"/>
    <dgm:cxn modelId="{8969E2F5-9E62-4964-8CA5-891D7D1DD879}" type="presParOf" srcId="{A664A771-94AC-4BEB-8714-B517E97A0072}" destId="{CBB949F4-9172-431B-BC4B-F6AD15109945}" srcOrd="1" destOrd="0" presId="urn:microsoft.com/office/officeart/2008/layout/LinedList"/>
    <dgm:cxn modelId="{0D4C7253-86FC-4222-BCCA-ACBF548248AD}" type="presParOf" srcId="{57A3B3E6-DD48-4CD2-8410-FB014DA07149}" destId="{7D0CC631-155A-460A-9868-67769B7125ED}" srcOrd="6" destOrd="0" presId="urn:microsoft.com/office/officeart/2008/layout/LinedList"/>
    <dgm:cxn modelId="{95C1E02F-1CCA-4F6C-B089-E4D89BB6E408}" type="presParOf" srcId="{57A3B3E6-DD48-4CD2-8410-FB014DA07149}" destId="{0BD4DBE9-0D90-4448-89EF-083DC83C9E45}" srcOrd="7" destOrd="0" presId="urn:microsoft.com/office/officeart/2008/layout/LinedList"/>
    <dgm:cxn modelId="{8DA544D3-F4B2-4BF0-B593-C726E2901607}" type="presParOf" srcId="{0BD4DBE9-0D90-4448-89EF-083DC83C9E45}" destId="{294205B1-CF68-4E37-B0CC-6C4E3EB9C8B1}" srcOrd="0" destOrd="0" presId="urn:microsoft.com/office/officeart/2008/layout/LinedList"/>
    <dgm:cxn modelId="{ABEA27DA-5FFD-4EE4-89F9-A0619096C80C}" type="presParOf" srcId="{0BD4DBE9-0D90-4448-89EF-083DC83C9E45}" destId="{F1C2DD9B-DC1B-4E36-8FB0-FF45E01CE1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47F849E-E749-4633-BB76-DDB005380B4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92CBE54-A765-49FB-ADA7-B08174684D99}">
      <dgm:prSet/>
      <dgm:spPr/>
      <dgm:t>
        <a:bodyPr/>
        <a:lstStyle/>
        <a:p>
          <a:r>
            <a:rPr lang="en-US" dirty="0"/>
            <a:t>The logical tree is a simplification of the rendered elements. The tree of the rendered elements is called the </a:t>
          </a:r>
          <a:r>
            <a:rPr lang="en-US" i="1" dirty="0">
              <a:solidFill>
                <a:schemeClr val="accent5"/>
              </a:solidFill>
            </a:rPr>
            <a:t>visual tree</a:t>
          </a:r>
          <a:r>
            <a:rPr lang="en-US" dirty="0"/>
            <a:t>, that can be considered as an expansion of the logical tree, in which nodes are broken down into their core visual components.</a:t>
          </a:r>
        </a:p>
      </dgm:t>
    </dgm:pt>
    <dgm:pt modelId="{6318B4A3-8F7A-49FA-AA91-BC51FDF9E958}" type="parTrans" cxnId="{69125DA0-120D-4549-8457-01979F7DF66A}">
      <dgm:prSet/>
      <dgm:spPr/>
      <dgm:t>
        <a:bodyPr/>
        <a:lstStyle/>
        <a:p>
          <a:endParaRPr lang="en-US"/>
        </a:p>
      </dgm:t>
    </dgm:pt>
    <dgm:pt modelId="{313213AB-144A-4805-9023-9C1C0ECB6F37}" type="sibTrans" cxnId="{69125DA0-120D-4549-8457-01979F7DF66A}">
      <dgm:prSet/>
      <dgm:spPr/>
      <dgm:t>
        <a:bodyPr/>
        <a:lstStyle/>
        <a:p>
          <a:endParaRPr lang="en-US"/>
        </a:p>
      </dgm:t>
    </dgm:pt>
    <dgm:pt modelId="{A77E0413-F562-4DEB-8DC8-20BC7484F8A4}">
      <dgm:prSet/>
      <dgm:spPr/>
      <dgm:t>
        <a:bodyPr/>
        <a:lstStyle/>
        <a:p>
          <a:r>
            <a:rPr lang="en-US" dirty="0"/>
            <a:t>E.g., a </a:t>
          </a:r>
          <a:r>
            <a:rPr lang="en-US" dirty="0" err="1">
              <a:latin typeface="Consolas" panose="020B0609020204030204" pitchFamily="49" charset="0"/>
            </a:rPr>
            <a:t>ListBox</a:t>
          </a:r>
          <a:r>
            <a:rPr lang="en-US" dirty="0"/>
            <a:t> is logically one single control, visually it is composed of multiple primitive WPF controls, such as </a:t>
          </a:r>
          <a:r>
            <a:rPr lang="en-US" dirty="0">
              <a:latin typeface="Consolas" panose="020B0609020204030204" pitchFamily="49" charset="0"/>
            </a:rPr>
            <a:t>Border</a:t>
          </a:r>
          <a:r>
            <a:rPr lang="en-US" dirty="0"/>
            <a:t>s, </a:t>
          </a:r>
          <a:r>
            <a:rPr lang="en-US" dirty="0" err="1">
              <a:latin typeface="Consolas" panose="020B0609020204030204" pitchFamily="49" charset="0"/>
            </a:rPr>
            <a:t>ScrollBar</a:t>
          </a:r>
          <a:r>
            <a:rPr lang="en-US" dirty="0" err="1"/>
            <a:t>s</a:t>
          </a:r>
          <a:r>
            <a:rPr lang="en-US" dirty="0"/>
            <a:t>, etc. This means that visual trees are usually rather complex.</a:t>
          </a:r>
        </a:p>
      </dgm:t>
    </dgm:pt>
    <dgm:pt modelId="{3638ABCF-9A0B-44B6-A313-A019EF4D874F}" type="parTrans" cxnId="{3C9FBDD9-9993-4D57-BC67-45DFEDCB5831}">
      <dgm:prSet/>
      <dgm:spPr/>
      <dgm:t>
        <a:bodyPr/>
        <a:lstStyle/>
        <a:p>
          <a:endParaRPr lang="en-US"/>
        </a:p>
      </dgm:t>
    </dgm:pt>
    <dgm:pt modelId="{D85C52F8-09B6-4FCD-A778-2BEBFD4C7942}" type="sibTrans" cxnId="{3C9FBDD9-9993-4D57-BC67-45DFEDCB5831}">
      <dgm:prSet/>
      <dgm:spPr/>
      <dgm:t>
        <a:bodyPr/>
        <a:lstStyle/>
        <a:p>
          <a:endParaRPr lang="en-US"/>
        </a:p>
      </dgm:t>
    </dgm:pt>
    <dgm:pt modelId="{B87353F8-8CF2-497E-A191-6309F8A7A6EF}">
      <dgm:prSet/>
      <dgm:spPr/>
      <dgm:t>
        <a:bodyPr/>
        <a:lstStyle/>
        <a:p>
          <a:r>
            <a:rPr lang="en-US" dirty="0"/>
            <a:t>Not all logical tree nodes appear in the visual tree, only elements that derive from </a:t>
          </a:r>
          <a:r>
            <a:rPr lang="en-US" dirty="0">
              <a:solidFill>
                <a:schemeClr val="accent2"/>
              </a:solidFill>
              <a:latin typeface="Consolas" panose="020B0609020204030204" pitchFamily="49" charset="0"/>
            </a:rPr>
            <a:t>Visual</a:t>
          </a:r>
          <a:r>
            <a:rPr lang="en-US" dirty="0"/>
            <a:t> or </a:t>
          </a:r>
          <a:r>
            <a:rPr lang="en-US" dirty="0">
              <a:solidFill>
                <a:schemeClr val="accent3"/>
              </a:solidFill>
              <a:latin typeface="Consolas" panose="020B0609020204030204" pitchFamily="49" charset="0"/>
            </a:rPr>
            <a:t>Visual3D</a:t>
          </a:r>
          <a:r>
            <a:rPr lang="en-US" dirty="0"/>
            <a:t> are included. Other elements, that have no inherent rendering behavior, are not included.</a:t>
          </a:r>
        </a:p>
      </dgm:t>
    </dgm:pt>
    <dgm:pt modelId="{61D285F2-91EA-401B-90A8-75E2C9C58616}" type="parTrans" cxnId="{9B0A3B06-FCCF-472D-A6B2-84E5FF6A3201}">
      <dgm:prSet/>
      <dgm:spPr/>
      <dgm:t>
        <a:bodyPr/>
        <a:lstStyle/>
        <a:p>
          <a:endParaRPr lang="en-US"/>
        </a:p>
      </dgm:t>
    </dgm:pt>
    <dgm:pt modelId="{CD78FA09-6BF9-44C1-A84F-CF5E07EB4648}" type="sibTrans" cxnId="{9B0A3B06-FCCF-472D-A6B2-84E5FF6A3201}">
      <dgm:prSet/>
      <dgm:spPr/>
      <dgm:t>
        <a:bodyPr/>
        <a:lstStyle/>
        <a:p>
          <a:endParaRPr lang="en-US"/>
        </a:p>
      </dgm:t>
    </dgm:pt>
    <dgm:pt modelId="{16B886BC-A186-453E-BB0B-2E23A5DF1A91}">
      <dgm:prSet/>
      <dgm:spPr/>
      <dgm:t>
        <a:bodyPr/>
        <a:lstStyle/>
        <a:p>
          <a:r>
            <a:rPr lang="en-US"/>
            <a:t>When restyling a control (discussed in Session #9: Resources &amp; Styles), the whole visual subtree of a control is replaced, and the control appearance is radically changed.</a:t>
          </a:r>
        </a:p>
      </dgm:t>
    </dgm:pt>
    <dgm:pt modelId="{8550E5BE-DEBC-451D-8705-9C75F29A71CB}" type="parTrans" cxnId="{8F7A19D7-A776-4E70-9BB2-F2F451162AA8}">
      <dgm:prSet/>
      <dgm:spPr/>
      <dgm:t>
        <a:bodyPr/>
        <a:lstStyle/>
        <a:p>
          <a:endParaRPr lang="en-US"/>
        </a:p>
      </dgm:t>
    </dgm:pt>
    <dgm:pt modelId="{5DBCA3CD-E831-4D13-B5E5-751FF23E3472}" type="sibTrans" cxnId="{8F7A19D7-A776-4E70-9BB2-F2F451162AA8}">
      <dgm:prSet/>
      <dgm:spPr/>
      <dgm:t>
        <a:bodyPr/>
        <a:lstStyle/>
        <a:p>
          <a:endParaRPr lang="en-US"/>
        </a:p>
      </dgm:t>
    </dgm:pt>
    <dgm:pt modelId="{3C04106B-6D0B-4172-B7E2-532300432246}" type="pres">
      <dgm:prSet presAssocID="{B47F849E-E749-4633-BB76-DDB005380B4F}" presName="vert0" presStyleCnt="0">
        <dgm:presLayoutVars>
          <dgm:dir/>
          <dgm:animOne val="branch"/>
          <dgm:animLvl val="lvl"/>
        </dgm:presLayoutVars>
      </dgm:prSet>
      <dgm:spPr/>
    </dgm:pt>
    <dgm:pt modelId="{D0A38060-98FF-4ABA-BD26-04AAA83B4671}" type="pres">
      <dgm:prSet presAssocID="{A92CBE54-A765-49FB-ADA7-B08174684D99}" presName="thickLine" presStyleLbl="alignNode1" presStyleIdx="0" presStyleCnt="4"/>
      <dgm:spPr/>
    </dgm:pt>
    <dgm:pt modelId="{E319C8F7-D237-438F-BF43-E5AF28A8767D}" type="pres">
      <dgm:prSet presAssocID="{A92CBE54-A765-49FB-ADA7-B08174684D99}" presName="horz1" presStyleCnt="0"/>
      <dgm:spPr/>
    </dgm:pt>
    <dgm:pt modelId="{B4124367-C37C-4C8E-9669-705DEE8DECD9}" type="pres">
      <dgm:prSet presAssocID="{A92CBE54-A765-49FB-ADA7-B08174684D99}" presName="tx1" presStyleLbl="revTx" presStyleIdx="0" presStyleCnt="4"/>
      <dgm:spPr/>
    </dgm:pt>
    <dgm:pt modelId="{5F3D29AE-98ED-421D-83B7-5CE91A2F46BE}" type="pres">
      <dgm:prSet presAssocID="{A92CBE54-A765-49FB-ADA7-B08174684D99}" presName="vert1" presStyleCnt="0"/>
      <dgm:spPr/>
    </dgm:pt>
    <dgm:pt modelId="{2452855F-3B07-4633-BE62-3DF3F045D85E}" type="pres">
      <dgm:prSet presAssocID="{A77E0413-F562-4DEB-8DC8-20BC7484F8A4}" presName="thickLine" presStyleLbl="alignNode1" presStyleIdx="1" presStyleCnt="4"/>
      <dgm:spPr/>
    </dgm:pt>
    <dgm:pt modelId="{02AD9FCC-1E6C-466A-A702-1232506AB1EB}" type="pres">
      <dgm:prSet presAssocID="{A77E0413-F562-4DEB-8DC8-20BC7484F8A4}" presName="horz1" presStyleCnt="0"/>
      <dgm:spPr/>
    </dgm:pt>
    <dgm:pt modelId="{32EC2A3D-3FFD-4F12-9397-6820EFA99D0F}" type="pres">
      <dgm:prSet presAssocID="{A77E0413-F562-4DEB-8DC8-20BC7484F8A4}" presName="tx1" presStyleLbl="revTx" presStyleIdx="1" presStyleCnt="4"/>
      <dgm:spPr/>
    </dgm:pt>
    <dgm:pt modelId="{9D29C587-54F0-415D-B0CD-EB966549DF50}" type="pres">
      <dgm:prSet presAssocID="{A77E0413-F562-4DEB-8DC8-20BC7484F8A4}" presName="vert1" presStyleCnt="0"/>
      <dgm:spPr/>
    </dgm:pt>
    <dgm:pt modelId="{74DBC387-6562-41D4-A3CB-4CD814C663BE}" type="pres">
      <dgm:prSet presAssocID="{B87353F8-8CF2-497E-A191-6309F8A7A6EF}" presName="thickLine" presStyleLbl="alignNode1" presStyleIdx="2" presStyleCnt="4"/>
      <dgm:spPr/>
    </dgm:pt>
    <dgm:pt modelId="{70CECE36-2227-4B91-B7DB-11A01AD9748A}" type="pres">
      <dgm:prSet presAssocID="{B87353F8-8CF2-497E-A191-6309F8A7A6EF}" presName="horz1" presStyleCnt="0"/>
      <dgm:spPr/>
    </dgm:pt>
    <dgm:pt modelId="{871916CE-8743-43C8-9BCF-91D2BC2CDBCB}" type="pres">
      <dgm:prSet presAssocID="{B87353F8-8CF2-497E-A191-6309F8A7A6EF}" presName="tx1" presStyleLbl="revTx" presStyleIdx="2" presStyleCnt="4"/>
      <dgm:spPr/>
    </dgm:pt>
    <dgm:pt modelId="{7E24031B-A912-4746-9E74-8BA0E45D72DC}" type="pres">
      <dgm:prSet presAssocID="{B87353F8-8CF2-497E-A191-6309F8A7A6EF}" presName="vert1" presStyleCnt="0"/>
      <dgm:spPr/>
    </dgm:pt>
    <dgm:pt modelId="{9181C02F-0A65-4CA0-88AA-56D0DF48D817}" type="pres">
      <dgm:prSet presAssocID="{16B886BC-A186-453E-BB0B-2E23A5DF1A91}" presName="thickLine" presStyleLbl="alignNode1" presStyleIdx="3" presStyleCnt="4"/>
      <dgm:spPr/>
    </dgm:pt>
    <dgm:pt modelId="{181D859B-0978-487D-83C0-175822DD8945}" type="pres">
      <dgm:prSet presAssocID="{16B886BC-A186-453E-BB0B-2E23A5DF1A91}" presName="horz1" presStyleCnt="0"/>
      <dgm:spPr/>
    </dgm:pt>
    <dgm:pt modelId="{E0679208-7752-42FB-B2A4-270A9EBD13FF}" type="pres">
      <dgm:prSet presAssocID="{16B886BC-A186-453E-BB0B-2E23A5DF1A91}" presName="tx1" presStyleLbl="revTx" presStyleIdx="3" presStyleCnt="4"/>
      <dgm:spPr/>
    </dgm:pt>
    <dgm:pt modelId="{82729F21-F957-43C5-848A-A4EF276DFFB0}" type="pres">
      <dgm:prSet presAssocID="{16B886BC-A186-453E-BB0B-2E23A5DF1A91}" presName="vert1" presStyleCnt="0"/>
      <dgm:spPr/>
    </dgm:pt>
  </dgm:ptLst>
  <dgm:cxnLst>
    <dgm:cxn modelId="{D92E3003-ECD9-4E02-A34D-CC65076E1030}" type="presOf" srcId="{B47F849E-E749-4633-BB76-DDB005380B4F}" destId="{3C04106B-6D0B-4172-B7E2-532300432246}" srcOrd="0" destOrd="0" presId="urn:microsoft.com/office/officeart/2008/layout/LinedList"/>
    <dgm:cxn modelId="{9B0A3B06-FCCF-472D-A6B2-84E5FF6A3201}" srcId="{B47F849E-E749-4633-BB76-DDB005380B4F}" destId="{B87353F8-8CF2-497E-A191-6309F8A7A6EF}" srcOrd="2" destOrd="0" parTransId="{61D285F2-91EA-401B-90A8-75E2C9C58616}" sibTransId="{CD78FA09-6BF9-44C1-A84F-CF5E07EB4648}"/>
    <dgm:cxn modelId="{100FE43F-36FC-4035-A6A0-93540FC7F15B}" type="presOf" srcId="{A77E0413-F562-4DEB-8DC8-20BC7484F8A4}" destId="{32EC2A3D-3FFD-4F12-9397-6820EFA99D0F}" srcOrd="0" destOrd="0" presId="urn:microsoft.com/office/officeart/2008/layout/LinedList"/>
    <dgm:cxn modelId="{9CFC8E4B-239C-4B7C-A173-4BFE371708CA}" type="presOf" srcId="{16B886BC-A186-453E-BB0B-2E23A5DF1A91}" destId="{E0679208-7752-42FB-B2A4-270A9EBD13FF}" srcOrd="0" destOrd="0" presId="urn:microsoft.com/office/officeart/2008/layout/LinedList"/>
    <dgm:cxn modelId="{56D8219B-846B-4303-93FA-B49B5370FF0B}" type="presOf" srcId="{B87353F8-8CF2-497E-A191-6309F8A7A6EF}" destId="{871916CE-8743-43C8-9BCF-91D2BC2CDBCB}" srcOrd="0" destOrd="0" presId="urn:microsoft.com/office/officeart/2008/layout/LinedList"/>
    <dgm:cxn modelId="{69125DA0-120D-4549-8457-01979F7DF66A}" srcId="{B47F849E-E749-4633-BB76-DDB005380B4F}" destId="{A92CBE54-A765-49FB-ADA7-B08174684D99}" srcOrd="0" destOrd="0" parTransId="{6318B4A3-8F7A-49FA-AA91-BC51FDF9E958}" sibTransId="{313213AB-144A-4805-9023-9C1C0ECB6F37}"/>
    <dgm:cxn modelId="{8F7A19D7-A776-4E70-9BB2-F2F451162AA8}" srcId="{B47F849E-E749-4633-BB76-DDB005380B4F}" destId="{16B886BC-A186-453E-BB0B-2E23A5DF1A91}" srcOrd="3" destOrd="0" parTransId="{8550E5BE-DEBC-451D-8705-9C75F29A71CB}" sibTransId="{5DBCA3CD-E831-4D13-B5E5-751FF23E3472}"/>
    <dgm:cxn modelId="{3C9FBDD9-9993-4D57-BC67-45DFEDCB5831}" srcId="{B47F849E-E749-4633-BB76-DDB005380B4F}" destId="{A77E0413-F562-4DEB-8DC8-20BC7484F8A4}" srcOrd="1" destOrd="0" parTransId="{3638ABCF-9A0B-44B6-A313-A019EF4D874F}" sibTransId="{D85C52F8-09B6-4FCD-A778-2BEBFD4C7942}"/>
    <dgm:cxn modelId="{D3774EEB-AD87-45C4-B75C-D87D4A401A40}" type="presOf" srcId="{A92CBE54-A765-49FB-ADA7-B08174684D99}" destId="{B4124367-C37C-4C8E-9669-705DEE8DECD9}" srcOrd="0" destOrd="0" presId="urn:microsoft.com/office/officeart/2008/layout/LinedList"/>
    <dgm:cxn modelId="{0B8DE4EF-26D3-47C6-A49F-C1531ED0C408}" type="presParOf" srcId="{3C04106B-6D0B-4172-B7E2-532300432246}" destId="{D0A38060-98FF-4ABA-BD26-04AAA83B4671}" srcOrd="0" destOrd="0" presId="urn:microsoft.com/office/officeart/2008/layout/LinedList"/>
    <dgm:cxn modelId="{D590F888-FCEB-4482-8179-58EE85665AEE}" type="presParOf" srcId="{3C04106B-6D0B-4172-B7E2-532300432246}" destId="{E319C8F7-D237-438F-BF43-E5AF28A8767D}" srcOrd="1" destOrd="0" presId="urn:microsoft.com/office/officeart/2008/layout/LinedList"/>
    <dgm:cxn modelId="{214DA753-3DBB-4B93-B825-422E094B4851}" type="presParOf" srcId="{E319C8F7-D237-438F-BF43-E5AF28A8767D}" destId="{B4124367-C37C-4C8E-9669-705DEE8DECD9}" srcOrd="0" destOrd="0" presId="urn:microsoft.com/office/officeart/2008/layout/LinedList"/>
    <dgm:cxn modelId="{E2649CA6-D585-4E57-AE8A-A43CCE4E822F}" type="presParOf" srcId="{E319C8F7-D237-438F-BF43-E5AF28A8767D}" destId="{5F3D29AE-98ED-421D-83B7-5CE91A2F46BE}" srcOrd="1" destOrd="0" presId="urn:microsoft.com/office/officeart/2008/layout/LinedList"/>
    <dgm:cxn modelId="{863A18FA-7AB8-4A9F-AFD3-33F94D001BD9}" type="presParOf" srcId="{3C04106B-6D0B-4172-B7E2-532300432246}" destId="{2452855F-3B07-4633-BE62-3DF3F045D85E}" srcOrd="2" destOrd="0" presId="urn:microsoft.com/office/officeart/2008/layout/LinedList"/>
    <dgm:cxn modelId="{3A77E446-7693-40DB-A8C0-4CE5294C1DAE}" type="presParOf" srcId="{3C04106B-6D0B-4172-B7E2-532300432246}" destId="{02AD9FCC-1E6C-466A-A702-1232506AB1EB}" srcOrd="3" destOrd="0" presId="urn:microsoft.com/office/officeart/2008/layout/LinedList"/>
    <dgm:cxn modelId="{47F7696A-D4F3-47E5-86AA-3DD304C5BB6A}" type="presParOf" srcId="{02AD9FCC-1E6C-466A-A702-1232506AB1EB}" destId="{32EC2A3D-3FFD-4F12-9397-6820EFA99D0F}" srcOrd="0" destOrd="0" presId="urn:microsoft.com/office/officeart/2008/layout/LinedList"/>
    <dgm:cxn modelId="{85093F88-2EF5-48D4-A1CF-6B8D65916B39}" type="presParOf" srcId="{02AD9FCC-1E6C-466A-A702-1232506AB1EB}" destId="{9D29C587-54F0-415D-B0CD-EB966549DF50}" srcOrd="1" destOrd="0" presId="urn:microsoft.com/office/officeart/2008/layout/LinedList"/>
    <dgm:cxn modelId="{B3145092-35A3-406E-B49B-9F32C5A5CBC1}" type="presParOf" srcId="{3C04106B-6D0B-4172-B7E2-532300432246}" destId="{74DBC387-6562-41D4-A3CB-4CD814C663BE}" srcOrd="4" destOrd="0" presId="urn:microsoft.com/office/officeart/2008/layout/LinedList"/>
    <dgm:cxn modelId="{0B9D1235-BAE1-4A71-BFF1-795A6AF86651}" type="presParOf" srcId="{3C04106B-6D0B-4172-B7E2-532300432246}" destId="{70CECE36-2227-4B91-B7DB-11A01AD9748A}" srcOrd="5" destOrd="0" presId="urn:microsoft.com/office/officeart/2008/layout/LinedList"/>
    <dgm:cxn modelId="{B2AFFD96-6486-44F8-B64C-5E924E6448CF}" type="presParOf" srcId="{70CECE36-2227-4B91-B7DB-11A01AD9748A}" destId="{871916CE-8743-43C8-9BCF-91D2BC2CDBCB}" srcOrd="0" destOrd="0" presId="urn:microsoft.com/office/officeart/2008/layout/LinedList"/>
    <dgm:cxn modelId="{4CDFE690-1FBB-41A1-A54E-585F8954EE58}" type="presParOf" srcId="{70CECE36-2227-4B91-B7DB-11A01AD9748A}" destId="{7E24031B-A912-4746-9E74-8BA0E45D72DC}" srcOrd="1" destOrd="0" presId="urn:microsoft.com/office/officeart/2008/layout/LinedList"/>
    <dgm:cxn modelId="{C1B4EBDF-BA23-451A-A51A-2D7274D93E68}" type="presParOf" srcId="{3C04106B-6D0B-4172-B7E2-532300432246}" destId="{9181C02F-0A65-4CA0-88AA-56D0DF48D817}" srcOrd="6" destOrd="0" presId="urn:microsoft.com/office/officeart/2008/layout/LinedList"/>
    <dgm:cxn modelId="{AB3A0504-1BBF-45D7-A5B7-2B880F04904B}" type="presParOf" srcId="{3C04106B-6D0B-4172-B7E2-532300432246}" destId="{181D859B-0978-487D-83C0-175822DD8945}" srcOrd="7" destOrd="0" presId="urn:microsoft.com/office/officeart/2008/layout/LinedList"/>
    <dgm:cxn modelId="{6908FD24-0698-41B3-8424-1112476D1FD9}" type="presParOf" srcId="{181D859B-0978-487D-83C0-175822DD8945}" destId="{E0679208-7752-42FB-B2A4-270A9EBD13FF}" srcOrd="0" destOrd="0" presId="urn:microsoft.com/office/officeart/2008/layout/LinedList"/>
    <dgm:cxn modelId="{532BEF3E-F39C-4254-B77C-F2B65FFB5C4E}" type="presParOf" srcId="{181D859B-0978-487D-83C0-175822DD8945}" destId="{82729F21-F957-43C5-848A-A4EF276DFF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712827B-B69D-44E2-8D95-36B7EB7773AA}" type="doc">
      <dgm:prSet loTypeId="urn:microsoft.com/office/officeart/2018/2/layout/IconLabelDescriptionList" loCatId="icon" qsTypeId="urn:microsoft.com/office/officeart/2005/8/quickstyle/simple4" qsCatId="simple" csTypeId="urn:microsoft.com/office/officeart/2005/8/colors/accent1_2" csCatId="accent1" phldr="1"/>
      <dgm:spPr/>
      <dgm:t>
        <a:bodyPr/>
        <a:lstStyle/>
        <a:p>
          <a:endParaRPr lang="en-US"/>
        </a:p>
      </dgm:t>
    </dgm:pt>
    <dgm:pt modelId="{9CB2BA46-35F8-4900-BF1D-B19C0ADD2A20}">
      <dgm:prSet/>
      <dgm:spPr/>
      <dgm:t>
        <a:bodyPr/>
        <a:lstStyle/>
        <a:p>
          <a:pPr>
            <a:lnSpc>
              <a:spcPct val="100000"/>
            </a:lnSpc>
            <a:defRPr b="1"/>
          </a:pPr>
          <a:r>
            <a:rPr lang="en-US" dirty="0"/>
            <a:t>Dependency properties add value over standard </a:t>
          </a:r>
          <a:r>
            <a:rPr lang="en-US" dirty="0" err="1"/>
            <a:t>.net</a:t>
          </a:r>
          <a:r>
            <a:rPr lang="en-US" dirty="0"/>
            <a:t> properties, including</a:t>
          </a:r>
        </a:p>
      </dgm:t>
    </dgm:pt>
    <dgm:pt modelId="{8519013C-707A-425B-A2EF-5A75E793F48D}" type="parTrans" cxnId="{431DFB7A-8156-48DE-BA20-7E41C022E467}">
      <dgm:prSet/>
      <dgm:spPr/>
      <dgm:t>
        <a:bodyPr/>
        <a:lstStyle/>
        <a:p>
          <a:endParaRPr lang="en-US"/>
        </a:p>
      </dgm:t>
    </dgm:pt>
    <dgm:pt modelId="{3D7DC017-3B2C-4600-8550-558959B6F2FB}" type="sibTrans" cxnId="{431DFB7A-8156-48DE-BA20-7E41C022E467}">
      <dgm:prSet/>
      <dgm:spPr/>
      <dgm:t>
        <a:bodyPr/>
        <a:lstStyle/>
        <a:p>
          <a:endParaRPr lang="en-US"/>
        </a:p>
      </dgm:t>
    </dgm:pt>
    <dgm:pt modelId="{686C108C-E961-4EE7-A750-93F07709882F}">
      <dgm:prSet/>
      <dgm:spPr/>
      <dgm:t>
        <a:bodyPr/>
        <a:lstStyle/>
        <a:p>
          <a:pPr>
            <a:lnSpc>
              <a:spcPct val="100000"/>
            </a:lnSpc>
          </a:pPr>
          <a:r>
            <a:rPr lang="en-US"/>
            <a:t>Change notification</a:t>
          </a:r>
        </a:p>
      </dgm:t>
    </dgm:pt>
    <dgm:pt modelId="{7080E5ED-146A-4B02-B74F-48210C102FD7}" type="parTrans" cxnId="{593ED8BC-485E-4AFC-87F4-58A4E2F508A6}">
      <dgm:prSet/>
      <dgm:spPr/>
      <dgm:t>
        <a:bodyPr/>
        <a:lstStyle/>
        <a:p>
          <a:endParaRPr lang="en-US"/>
        </a:p>
      </dgm:t>
    </dgm:pt>
    <dgm:pt modelId="{D92C6D26-07AB-4426-AF08-35EACC81FD39}" type="sibTrans" cxnId="{593ED8BC-485E-4AFC-87F4-58A4E2F508A6}">
      <dgm:prSet/>
      <dgm:spPr/>
      <dgm:t>
        <a:bodyPr/>
        <a:lstStyle/>
        <a:p>
          <a:endParaRPr lang="en-US"/>
        </a:p>
      </dgm:t>
    </dgm:pt>
    <dgm:pt modelId="{C2CC1D2C-BCC6-4AD7-853C-4D5F09FDA76D}">
      <dgm:prSet/>
      <dgm:spPr/>
      <dgm:t>
        <a:bodyPr/>
        <a:lstStyle/>
        <a:p>
          <a:pPr>
            <a:lnSpc>
              <a:spcPct val="100000"/>
            </a:lnSpc>
          </a:pPr>
          <a:r>
            <a:rPr lang="en-US"/>
            <a:t>Property value inheritance</a:t>
          </a:r>
        </a:p>
      </dgm:t>
    </dgm:pt>
    <dgm:pt modelId="{3C4661CA-B784-4558-8C43-76864433E7D1}" type="parTrans" cxnId="{2E5D224A-AD18-40DB-BEBF-6383775D0ED3}">
      <dgm:prSet/>
      <dgm:spPr/>
      <dgm:t>
        <a:bodyPr/>
        <a:lstStyle/>
        <a:p>
          <a:endParaRPr lang="en-US"/>
        </a:p>
      </dgm:t>
    </dgm:pt>
    <dgm:pt modelId="{256AA074-FA93-4AD8-A586-9522ED567D43}" type="sibTrans" cxnId="{2E5D224A-AD18-40DB-BEBF-6383775D0ED3}">
      <dgm:prSet/>
      <dgm:spPr/>
      <dgm:t>
        <a:bodyPr/>
        <a:lstStyle/>
        <a:p>
          <a:endParaRPr lang="en-US"/>
        </a:p>
      </dgm:t>
    </dgm:pt>
    <dgm:pt modelId="{544519CB-92BB-4ACA-B454-6E681FE02B98}">
      <dgm:prSet/>
      <dgm:spPr/>
      <dgm:t>
        <a:bodyPr/>
        <a:lstStyle/>
        <a:p>
          <a:pPr>
            <a:lnSpc>
              <a:spcPct val="100000"/>
            </a:lnSpc>
          </a:pPr>
          <a:r>
            <a:rPr lang="en-US"/>
            <a:t>Support for multiple providers</a:t>
          </a:r>
        </a:p>
      </dgm:t>
    </dgm:pt>
    <dgm:pt modelId="{8CEFEF96-75BF-419C-B9B7-87F1A2BD06D5}" type="parTrans" cxnId="{910DC5BD-BEEC-4BA1-87DC-0384520C840C}">
      <dgm:prSet/>
      <dgm:spPr/>
      <dgm:t>
        <a:bodyPr/>
        <a:lstStyle/>
        <a:p>
          <a:endParaRPr lang="en-US"/>
        </a:p>
      </dgm:t>
    </dgm:pt>
    <dgm:pt modelId="{EBAE0C8B-7761-494B-8647-BF5129436847}" type="sibTrans" cxnId="{910DC5BD-BEEC-4BA1-87DC-0384520C840C}">
      <dgm:prSet/>
      <dgm:spPr/>
      <dgm:t>
        <a:bodyPr/>
        <a:lstStyle/>
        <a:p>
          <a:endParaRPr lang="en-US"/>
        </a:p>
      </dgm:t>
    </dgm:pt>
    <dgm:pt modelId="{639E4DB9-6A5A-4BE7-87AA-8761DEB31356}">
      <dgm:prSet/>
      <dgm:spPr/>
      <dgm:t>
        <a:bodyPr/>
        <a:lstStyle/>
        <a:p>
          <a:pPr>
            <a:lnSpc>
              <a:spcPct val="100000"/>
            </a:lnSpc>
            <a:defRPr b="1"/>
          </a:pPr>
          <a:r>
            <a:rPr lang="en-US"/>
            <a:t>Dependency properties are used all over WPF – they enable, e.g.:</a:t>
          </a:r>
        </a:p>
      </dgm:t>
    </dgm:pt>
    <dgm:pt modelId="{DADEEAE8-1B61-4CD9-A86A-8C9A3F71D7A6}" type="parTrans" cxnId="{68FF1601-236C-4CEE-A95D-AC457379CA4B}">
      <dgm:prSet/>
      <dgm:spPr/>
      <dgm:t>
        <a:bodyPr/>
        <a:lstStyle/>
        <a:p>
          <a:endParaRPr lang="en-US"/>
        </a:p>
      </dgm:t>
    </dgm:pt>
    <dgm:pt modelId="{693180C7-DB1F-434F-A603-9F9FB914A378}" type="sibTrans" cxnId="{68FF1601-236C-4CEE-A95D-AC457379CA4B}">
      <dgm:prSet/>
      <dgm:spPr/>
      <dgm:t>
        <a:bodyPr/>
        <a:lstStyle/>
        <a:p>
          <a:endParaRPr lang="en-US"/>
        </a:p>
      </dgm:t>
    </dgm:pt>
    <dgm:pt modelId="{F28F05A6-DC88-4416-83B8-8A383F5851CA}">
      <dgm:prSet/>
      <dgm:spPr/>
      <dgm:t>
        <a:bodyPr/>
        <a:lstStyle/>
        <a:p>
          <a:pPr>
            <a:lnSpc>
              <a:spcPct val="100000"/>
            </a:lnSpc>
          </a:pPr>
          <a:r>
            <a:rPr lang="en-US"/>
            <a:t>styling,</a:t>
          </a:r>
        </a:p>
      </dgm:t>
    </dgm:pt>
    <dgm:pt modelId="{8547ED2F-4F94-446C-8FC8-A50CA3E90F2A}" type="parTrans" cxnId="{4B44DBDD-5313-46FB-906A-1FDD0CAF242C}">
      <dgm:prSet/>
      <dgm:spPr/>
      <dgm:t>
        <a:bodyPr/>
        <a:lstStyle/>
        <a:p>
          <a:endParaRPr lang="en-US"/>
        </a:p>
      </dgm:t>
    </dgm:pt>
    <dgm:pt modelId="{55997FBF-AE46-4BB2-993D-3359BBC09FD0}" type="sibTrans" cxnId="{4B44DBDD-5313-46FB-906A-1FDD0CAF242C}">
      <dgm:prSet/>
      <dgm:spPr/>
      <dgm:t>
        <a:bodyPr/>
        <a:lstStyle/>
        <a:p>
          <a:endParaRPr lang="en-US"/>
        </a:p>
      </dgm:t>
    </dgm:pt>
    <dgm:pt modelId="{EA834DA8-9E7C-4064-9A59-41651914EBE2}">
      <dgm:prSet/>
      <dgm:spPr/>
      <dgm:t>
        <a:bodyPr/>
        <a:lstStyle/>
        <a:p>
          <a:pPr>
            <a:lnSpc>
              <a:spcPct val="100000"/>
            </a:lnSpc>
          </a:pPr>
          <a:r>
            <a:rPr lang="en-US"/>
            <a:t>data binding,</a:t>
          </a:r>
        </a:p>
      </dgm:t>
    </dgm:pt>
    <dgm:pt modelId="{DF2BA935-3EAB-4F2D-A868-3FBBC6DC3381}" type="parTrans" cxnId="{049EC430-1B9B-4B98-B77E-B31CFDC1ADD2}">
      <dgm:prSet/>
      <dgm:spPr/>
      <dgm:t>
        <a:bodyPr/>
        <a:lstStyle/>
        <a:p>
          <a:endParaRPr lang="en-US"/>
        </a:p>
      </dgm:t>
    </dgm:pt>
    <dgm:pt modelId="{4D8C81F1-B1A4-4355-AFE9-235043FEB26B}" type="sibTrans" cxnId="{049EC430-1B9B-4B98-B77E-B31CFDC1ADD2}">
      <dgm:prSet/>
      <dgm:spPr/>
      <dgm:t>
        <a:bodyPr/>
        <a:lstStyle/>
        <a:p>
          <a:endParaRPr lang="en-US"/>
        </a:p>
      </dgm:t>
    </dgm:pt>
    <dgm:pt modelId="{58DC8DA5-1FE7-4219-900A-9A38EAEE9DFF}">
      <dgm:prSet/>
      <dgm:spPr/>
      <dgm:t>
        <a:bodyPr/>
        <a:lstStyle/>
        <a:p>
          <a:pPr>
            <a:lnSpc>
              <a:spcPct val="100000"/>
            </a:lnSpc>
          </a:pPr>
          <a:r>
            <a:rPr lang="en-US"/>
            <a:t>animation,</a:t>
          </a:r>
        </a:p>
      </dgm:t>
    </dgm:pt>
    <dgm:pt modelId="{9CB4C6F1-948D-47FF-9AEA-ED78C59E912C}" type="parTrans" cxnId="{2C671617-3F8E-4118-A846-5AE0EBE3BB89}">
      <dgm:prSet/>
      <dgm:spPr/>
      <dgm:t>
        <a:bodyPr/>
        <a:lstStyle/>
        <a:p>
          <a:endParaRPr lang="en-US"/>
        </a:p>
      </dgm:t>
    </dgm:pt>
    <dgm:pt modelId="{BB4487BB-8C2A-4718-8944-D301D36A525C}" type="sibTrans" cxnId="{2C671617-3F8E-4118-A846-5AE0EBE3BB89}">
      <dgm:prSet/>
      <dgm:spPr/>
      <dgm:t>
        <a:bodyPr/>
        <a:lstStyle/>
        <a:p>
          <a:endParaRPr lang="en-US"/>
        </a:p>
      </dgm:t>
    </dgm:pt>
    <dgm:pt modelId="{8C8C4795-CD0B-4385-89DF-AC7C27AAABFD}">
      <dgm:prSet/>
      <dgm:spPr/>
      <dgm:t>
        <a:bodyPr/>
        <a:lstStyle/>
        <a:p>
          <a:pPr>
            <a:lnSpc>
              <a:spcPct val="100000"/>
            </a:lnSpc>
          </a:pPr>
          <a:r>
            <a:rPr lang="en-US"/>
            <a:t>etc.</a:t>
          </a:r>
        </a:p>
      </dgm:t>
    </dgm:pt>
    <dgm:pt modelId="{F284BC52-99D8-49C6-B88C-AB0AC75A712A}" type="parTrans" cxnId="{C41A61D9-B2D3-43F2-8802-6BCEEE54C057}">
      <dgm:prSet/>
      <dgm:spPr/>
      <dgm:t>
        <a:bodyPr/>
        <a:lstStyle/>
        <a:p>
          <a:endParaRPr lang="en-US"/>
        </a:p>
      </dgm:t>
    </dgm:pt>
    <dgm:pt modelId="{C31D10C4-117B-4FEB-ACD4-370EB79B63F6}" type="sibTrans" cxnId="{C41A61D9-B2D3-43F2-8802-6BCEEE54C057}">
      <dgm:prSet/>
      <dgm:spPr/>
      <dgm:t>
        <a:bodyPr/>
        <a:lstStyle/>
        <a:p>
          <a:endParaRPr lang="en-US"/>
        </a:p>
      </dgm:t>
    </dgm:pt>
    <dgm:pt modelId="{9CFA97BC-79F7-427F-806E-CE1FA6DD8058}" type="pres">
      <dgm:prSet presAssocID="{0712827B-B69D-44E2-8D95-36B7EB7773AA}" presName="root" presStyleCnt="0">
        <dgm:presLayoutVars>
          <dgm:dir/>
          <dgm:resizeHandles val="exact"/>
        </dgm:presLayoutVars>
      </dgm:prSet>
      <dgm:spPr/>
    </dgm:pt>
    <dgm:pt modelId="{8EE829C5-12EF-420A-AB50-15AAE3065662}" type="pres">
      <dgm:prSet presAssocID="{9CB2BA46-35F8-4900-BF1D-B19C0ADD2A20}" presName="compNode" presStyleCnt="0"/>
      <dgm:spPr/>
    </dgm:pt>
    <dgm:pt modelId="{C6B7BBAE-A9E2-4F6B-83EC-135C255FF63F}" type="pres">
      <dgm:prSet presAssocID="{9CB2BA46-35F8-4900-BF1D-B19C0ADD2A2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ransfer with solid fill"/>
        </a:ext>
      </dgm:extLst>
    </dgm:pt>
    <dgm:pt modelId="{46F43B2E-DA5D-4B55-B545-D552D1D43C65}" type="pres">
      <dgm:prSet presAssocID="{9CB2BA46-35F8-4900-BF1D-B19C0ADD2A20}" presName="iconSpace" presStyleCnt="0"/>
      <dgm:spPr/>
    </dgm:pt>
    <dgm:pt modelId="{B346C5C2-5270-476C-B766-B2B15AD714C4}" type="pres">
      <dgm:prSet presAssocID="{9CB2BA46-35F8-4900-BF1D-B19C0ADD2A20}" presName="parTx" presStyleLbl="revTx" presStyleIdx="0" presStyleCnt="4">
        <dgm:presLayoutVars>
          <dgm:chMax val="0"/>
          <dgm:chPref val="0"/>
        </dgm:presLayoutVars>
      </dgm:prSet>
      <dgm:spPr/>
    </dgm:pt>
    <dgm:pt modelId="{FC701812-5E19-4B82-A606-4AAB927D0BA0}" type="pres">
      <dgm:prSet presAssocID="{9CB2BA46-35F8-4900-BF1D-B19C0ADD2A20}" presName="txSpace" presStyleCnt="0"/>
      <dgm:spPr/>
    </dgm:pt>
    <dgm:pt modelId="{34374EB1-6533-4DC9-AC31-82E3B03227AC}" type="pres">
      <dgm:prSet presAssocID="{9CB2BA46-35F8-4900-BF1D-B19C0ADD2A20}" presName="desTx" presStyleLbl="revTx" presStyleIdx="1" presStyleCnt="4">
        <dgm:presLayoutVars/>
      </dgm:prSet>
      <dgm:spPr/>
    </dgm:pt>
    <dgm:pt modelId="{60D925C2-24DA-4301-85ED-2F47079BCD34}" type="pres">
      <dgm:prSet presAssocID="{3D7DC017-3B2C-4600-8550-558959B6F2FB}" presName="sibTrans" presStyleCnt="0"/>
      <dgm:spPr/>
    </dgm:pt>
    <dgm:pt modelId="{CE5DFE16-D35A-4548-8EDD-1D5439F0E9ED}" type="pres">
      <dgm:prSet presAssocID="{639E4DB9-6A5A-4BE7-87AA-8761DEB31356}" presName="compNode" presStyleCnt="0"/>
      <dgm:spPr/>
    </dgm:pt>
    <dgm:pt modelId="{CE3E7571-E2FE-4C4B-A61E-4A59A0C5FB0A}" type="pres">
      <dgm:prSet presAssocID="{639E4DB9-6A5A-4BE7-87AA-8761DEB313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9798632E-9C71-40DB-8C93-EFA0EC646396}" type="pres">
      <dgm:prSet presAssocID="{639E4DB9-6A5A-4BE7-87AA-8761DEB31356}" presName="iconSpace" presStyleCnt="0"/>
      <dgm:spPr/>
    </dgm:pt>
    <dgm:pt modelId="{CB35230B-06BA-4C91-8DAE-447CD6AA2A21}" type="pres">
      <dgm:prSet presAssocID="{639E4DB9-6A5A-4BE7-87AA-8761DEB31356}" presName="parTx" presStyleLbl="revTx" presStyleIdx="2" presStyleCnt="4">
        <dgm:presLayoutVars>
          <dgm:chMax val="0"/>
          <dgm:chPref val="0"/>
        </dgm:presLayoutVars>
      </dgm:prSet>
      <dgm:spPr/>
    </dgm:pt>
    <dgm:pt modelId="{567FF4BF-1E62-4885-8BEA-91E49D0643D1}" type="pres">
      <dgm:prSet presAssocID="{639E4DB9-6A5A-4BE7-87AA-8761DEB31356}" presName="txSpace" presStyleCnt="0"/>
      <dgm:spPr/>
    </dgm:pt>
    <dgm:pt modelId="{EDC2E66D-B2A6-49E5-B46A-136C1FB64CE9}" type="pres">
      <dgm:prSet presAssocID="{639E4DB9-6A5A-4BE7-87AA-8761DEB31356}" presName="desTx" presStyleLbl="revTx" presStyleIdx="3" presStyleCnt="4">
        <dgm:presLayoutVars/>
      </dgm:prSet>
      <dgm:spPr/>
    </dgm:pt>
  </dgm:ptLst>
  <dgm:cxnLst>
    <dgm:cxn modelId="{68FF1601-236C-4CEE-A95D-AC457379CA4B}" srcId="{0712827B-B69D-44E2-8D95-36B7EB7773AA}" destId="{639E4DB9-6A5A-4BE7-87AA-8761DEB31356}" srcOrd="1" destOrd="0" parTransId="{DADEEAE8-1B61-4CD9-A86A-8C9A3F71D7A6}" sibTransId="{693180C7-DB1F-434F-A603-9F9FB914A378}"/>
    <dgm:cxn modelId="{2C671617-3F8E-4118-A846-5AE0EBE3BB89}" srcId="{639E4DB9-6A5A-4BE7-87AA-8761DEB31356}" destId="{58DC8DA5-1FE7-4219-900A-9A38EAEE9DFF}" srcOrd="2" destOrd="0" parTransId="{9CB4C6F1-948D-47FF-9AEA-ED78C59E912C}" sibTransId="{BB4487BB-8C2A-4718-8944-D301D36A525C}"/>
    <dgm:cxn modelId="{17605818-BB5E-407D-9D51-380848CF2D86}" type="presOf" srcId="{F28F05A6-DC88-4416-83B8-8A383F5851CA}" destId="{EDC2E66D-B2A6-49E5-B46A-136C1FB64CE9}" srcOrd="0" destOrd="0" presId="urn:microsoft.com/office/officeart/2018/2/layout/IconLabelDescriptionList"/>
    <dgm:cxn modelId="{049EC430-1B9B-4B98-B77E-B31CFDC1ADD2}" srcId="{639E4DB9-6A5A-4BE7-87AA-8761DEB31356}" destId="{EA834DA8-9E7C-4064-9A59-41651914EBE2}" srcOrd="1" destOrd="0" parTransId="{DF2BA935-3EAB-4F2D-A868-3FBBC6DC3381}" sibTransId="{4D8C81F1-B1A4-4355-AFE9-235043FEB26B}"/>
    <dgm:cxn modelId="{F851A85B-365E-4C98-B657-37B5BFAD4578}" type="presOf" srcId="{544519CB-92BB-4ACA-B454-6E681FE02B98}" destId="{34374EB1-6533-4DC9-AC31-82E3B03227AC}" srcOrd="0" destOrd="2" presId="urn:microsoft.com/office/officeart/2018/2/layout/IconLabelDescriptionList"/>
    <dgm:cxn modelId="{D0249767-BAC5-425A-A870-0C5AA9B730A6}" type="presOf" srcId="{58DC8DA5-1FE7-4219-900A-9A38EAEE9DFF}" destId="{EDC2E66D-B2A6-49E5-B46A-136C1FB64CE9}" srcOrd="0" destOrd="2" presId="urn:microsoft.com/office/officeart/2018/2/layout/IconLabelDescriptionList"/>
    <dgm:cxn modelId="{2E5D224A-AD18-40DB-BEBF-6383775D0ED3}" srcId="{9CB2BA46-35F8-4900-BF1D-B19C0ADD2A20}" destId="{C2CC1D2C-BCC6-4AD7-853C-4D5F09FDA76D}" srcOrd="1" destOrd="0" parTransId="{3C4661CA-B784-4558-8C43-76864433E7D1}" sibTransId="{256AA074-FA93-4AD8-A586-9522ED567D43}"/>
    <dgm:cxn modelId="{2DF0414F-E9EA-4861-81A5-18F4B87CA660}" type="presOf" srcId="{639E4DB9-6A5A-4BE7-87AA-8761DEB31356}" destId="{CB35230B-06BA-4C91-8DAE-447CD6AA2A21}" srcOrd="0" destOrd="0" presId="urn:microsoft.com/office/officeart/2018/2/layout/IconLabelDescriptionList"/>
    <dgm:cxn modelId="{431DFB7A-8156-48DE-BA20-7E41C022E467}" srcId="{0712827B-B69D-44E2-8D95-36B7EB7773AA}" destId="{9CB2BA46-35F8-4900-BF1D-B19C0ADD2A20}" srcOrd="0" destOrd="0" parTransId="{8519013C-707A-425B-A2EF-5A75E793F48D}" sibTransId="{3D7DC017-3B2C-4600-8550-558959B6F2FB}"/>
    <dgm:cxn modelId="{5B828C94-BA4F-4925-8648-F94E557221FF}" type="presOf" srcId="{C2CC1D2C-BCC6-4AD7-853C-4D5F09FDA76D}" destId="{34374EB1-6533-4DC9-AC31-82E3B03227AC}" srcOrd="0" destOrd="1" presId="urn:microsoft.com/office/officeart/2018/2/layout/IconLabelDescriptionList"/>
    <dgm:cxn modelId="{8BC32CB8-EF38-4E58-8401-F4C9C290444B}" type="presOf" srcId="{686C108C-E961-4EE7-A750-93F07709882F}" destId="{34374EB1-6533-4DC9-AC31-82E3B03227AC}" srcOrd="0" destOrd="0" presId="urn:microsoft.com/office/officeart/2018/2/layout/IconLabelDescriptionList"/>
    <dgm:cxn modelId="{593ED8BC-485E-4AFC-87F4-58A4E2F508A6}" srcId="{9CB2BA46-35F8-4900-BF1D-B19C0ADD2A20}" destId="{686C108C-E961-4EE7-A750-93F07709882F}" srcOrd="0" destOrd="0" parTransId="{7080E5ED-146A-4B02-B74F-48210C102FD7}" sibTransId="{D92C6D26-07AB-4426-AF08-35EACC81FD39}"/>
    <dgm:cxn modelId="{910DC5BD-BEEC-4BA1-87DC-0384520C840C}" srcId="{9CB2BA46-35F8-4900-BF1D-B19C0ADD2A20}" destId="{544519CB-92BB-4ACA-B454-6E681FE02B98}" srcOrd="2" destOrd="0" parTransId="{8CEFEF96-75BF-419C-B9B7-87F1A2BD06D5}" sibTransId="{EBAE0C8B-7761-494B-8647-BF5129436847}"/>
    <dgm:cxn modelId="{A5A4DEC8-B14D-4F69-B9AC-E2D67CC50FBD}" type="presOf" srcId="{9CB2BA46-35F8-4900-BF1D-B19C0ADD2A20}" destId="{B346C5C2-5270-476C-B766-B2B15AD714C4}" srcOrd="0" destOrd="0" presId="urn:microsoft.com/office/officeart/2018/2/layout/IconLabelDescriptionList"/>
    <dgm:cxn modelId="{C41A61D9-B2D3-43F2-8802-6BCEEE54C057}" srcId="{639E4DB9-6A5A-4BE7-87AA-8761DEB31356}" destId="{8C8C4795-CD0B-4385-89DF-AC7C27AAABFD}" srcOrd="3" destOrd="0" parTransId="{F284BC52-99D8-49C6-B88C-AB0AC75A712A}" sibTransId="{C31D10C4-117B-4FEB-ACD4-370EB79B63F6}"/>
    <dgm:cxn modelId="{B42CBAD9-B46A-4325-BF5A-F52CBCF3E6D2}" type="presOf" srcId="{0712827B-B69D-44E2-8D95-36B7EB7773AA}" destId="{9CFA97BC-79F7-427F-806E-CE1FA6DD8058}" srcOrd="0" destOrd="0" presId="urn:microsoft.com/office/officeart/2018/2/layout/IconLabelDescriptionList"/>
    <dgm:cxn modelId="{4B44DBDD-5313-46FB-906A-1FDD0CAF242C}" srcId="{639E4DB9-6A5A-4BE7-87AA-8761DEB31356}" destId="{F28F05A6-DC88-4416-83B8-8A383F5851CA}" srcOrd="0" destOrd="0" parTransId="{8547ED2F-4F94-446C-8FC8-A50CA3E90F2A}" sibTransId="{55997FBF-AE46-4BB2-993D-3359BBC09FD0}"/>
    <dgm:cxn modelId="{4E393AF1-E8A4-47F8-99E4-3D3C8F90DCFD}" type="presOf" srcId="{8C8C4795-CD0B-4385-89DF-AC7C27AAABFD}" destId="{EDC2E66D-B2A6-49E5-B46A-136C1FB64CE9}" srcOrd="0" destOrd="3" presId="urn:microsoft.com/office/officeart/2018/2/layout/IconLabelDescriptionList"/>
    <dgm:cxn modelId="{458EF4FD-E663-4ACE-875D-3492B97C12E9}" type="presOf" srcId="{EA834DA8-9E7C-4064-9A59-41651914EBE2}" destId="{EDC2E66D-B2A6-49E5-B46A-136C1FB64CE9}" srcOrd="0" destOrd="1" presId="urn:microsoft.com/office/officeart/2018/2/layout/IconLabelDescriptionList"/>
    <dgm:cxn modelId="{C64F9CEE-D717-403C-9851-D6E762C60B85}" type="presParOf" srcId="{9CFA97BC-79F7-427F-806E-CE1FA6DD8058}" destId="{8EE829C5-12EF-420A-AB50-15AAE3065662}" srcOrd="0" destOrd="0" presId="urn:microsoft.com/office/officeart/2018/2/layout/IconLabelDescriptionList"/>
    <dgm:cxn modelId="{0E589A58-83A0-4B6A-A1CF-D8161F02A3A8}" type="presParOf" srcId="{8EE829C5-12EF-420A-AB50-15AAE3065662}" destId="{C6B7BBAE-A9E2-4F6B-83EC-135C255FF63F}" srcOrd="0" destOrd="0" presId="urn:microsoft.com/office/officeart/2018/2/layout/IconLabelDescriptionList"/>
    <dgm:cxn modelId="{2B97D29D-CA53-44F1-BCD1-D937B37F964D}" type="presParOf" srcId="{8EE829C5-12EF-420A-AB50-15AAE3065662}" destId="{46F43B2E-DA5D-4B55-B545-D552D1D43C65}" srcOrd="1" destOrd="0" presId="urn:microsoft.com/office/officeart/2018/2/layout/IconLabelDescriptionList"/>
    <dgm:cxn modelId="{C88751B8-1BAF-40AE-BD4C-8920BF1C8B99}" type="presParOf" srcId="{8EE829C5-12EF-420A-AB50-15AAE3065662}" destId="{B346C5C2-5270-476C-B766-B2B15AD714C4}" srcOrd="2" destOrd="0" presId="urn:microsoft.com/office/officeart/2018/2/layout/IconLabelDescriptionList"/>
    <dgm:cxn modelId="{7299A487-AD7C-4FD7-B3FE-20B5D5E5D651}" type="presParOf" srcId="{8EE829C5-12EF-420A-AB50-15AAE3065662}" destId="{FC701812-5E19-4B82-A606-4AAB927D0BA0}" srcOrd="3" destOrd="0" presId="urn:microsoft.com/office/officeart/2018/2/layout/IconLabelDescriptionList"/>
    <dgm:cxn modelId="{5F0ABCAA-2939-4AB7-A132-9C850C6ACBF6}" type="presParOf" srcId="{8EE829C5-12EF-420A-AB50-15AAE3065662}" destId="{34374EB1-6533-4DC9-AC31-82E3B03227AC}" srcOrd="4" destOrd="0" presId="urn:microsoft.com/office/officeart/2018/2/layout/IconLabelDescriptionList"/>
    <dgm:cxn modelId="{F0B7A44A-1C13-4E0F-9EF8-97C7AFB43DCA}" type="presParOf" srcId="{9CFA97BC-79F7-427F-806E-CE1FA6DD8058}" destId="{60D925C2-24DA-4301-85ED-2F47079BCD34}" srcOrd="1" destOrd="0" presId="urn:microsoft.com/office/officeart/2018/2/layout/IconLabelDescriptionList"/>
    <dgm:cxn modelId="{A9CA5A07-80DB-4568-859C-A949BDFF97F9}" type="presParOf" srcId="{9CFA97BC-79F7-427F-806E-CE1FA6DD8058}" destId="{CE5DFE16-D35A-4548-8EDD-1D5439F0E9ED}" srcOrd="2" destOrd="0" presId="urn:microsoft.com/office/officeart/2018/2/layout/IconLabelDescriptionList"/>
    <dgm:cxn modelId="{D8278D83-48C2-4ADB-B177-AB32A2FCE7FD}" type="presParOf" srcId="{CE5DFE16-D35A-4548-8EDD-1D5439F0E9ED}" destId="{CE3E7571-E2FE-4C4B-A61E-4A59A0C5FB0A}" srcOrd="0" destOrd="0" presId="urn:microsoft.com/office/officeart/2018/2/layout/IconLabelDescriptionList"/>
    <dgm:cxn modelId="{D1431596-5405-4C76-8256-FCCD2573E82B}" type="presParOf" srcId="{CE5DFE16-D35A-4548-8EDD-1D5439F0E9ED}" destId="{9798632E-9C71-40DB-8C93-EFA0EC646396}" srcOrd="1" destOrd="0" presId="urn:microsoft.com/office/officeart/2018/2/layout/IconLabelDescriptionList"/>
    <dgm:cxn modelId="{0B7CB4C6-58FE-4B0A-A105-BD0AF9706CF3}" type="presParOf" srcId="{CE5DFE16-D35A-4548-8EDD-1D5439F0E9ED}" destId="{CB35230B-06BA-4C91-8DAE-447CD6AA2A21}" srcOrd="2" destOrd="0" presId="urn:microsoft.com/office/officeart/2018/2/layout/IconLabelDescriptionList"/>
    <dgm:cxn modelId="{00C7790B-8CE9-4EB3-970A-38DAF18CE689}" type="presParOf" srcId="{CE5DFE16-D35A-4548-8EDD-1D5439F0E9ED}" destId="{567FF4BF-1E62-4885-8BEA-91E49D0643D1}" srcOrd="3" destOrd="0" presId="urn:microsoft.com/office/officeart/2018/2/layout/IconLabelDescriptionList"/>
    <dgm:cxn modelId="{9BA1B1A6-3DF4-4B2A-A448-46AB9A0BDC30}" type="presParOf" srcId="{CE5DFE16-D35A-4548-8EDD-1D5439F0E9ED}" destId="{EDC2E66D-B2A6-49E5-B46A-136C1FB64CE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A29ED68-BCA3-4BD7-BE18-AD1AD75DB93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D60B69-B77A-41D7-9F66-CF13397E9531}">
      <dgm:prSet/>
      <dgm:spPr/>
      <dgm:t>
        <a:bodyPr/>
        <a:lstStyle/>
        <a:p>
          <a:pPr>
            <a:lnSpc>
              <a:spcPct val="100000"/>
            </a:lnSpc>
          </a:pPr>
          <a:r>
            <a:rPr lang="en-US" dirty="0"/>
            <a:t>By convention, dependency properties have the “Property” postfix in their names.</a:t>
          </a:r>
        </a:p>
      </dgm:t>
    </dgm:pt>
    <dgm:pt modelId="{20DD72F2-B7F2-48D6-9689-8644DBBD3F34}" type="parTrans" cxnId="{83D2D26F-154D-4773-BE98-E5043F919998}">
      <dgm:prSet/>
      <dgm:spPr/>
      <dgm:t>
        <a:bodyPr/>
        <a:lstStyle/>
        <a:p>
          <a:endParaRPr lang="en-US"/>
        </a:p>
      </dgm:t>
    </dgm:pt>
    <dgm:pt modelId="{1656577B-0405-4B55-8F61-0A987BF473BE}" type="sibTrans" cxnId="{83D2D26F-154D-4773-BE98-E5043F919998}">
      <dgm:prSet/>
      <dgm:spPr/>
      <dgm:t>
        <a:bodyPr/>
        <a:lstStyle/>
        <a:p>
          <a:endParaRPr lang="en-US"/>
        </a:p>
      </dgm:t>
    </dgm:pt>
    <dgm:pt modelId="{83A5CB14-5959-4D08-A63A-5F94E08D58C3}">
      <dgm:prSet/>
      <dgm:spPr/>
      <dgm:t>
        <a:bodyPr/>
        <a:lstStyle/>
        <a:p>
          <a:pPr>
            <a:lnSpc>
              <a:spcPct val="100000"/>
            </a:lnSpc>
          </a:pPr>
          <a:r>
            <a:rPr lang="en-US" dirty="0">
              <a:latin typeface="Consolas" panose="020B0609020204030204" pitchFamily="49" charset="0"/>
            </a:rPr>
            <a:t>public static </a:t>
          </a:r>
          <a:r>
            <a:rPr lang="en-US" dirty="0" err="1">
              <a:latin typeface="Consolas" panose="020B0609020204030204" pitchFamily="49" charset="0"/>
            </a:rPr>
            <a:t>readonly</a:t>
          </a:r>
          <a:r>
            <a:rPr lang="en-US" dirty="0">
              <a:latin typeface="Consolas" panose="020B0609020204030204" pitchFamily="49" charset="0"/>
            </a:rPr>
            <a:t> </a:t>
          </a:r>
          <a:r>
            <a:rPr lang="en-US" dirty="0" err="1">
              <a:latin typeface="Consolas" panose="020B0609020204030204" pitchFamily="49" charset="0"/>
            </a:rPr>
            <a:t>DependencyProperty</a:t>
          </a:r>
          <a:r>
            <a:rPr lang="en-US" dirty="0">
              <a:latin typeface="Consolas" panose="020B0609020204030204" pitchFamily="49" charset="0"/>
            </a:rPr>
            <a:t> </a:t>
          </a:r>
          <a:r>
            <a:rPr lang="en-US" dirty="0" err="1">
              <a:latin typeface="Consolas" panose="020B0609020204030204" pitchFamily="49" charset="0"/>
            </a:rPr>
            <a:t>IsDefaultProperty</a:t>
          </a:r>
          <a:r>
            <a:rPr lang="en-US" dirty="0">
              <a:latin typeface="Consolas" panose="020B0609020204030204" pitchFamily="49" charset="0"/>
            </a:rPr>
            <a:t>;</a:t>
          </a:r>
        </a:p>
      </dgm:t>
    </dgm:pt>
    <dgm:pt modelId="{1358B5F5-CD42-42D4-AC20-469331F8F7E1}" type="parTrans" cxnId="{90D0A712-6BD7-4219-82EF-E75CA50454DE}">
      <dgm:prSet/>
      <dgm:spPr/>
      <dgm:t>
        <a:bodyPr/>
        <a:lstStyle/>
        <a:p>
          <a:endParaRPr lang="en-US"/>
        </a:p>
      </dgm:t>
    </dgm:pt>
    <dgm:pt modelId="{4A148CF7-AAE3-4CC6-9BE4-558AE04C8D53}" type="sibTrans" cxnId="{90D0A712-6BD7-4219-82EF-E75CA50454DE}">
      <dgm:prSet/>
      <dgm:spPr/>
      <dgm:t>
        <a:bodyPr/>
        <a:lstStyle/>
        <a:p>
          <a:endParaRPr lang="en-US"/>
        </a:p>
      </dgm:t>
    </dgm:pt>
    <dgm:pt modelId="{1FCDF340-82D3-424D-A075-0740699F45D1}">
      <dgm:prSet/>
      <dgm:spPr/>
      <dgm:t>
        <a:bodyPr/>
        <a:lstStyle/>
        <a:p>
          <a:pPr>
            <a:lnSpc>
              <a:spcPct val="100000"/>
            </a:lnSpc>
          </a:pPr>
          <a:r>
            <a:rPr lang="en-US"/>
            <a:t>Dependency properties are defined as read-only; and all their members are read-only as well.</a:t>
          </a:r>
        </a:p>
      </dgm:t>
    </dgm:pt>
    <dgm:pt modelId="{233BB56C-C6B8-4594-AE1C-4DB7AF025F42}" type="parTrans" cxnId="{CDB422B9-F5F4-482C-97F1-8F9653E73AFF}">
      <dgm:prSet/>
      <dgm:spPr/>
      <dgm:t>
        <a:bodyPr/>
        <a:lstStyle/>
        <a:p>
          <a:endParaRPr lang="en-US"/>
        </a:p>
      </dgm:t>
    </dgm:pt>
    <dgm:pt modelId="{7C1A19CA-AF23-4184-8708-E22387DD6327}" type="sibTrans" cxnId="{CDB422B9-F5F4-482C-97F1-8F9653E73AFF}">
      <dgm:prSet/>
      <dgm:spPr/>
      <dgm:t>
        <a:bodyPr/>
        <a:lstStyle/>
        <a:p>
          <a:endParaRPr lang="en-US"/>
        </a:p>
      </dgm:t>
    </dgm:pt>
    <dgm:pt modelId="{0F5E92C9-0788-4D96-B4FB-E41C1D716B13}">
      <dgm:prSet/>
      <dgm:spPr/>
      <dgm:t>
        <a:bodyPr/>
        <a:lstStyle/>
        <a:p>
          <a:pPr>
            <a:lnSpc>
              <a:spcPct val="100000"/>
            </a:lnSpc>
          </a:pPr>
          <a:r>
            <a:rPr lang="en-US"/>
            <a:t>Dependency properties have no public constructor; therefore, they can only be set in the static constructor.</a:t>
          </a:r>
        </a:p>
      </dgm:t>
    </dgm:pt>
    <dgm:pt modelId="{FEC0F0FB-A32F-4D43-8C24-93890E976188}" type="parTrans" cxnId="{84633981-9945-4DD6-9D44-AB9838903755}">
      <dgm:prSet/>
      <dgm:spPr/>
      <dgm:t>
        <a:bodyPr/>
        <a:lstStyle/>
        <a:p>
          <a:endParaRPr lang="en-US"/>
        </a:p>
      </dgm:t>
    </dgm:pt>
    <dgm:pt modelId="{2C76C1C3-CE15-45F6-A3C8-C8AFD73F4B6D}" type="sibTrans" cxnId="{84633981-9945-4DD6-9D44-AB9838903755}">
      <dgm:prSet/>
      <dgm:spPr/>
      <dgm:t>
        <a:bodyPr/>
        <a:lstStyle/>
        <a:p>
          <a:endParaRPr lang="en-US"/>
        </a:p>
      </dgm:t>
    </dgm:pt>
    <dgm:pt modelId="{75EAD189-A661-4AFD-B763-762815834FDB}">
      <dgm:prSet/>
      <dgm:spPr/>
      <dgm:t>
        <a:bodyPr/>
        <a:lstStyle/>
        <a:p>
          <a:pPr>
            <a:lnSpc>
              <a:spcPct val="100000"/>
            </a:lnSpc>
          </a:pPr>
          <a:r>
            <a:rPr lang="en-US"/>
            <a:t>To use dependency properties, they must be registered with WPF. Registration must happen before the first usage.</a:t>
          </a:r>
        </a:p>
      </dgm:t>
    </dgm:pt>
    <dgm:pt modelId="{18DC0B94-524A-4AB6-822D-18C53CBB38D3}" type="parTrans" cxnId="{BCC00B4A-ABA4-4C7B-93D2-03E591D6245E}">
      <dgm:prSet/>
      <dgm:spPr/>
      <dgm:t>
        <a:bodyPr/>
        <a:lstStyle/>
        <a:p>
          <a:endParaRPr lang="en-US"/>
        </a:p>
      </dgm:t>
    </dgm:pt>
    <dgm:pt modelId="{6139BEED-1EC9-4088-B9D3-327FAC9586C7}" type="sibTrans" cxnId="{BCC00B4A-ABA4-4C7B-93D2-03E591D6245E}">
      <dgm:prSet/>
      <dgm:spPr/>
      <dgm:t>
        <a:bodyPr/>
        <a:lstStyle/>
        <a:p>
          <a:endParaRPr lang="en-US"/>
        </a:p>
      </dgm:t>
    </dgm:pt>
    <dgm:pt modelId="{81913D32-3216-4ACA-B2F0-44D7934296AF}" type="pres">
      <dgm:prSet presAssocID="{3A29ED68-BCA3-4BD7-BE18-AD1AD75DB93D}" presName="root" presStyleCnt="0">
        <dgm:presLayoutVars>
          <dgm:dir/>
          <dgm:resizeHandles val="exact"/>
        </dgm:presLayoutVars>
      </dgm:prSet>
      <dgm:spPr/>
    </dgm:pt>
    <dgm:pt modelId="{56FD9EC8-3DDA-4AD7-AE7B-C05A481A5222}" type="pres">
      <dgm:prSet presAssocID="{88D60B69-B77A-41D7-9F66-CF13397E9531}" presName="compNode" presStyleCnt="0"/>
      <dgm:spPr/>
    </dgm:pt>
    <dgm:pt modelId="{EA570B9D-5A88-4284-8BEE-158BB8B24899}" type="pres">
      <dgm:prSet presAssocID="{88D60B69-B77A-41D7-9F66-CF13397E9531}" presName="bgRect" presStyleLbl="bgShp" presStyleIdx="0" presStyleCnt="4"/>
      <dgm:spPr/>
    </dgm:pt>
    <dgm:pt modelId="{D63A4718-1D54-49EF-B3A8-0620F2C07EEF}" type="pres">
      <dgm:prSet presAssocID="{88D60B69-B77A-41D7-9F66-CF13397E953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mployee badge with solid fill"/>
        </a:ext>
      </dgm:extLst>
    </dgm:pt>
    <dgm:pt modelId="{07B2178C-1BC6-4630-A65D-43E5158B2E56}" type="pres">
      <dgm:prSet presAssocID="{88D60B69-B77A-41D7-9F66-CF13397E9531}" presName="spaceRect" presStyleCnt="0"/>
      <dgm:spPr/>
    </dgm:pt>
    <dgm:pt modelId="{87A52757-9CE0-497B-9794-151E2E0995E7}" type="pres">
      <dgm:prSet presAssocID="{88D60B69-B77A-41D7-9F66-CF13397E9531}" presName="parTx" presStyleLbl="revTx" presStyleIdx="0" presStyleCnt="5">
        <dgm:presLayoutVars>
          <dgm:chMax val="0"/>
          <dgm:chPref val="0"/>
        </dgm:presLayoutVars>
      </dgm:prSet>
      <dgm:spPr/>
    </dgm:pt>
    <dgm:pt modelId="{EB0BCD6F-9491-480F-B2D7-5230AE662EA8}" type="pres">
      <dgm:prSet presAssocID="{88D60B69-B77A-41D7-9F66-CF13397E9531}" presName="desTx" presStyleLbl="revTx" presStyleIdx="1" presStyleCnt="5">
        <dgm:presLayoutVars/>
      </dgm:prSet>
      <dgm:spPr/>
    </dgm:pt>
    <dgm:pt modelId="{F13153A8-A4AE-4E2E-B08C-16C1D82170AC}" type="pres">
      <dgm:prSet presAssocID="{1656577B-0405-4B55-8F61-0A987BF473BE}" presName="sibTrans" presStyleCnt="0"/>
      <dgm:spPr/>
    </dgm:pt>
    <dgm:pt modelId="{005DF925-2D5E-4919-8653-018CC9293DC7}" type="pres">
      <dgm:prSet presAssocID="{1FCDF340-82D3-424D-A075-0740699F45D1}" presName="compNode" presStyleCnt="0"/>
      <dgm:spPr/>
    </dgm:pt>
    <dgm:pt modelId="{5C98477C-0297-439E-B62A-D7058130725D}" type="pres">
      <dgm:prSet presAssocID="{1FCDF340-82D3-424D-A075-0740699F45D1}" presName="bgRect" presStyleLbl="bgShp" presStyleIdx="1" presStyleCnt="4"/>
      <dgm:spPr/>
    </dgm:pt>
    <dgm:pt modelId="{879CD7BB-6E35-4892-879F-9B90335CD1FE}" type="pres">
      <dgm:prSet presAssocID="{1FCDF340-82D3-424D-A075-0740699F45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ooks with solid fill"/>
        </a:ext>
      </dgm:extLst>
    </dgm:pt>
    <dgm:pt modelId="{2FBD9D5D-F240-46F0-AAB9-219182D7BBA3}" type="pres">
      <dgm:prSet presAssocID="{1FCDF340-82D3-424D-A075-0740699F45D1}" presName="spaceRect" presStyleCnt="0"/>
      <dgm:spPr/>
    </dgm:pt>
    <dgm:pt modelId="{2297791B-000E-40A2-84C4-22EDA45F366D}" type="pres">
      <dgm:prSet presAssocID="{1FCDF340-82D3-424D-A075-0740699F45D1}" presName="parTx" presStyleLbl="revTx" presStyleIdx="2" presStyleCnt="5">
        <dgm:presLayoutVars>
          <dgm:chMax val="0"/>
          <dgm:chPref val="0"/>
        </dgm:presLayoutVars>
      </dgm:prSet>
      <dgm:spPr/>
    </dgm:pt>
    <dgm:pt modelId="{9FD75697-E205-483C-9150-3B372D610263}" type="pres">
      <dgm:prSet presAssocID="{7C1A19CA-AF23-4184-8708-E22387DD6327}" presName="sibTrans" presStyleCnt="0"/>
      <dgm:spPr/>
    </dgm:pt>
    <dgm:pt modelId="{54B12FB5-0DD4-4D54-B884-373632303F79}" type="pres">
      <dgm:prSet presAssocID="{0F5E92C9-0788-4D96-B4FB-E41C1D716B13}" presName="compNode" presStyleCnt="0"/>
      <dgm:spPr/>
    </dgm:pt>
    <dgm:pt modelId="{EA9FCE24-48E7-4242-9C40-458EF956A991}" type="pres">
      <dgm:prSet presAssocID="{0F5E92C9-0788-4D96-B4FB-E41C1D716B13}" presName="bgRect" presStyleLbl="bgShp" presStyleIdx="2" presStyleCnt="4"/>
      <dgm:spPr/>
    </dgm:pt>
    <dgm:pt modelId="{83D60B68-54A0-4D65-83BA-8CD1600C83B7}" type="pres">
      <dgm:prSet presAssocID="{0F5E92C9-0788-4D96-B4FB-E41C1D716B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A588AD4-78D8-4E2A-A3F0-17EB23045877}" type="pres">
      <dgm:prSet presAssocID="{0F5E92C9-0788-4D96-B4FB-E41C1D716B13}" presName="spaceRect" presStyleCnt="0"/>
      <dgm:spPr/>
    </dgm:pt>
    <dgm:pt modelId="{87F2A9B9-7D07-4688-901E-2A3D357E250E}" type="pres">
      <dgm:prSet presAssocID="{0F5E92C9-0788-4D96-B4FB-E41C1D716B13}" presName="parTx" presStyleLbl="revTx" presStyleIdx="3" presStyleCnt="5">
        <dgm:presLayoutVars>
          <dgm:chMax val="0"/>
          <dgm:chPref val="0"/>
        </dgm:presLayoutVars>
      </dgm:prSet>
      <dgm:spPr/>
    </dgm:pt>
    <dgm:pt modelId="{72239963-A067-4485-AC27-A01015215999}" type="pres">
      <dgm:prSet presAssocID="{2C76C1C3-CE15-45F6-A3C8-C8AFD73F4B6D}" presName="sibTrans" presStyleCnt="0"/>
      <dgm:spPr/>
    </dgm:pt>
    <dgm:pt modelId="{AAEEAEFE-4EEC-4A0F-9298-8E9645E830ED}" type="pres">
      <dgm:prSet presAssocID="{75EAD189-A661-4AFD-B763-762815834FDB}" presName="compNode" presStyleCnt="0"/>
      <dgm:spPr/>
    </dgm:pt>
    <dgm:pt modelId="{827CC9B4-A077-46C2-B90E-E8AB34F577AD}" type="pres">
      <dgm:prSet presAssocID="{75EAD189-A661-4AFD-B763-762815834FDB}" presName="bgRect" presStyleLbl="bgShp" presStyleIdx="3" presStyleCnt="4"/>
      <dgm:spPr/>
    </dgm:pt>
    <dgm:pt modelId="{0541DA78-09CC-4F5B-BC82-461CC7E8349A}" type="pres">
      <dgm:prSet presAssocID="{75EAD189-A661-4AFD-B763-762815834FD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rane with solid fill"/>
        </a:ext>
      </dgm:extLst>
    </dgm:pt>
    <dgm:pt modelId="{F01EC19A-4B87-474C-B312-B934AA58D95E}" type="pres">
      <dgm:prSet presAssocID="{75EAD189-A661-4AFD-B763-762815834FDB}" presName="spaceRect" presStyleCnt="0"/>
      <dgm:spPr/>
    </dgm:pt>
    <dgm:pt modelId="{10DF2858-4534-46EA-8C05-5B5ECB11F60C}" type="pres">
      <dgm:prSet presAssocID="{75EAD189-A661-4AFD-B763-762815834FDB}" presName="parTx" presStyleLbl="revTx" presStyleIdx="4" presStyleCnt="5">
        <dgm:presLayoutVars>
          <dgm:chMax val="0"/>
          <dgm:chPref val="0"/>
        </dgm:presLayoutVars>
      </dgm:prSet>
      <dgm:spPr/>
    </dgm:pt>
  </dgm:ptLst>
  <dgm:cxnLst>
    <dgm:cxn modelId="{90D0A712-6BD7-4219-82EF-E75CA50454DE}" srcId="{88D60B69-B77A-41D7-9F66-CF13397E9531}" destId="{83A5CB14-5959-4D08-A63A-5F94E08D58C3}" srcOrd="0" destOrd="0" parTransId="{1358B5F5-CD42-42D4-AC20-469331F8F7E1}" sibTransId="{4A148CF7-AAE3-4CC6-9BE4-558AE04C8D53}"/>
    <dgm:cxn modelId="{787A081A-7631-4146-AB33-D964346F7983}" type="presOf" srcId="{3A29ED68-BCA3-4BD7-BE18-AD1AD75DB93D}" destId="{81913D32-3216-4ACA-B2F0-44D7934296AF}" srcOrd="0" destOrd="0" presId="urn:microsoft.com/office/officeart/2018/2/layout/IconVerticalSolidList"/>
    <dgm:cxn modelId="{8452E122-089D-4E7E-977A-3C58233C48AD}" type="presOf" srcId="{75EAD189-A661-4AFD-B763-762815834FDB}" destId="{10DF2858-4534-46EA-8C05-5B5ECB11F60C}" srcOrd="0" destOrd="0" presId="urn:microsoft.com/office/officeart/2018/2/layout/IconVerticalSolidList"/>
    <dgm:cxn modelId="{BCC00B4A-ABA4-4C7B-93D2-03E591D6245E}" srcId="{3A29ED68-BCA3-4BD7-BE18-AD1AD75DB93D}" destId="{75EAD189-A661-4AFD-B763-762815834FDB}" srcOrd="3" destOrd="0" parTransId="{18DC0B94-524A-4AB6-822D-18C53CBB38D3}" sibTransId="{6139BEED-1EC9-4088-B9D3-327FAC9586C7}"/>
    <dgm:cxn modelId="{83D2D26F-154D-4773-BE98-E5043F919998}" srcId="{3A29ED68-BCA3-4BD7-BE18-AD1AD75DB93D}" destId="{88D60B69-B77A-41D7-9F66-CF13397E9531}" srcOrd="0" destOrd="0" parTransId="{20DD72F2-B7F2-48D6-9689-8644DBBD3F34}" sibTransId="{1656577B-0405-4B55-8F61-0A987BF473BE}"/>
    <dgm:cxn modelId="{40B20775-EE01-46F1-BDDB-15A247CC45D3}" type="presOf" srcId="{83A5CB14-5959-4D08-A63A-5F94E08D58C3}" destId="{EB0BCD6F-9491-480F-B2D7-5230AE662EA8}" srcOrd="0" destOrd="0" presId="urn:microsoft.com/office/officeart/2018/2/layout/IconVerticalSolidList"/>
    <dgm:cxn modelId="{84633981-9945-4DD6-9D44-AB9838903755}" srcId="{3A29ED68-BCA3-4BD7-BE18-AD1AD75DB93D}" destId="{0F5E92C9-0788-4D96-B4FB-E41C1D716B13}" srcOrd="2" destOrd="0" parTransId="{FEC0F0FB-A32F-4D43-8C24-93890E976188}" sibTransId="{2C76C1C3-CE15-45F6-A3C8-C8AFD73F4B6D}"/>
    <dgm:cxn modelId="{A2DDA9AF-2907-465E-967D-44163CC3B79D}" type="presOf" srcId="{1FCDF340-82D3-424D-A075-0740699F45D1}" destId="{2297791B-000E-40A2-84C4-22EDA45F366D}" srcOrd="0" destOrd="0" presId="urn:microsoft.com/office/officeart/2018/2/layout/IconVerticalSolidList"/>
    <dgm:cxn modelId="{CDB422B9-F5F4-482C-97F1-8F9653E73AFF}" srcId="{3A29ED68-BCA3-4BD7-BE18-AD1AD75DB93D}" destId="{1FCDF340-82D3-424D-A075-0740699F45D1}" srcOrd="1" destOrd="0" parTransId="{233BB56C-C6B8-4594-AE1C-4DB7AF025F42}" sibTransId="{7C1A19CA-AF23-4184-8708-E22387DD6327}"/>
    <dgm:cxn modelId="{148822C6-6275-4272-88CA-8DEEDC6FAB2D}" type="presOf" srcId="{0F5E92C9-0788-4D96-B4FB-E41C1D716B13}" destId="{87F2A9B9-7D07-4688-901E-2A3D357E250E}" srcOrd="0" destOrd="0" presId="urn:microsoft.com/office/officeart/2018/2/layout/IconVerticalSolidList"/>
    <dgm:cxn modelId="{E2A614FB-C209-4E40-88D1-4C619EED85BD}" type="presOf" srcId="{88D60B69-B77A-41D7-9F66-CF13397E9531}" destId="{87A52757-9CE0-497B-9794-151E2E0995E7}" srcOrd="0" destOrd="0" presId="urn:microsoft.com/office/officeart/2018/2/layout/IconVerticalSolidList"/>
    <dgm:cxn modelId="{1621B149-A9DE-41D9-8BDC-1611ED581A82}" type="presParOf" srcId="{81913D32-3216-4ACA-B2F0-44D7934296AF}" destId="{56FD9EC8-3DDA-4AD7-AE7B-C05A481A5222}" srcOrd="0" destOrd="0" presId="urn:microsoft.com/office/officeart/2018/2/layout/IconVerticalSolidList"/>
    <dgm:cxn modelId="{EF417B95-46A4-49EF-9D0A-CBF9739990C5}" type="presParOf" srcId="{56FD9EC8-3DDA-4AD7-AE7B-C05A481A5222}" destId="{EA570B9D-5A88-4284-8BEE-158BB8B24899}" srcOrd="0" destOrd="0" presId="urn:microsoft.com/office/officeart/2018/2/layout/IconVerticalSolidList"/>
    <dgm:cxn modelId="{7446D34A-6E16-4835-B924-85440A5F8F87}" type="presParOf" srcId="{56FD9EC8-3DDA-4AD7-AE7B-C05A481A5222}" destId="{D63A4718-1D54-49EF-B3A8-0620F2C07EEF}" srcOrd="1" destOrd="0" presId="urn:microsoft.com/office/officeart/2018/2/layout/IconVerticalSolidList"/>
    <dgm:cxn modelId="{0BDB0907-9892-4D71-B436-38B1449AA6A4}" type="presParOf" srcId="{56FD9EC8-3DDA-4AD7-AE7B-C05A481A5222}" destId="{07B2178C-1BC6-4630-A65D-43E5158B2E56}" srcOrd="2" destOrd="0" presId="urn:microsoft.com/office/officeart/2018/2/layout/IconVerticalSolidList"/>
    <dgm:cxn modelId="{A12E86B5-FFF7-4FA4-AB33-5C2905CA8461}" type="presParOf" srcId="{56FD9EC8-3DDA-4AD7-AE7B-C05A481A5222}" destId="{87A52757-9CE0-497B-9794-151E2E0995E7}" srcOrd="3" destOrd="0" presId="urn:microsoft.com/office/officeart/2018/2/layout/IconVerticalSolidList"/>
    <dgm:cxn modelId="{3F39B073-C504-4EC3-BE6D-E36B160A619F}" type="presParOf" srcId="{56FD9EC8-3DDA-4AD7-AE7B-C05A481A5222}" destId="{EB0BCD6F-9491-480F-B2D7-5230AE662EA8}" srcOrd="4" destOrd="0" presId="urn:microsoft.com/office/officeart/2018/2/layout/IconVerticalSolidList"/>
    <dgm:cxn modelId="{CC207BE7-25F6-491F-AC40-2DD6C302881D}" type="presParOf" srcId="{81913D32-3216-4ACA-B2F0-44D7934296AF}" destId="{F13153A8-A4AE-4E2E-B08C-16C1D82170AC}" srcOrd="1" destOrd="0" presId="urn:microsoft.com/office/officeart/2018/2/layout/IconVerticalSolidList"/>
    <dgm:cxn modelId="{2C762CBB-E630-4816-B7AE-F7DDD4479DF6}" type="presParOf" srcId="{81913D32-3216-4ACA-B2F0-44D7934296AF}" destId="{005DF925-2D5E-4919-8653-018CC9293DC7}" srcOrd="2" destOrd="0" presId="urn:microsoft.com/office/officeart/2018/2/layout/IconVerticalSolidList"/>
    <dgm:cxn modelId="{98A58D6E-4712-4621-BFD1-26812D78A1F1}" type="presParOf" srcId="{005DF925-2D5E-4919-8653-018CC9293DC7}" destId="{5C98477C-0297-439E-B62A-D7058130725D}" srcOrd="0" destOrd="0" presId="urn:microsoft.com/office/officeart/2018/2/layout/IconVerticalSolidList"/>
    <dgm:cxn modelId="{758CBFA0-572F-4ED3-93F9-92700794139D}" type="presParOf" srcId="{005DF925-2D5E-4919-8653-018CC9293DC7}" destId="{879CD7BB-6E35-4892-879F-9B90335CD1FE}" srcOrd="1" destOrd="0" presId="urn:microsoft.com/office/officeart/2018/2/layout/IconVerticalSolidList"/>
    <dgm:cxn modelId="{290068AC-3CC6-4FF9-B098-79C796649DCA}" type="presParOf" srcId="{005DF925-2D5E-4919-8653-018CC9293DC7}" destId="{2FBD9D5D-F240-46F0-AAB9-219182D7BBA3}" srcOrd="2" destOrd="0" presId="urn:microsoft.com/office/officeart/2018/2/layout/IconVerticalSolidList"/>
    <dgm:cxn modelId="{DBAC8089-97F8-411A-AC43-14689C80DEC7}" type="presParOf" srcId="{005DF925-2D5E-4919-8653-018CC9293DC7}" destId="{2297791B-000E-40A2-84C4-22EDA45F366D}" srcOrd="3" destOrd="0" presId="urn:microsoft.com/office/officeart/2018/2/layout/IconVerticalSolidList"/>
    <dgm:cxn modelId="{082AC558-20FB-4CEE-B90E-ABA05EBB87F4}" type="presParOf" srcId="{81913D32-3216-4ACA-B2F0-44D7934296AF}" destId="{9FD75697-E205-483C-9150-3B372D610263}" srcOrd="3" destOrd="0" presId="urn:microsoft.com/office/officeart/2018/2/layout/IconVerticalSolidList"/>
    <dgm:cxn modelId="{C2C9B9C2-A987-49AA-9DB1-2302607715C1}" type="presParOf" srcId="{81913D32-3216-4ACA-B2F0-44D7934296AF}" destId="{54B12FB5-0DD4-4D54-B884-373632303F79}" srcOrd="4" destOrd="0" presId="urn:microsoft.com/office/officeart/2018/2/layout/IconVerticalSolidList"/>
    <dgm:cxn modelId="{7162E2A9-591E-4C4A-A2E6-A4DE2EA1C86C}" type="presParOf" srcId="{54B12FB5-0DD4-4D54-B884-373632303F79}" destId="{EA9FCE24-48E7-4242-9C40-458EF956A991}" srcOrd="0" destOrd="0" presId="urn:microsoft.com/office/officeart/2018/2/layout/IconVerticalSolidList"/>
    <dgm:cxn modelId="{A4E3C551-F05A-4B3A-A84B-8EBF0BF1EDC3}" type="presParOf" srcId="{54B12FB5-0DD4-4D54-B884-373632303F79}" destId="{83D60B68-54A0-4D65-83BA-8CD1600C83B7}" srcOrd="1" destOrd="0" presId="urn:microsoft.com/office/officeart/2018/2/layout/IconVerticalSolidList"/>
    <dgm:cxn modelId="{977D9839-24FF-4107-8407-1710A38BBF04}" type="presParOf" srcId="{54B12FB5-0DD4-4D54-B884-373632303F79}" destId="{CA588AD4-78D8-4E2A-A3F0-17EB23045877}" srcOrd="2" destOrd="0" presId="urn:microsoft.com/office/officeart/2018/2/layout/IconVerticalSolidList"/>
    <dgm:cxn modelId="{1DC7FFAB-2FC1-43A5-9FF2-9F534661BD62}" type="presParOf" srcId="{54B12FB5-0DD4-4D54-B884-373632303F79}" destId="{87F2A9B9-7D07-4688-901E-2A3D357E250E}" srcOrd="3" destOrd="0" presId="urn:microsoft.com/office/officeart/2018/2/layout/IconVerticalSolidList"/>
    <dgm:cxn modelId="{D28D5327-F836-4586-8649-673072245BF7}" type="presParOf" srcId="{81913D32-3216-4ACA-B2F0-44D7934296AF}" destId="{72239963-A067-4485-AC27-A01015215999}" srcOrd="5" destOrd="0" presId="urn:microsoft.com/office/officeart/2018/2/layout/IconVerticalSolidList"/>
    <dgm:cxn modelId="{60C6A9B4-EFAE-4B1C-BEE1-8BF856690BD3}" type="presParOf" srcId="{81913D32-3216-4ACA-B2F0-44D7934296AF}" destId="{AAEEAEFE-4EEC-4A0F-9298-8E9645E830ED}" srcOrd="6" destOrd="0" presId="urn:microsoft.com/office/officeart/2018/2/layout/IconVerticalSolidList"/>
    <dgm:cxn modelId="{B5FA32C9-E553-43D9-8AB4-155E7E365B66}" type="presParOf" srcId="{AAEEAEFE-4EEC-4A0F-9298-8E9645E830ED}" destId="{827CC9B4-A077-46C2-B90E-E8AB34F577AD}" srcOrd="0" destOrd="0" presId="urn:microsoft.com/office/officeart/2018/2/layout/IconVerticalSolidList"/>
    <dgm:cxn modelId="{BE738A14-7C46-4869-BF00-733B75BFE3D9}" type="presParOf" srcId="{AAEEAEFE-4EEC-4A0F-9298-8E9645E830ED}" destId="{0541DA78-09CC-4F5B-BC82-461CC7E8349A}" srcOrd="1" destOrd="0" presId="urn:microsoft.com/office/officeart/2018/2/layout/IconVerticalSolidList"/>
    <dgm:cxn modelId="{599ADAF6-9871-494E-9645-F14A4AB4A367}" type="presParOf" srcId="{AAEEAEFE-4EEC-4A0F-9298-8E9645E830ED}" destId="{F01EC19A-4B87-474C-B312-B934AA58D95E}" srcOrd="2" destOrd="0" presId="urn:microsoft.com/office/officeart/2018/2/layout/IconVerticalSolidList"/>
    <dgm:cxn modelId="{C554AE71-C50A-495C-B8C9-E59C21041867}" type="presParOf" srcId="{AAEEAEFE-4EEC-4A0F-9298-8E9645E830ED}" destId="{10DF2858-4534-46EA-8C05-5B5ECB11F60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65695C7-1284-4EA6-9036-A99C2C6C6442}"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683904FF-8A67-4B3D-BCAF-3AB489996C75}">
      <dgm:prSet/>
      <dgm:spPr/>
      <dgm:t>
        <a:bodyPr/>
        <a:lstStyle/>
        <a:p>
          <a:pPr>
            <a:lnSpc>
              <a:spcPct val="100000"/>
            </a:lnSpc>
          </a:pPr>
          <a:r>
            <a:rPr lang="en-US"/>
            <a:t>The values of dependency properties can flow down the element tree and are inherited by each child.</a:t>
          </a:r>
        </a:p>
      </dgm:t>
    </dgm:pt>
    <dgm:pt modelId="{73DB3530-86A2-4725-8549-CE3C9D411B7F}" type="parTrans" cxnId="{2E29F37D-FF5A-4C0B-8C88-A8C3B327AD22}">
      <dgm:prSet/>
      <dgm:spPr/>
      <dgm:t>
        <a:bodyPr/>
        <a:lstStyle/>
        <a:p>
          <a:endParaRPr lang="en-US"/>
        </a:p>
      </dgm:t>
    </dgm:pt>
    <dgm:pt modelId="{29AB5DCF-98DC-4363-880C-82063C97F515}" type="sibTrans" cxnId="{2E29F37D-FF5A-4C0B-8C88-A8C3B327AD22}">
      <dgm:prSet/>
      <dgm:spPr/>
      <dgm:t>
        <a:bodyPr/>
        <a:lstStyle/>
        <a:p>
          <a:endParaRPr lang="en-US"/>
        </a:p>
      </dgm:t>
    </dgm:pt>
    <dgm:pt modelId="{5BE8306A-7489-4DE2-9A4B-B13F47316E09}">
      <dgm:prSet/>
      <dgm:spPr/>
      <dgm:t>
        <a:bodyPr/>
        <a:lstStyle/>
        <a:p>
          <a:pPr>
            <a:lnSpc>
              <a:spcPct val="100000"/>
            </a:lnSpc>
          </a:pPr>
          <a:r>
            <a:rPr lang="en-US"/>
            <a:t>The values that are explicitly set are not modified by inherited values.</a:t>
          </a:r>
        </a:p>
      </dgm:t>
    </dgm:pt>
    <dgm:pt modelId="{3E0A8408-B856-4568-B5C3-3C49A0377288}" type="parTrans" cxnId="{D92A05FE-2906-4FD3-A186-EC90D1FF40A3}">
      <dgm:prSet/>
      <dgm:spPr/>
      <dgm:t>
        <a:bodyPr/>
        <a:lstStyle/>
        <a:p>
          <a:endParaRPr lang="en-US"/>
        </a:p>
      </dgm:t>
    </dgm:pt>
    <dgm:pt modelId="{FEB3A39E-6D13-4F01-83F3-CAFC7A11D7E1}" type="sibTrans" cxnId="{D92A05FE-2906-4FD3-A186-EC90D1FF40A3}">
      <dgm:prSet/>
      <dgm:spPr/>
      <dgm:t>
        <a:bodyPr/>
        <a:lstStyle/>
        <a:p>
          <a:endParaRPr lang="en-US"/>
        </a:p>
      </dgm:t>
    </dgm:pt>
    <dgm:pt modelId="{9F19D387-4BC8-4EEB-8E23-2B44B45B1247}" type="pres">
      <dgm:prSet presAssocID="{D65695C7-1284-4EA6-9036-A99C2C6C6442}" presName="root" presStyleCnt="0">
        <dgm:presLayoutVars>
          <dgm:dir/>
          <dgm:resizeHandles val="exact"/>
        </dgm:presLayoutVars>
      </dgm:prSet>
      <dgm:spPr/>
    </dgm:pt>
    <dgm:pt modelId="{1A22B49E-55F9-4537-BC46-5A2C283916F0}" type="pres">
      <dgm:prSet presAssocID="{683904FF-8A67-4B3D-BCAF-3AB489996C75}" presName="compNode" presStyleCnt="0"/>
      <dgm:spPr/>
    </dgm:pt>
    <dgm:pt modelId="{AEDC3C5B-1499-483F-AC83-A87E1BF63A5B}" type="pres">
      <dgm:prSet presAssocID="{683904FF-8A67-4B3D-BCAF-3AB489996C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NA with solid fill"/>
        </a:ext>
      </dgm:extLst>
    </dgm:pt>
    <dgm:pt modelId="{36EA6E50-0AFE-4D1D-BBD0-DA3A87974DC8}" type="pres">
      <dgm:prSet presAssocID="{683904FF-8A67-4B3D-BCAF-3AB489996C75}" presName="spaceRect" presStyleCnt="0"/>
      <dgm:spPr/>
    </dgm:pt>
    <dgm:pt modelId="{80A019F3-131B-44A4-868A-633D8BDD99ED}" type="pres">
      <dgm:prSet presAssocID="{683904FF-8A67-4B3D-BCAF-3AB489996C75}" presName="textRect" presStyleLbl="revTx" presStyleIdx="0" presStyleCnt="2">
        <dgm:presLayoutVars>
          <dgm:chMax val="1"/>
          <dgm:chPref val="1"/>
        </dgm:presLayoutVars>
      </dgm:prSet>
      <dgm:spPr/>
    </dgm:pt>
    <dgm:pt modelId="{22E2B34B-266B-4C50-843F-43FF454CDE37}" type="pres">
      <dgm:prSet presAssocID="{29AB5DCF-98DC-4363-880C-82063C97F515}" presName="sibTrans" presStyleCnt="0"/>
      <dgm:spPr/>
    </dgm:pt>
    <dgm:pt modelId="{4A04854A-98C2-4CB2-86DB-E87A5EFC82C8}" type="pres">
      <dgm:prSet presAssocID="{5BE8306A-7489-4DE2-9A4B-B13F47316E09}" presName="compNode" presStyleCnt="0"/>
      <dgm:spPr/>
    </dgm:pt>
    <dgm:pt modelId="{2ECBC2AF-F2D1-479E-973B-E8E7F9C403C3}" type="pres">
      <dgm:prSet presAssocID="{5BE8306A-7489-4DE2-9A4B-B13F47316E09}"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encil with solid fill"/>
        </a:ext>
      </dgm:extLst>
    </dgm:pt>
    <dgm:pt modelId="{27B61ACA-EC03-42F9-B60E-71C6D2284FA5}" type="pres">
      <dgm:prSet presAssocID="{5BE8306A-7489-4DE2-9A4B-B13F47316E09}" presName="spaceRect" presStyleCnt="0"/>
      <dgm:spPr/>
    </dgm:pt>
    <dgm:pt modelId="{C2DB4CB5-321C-4C70-BB69-F3004ACD042C}" type="pres">
      <dgm:prSet presAssocID="{5BE8306A-7489-4DE2-9A4B-B13F47316E09}" presName="textRect" presStyleLbl="revTx" presStyleIdx="1" presStyleCnt="2">
        <dgm:presLayoutVars>
          <dgm:chMax val="1"/>
          <dgm:chPref val="1"/>
        </dgm:presLayoutVars>
      </dgm:prSet>
      <dgm:spPr/>
    </dgm:pt>
  </dgm:ptLst>
  <dgm:cxnLst>
    <dgm:cxn modelId="{934F6B0A-4459-4A58-9126-09ACFD62F838}" type="presOf" srcId="{683904FF-8A67-4B3D-BCAF-3AB489996C75}" destId="{80A019F3-131B-44A4-868A-633D8BDD99ED}" srcOrd="0" destOrd="0" presId="urn:microsoft.com/office/officeart/2018/2/layout/IconLabelList"/>
    <dgm:cxn modelId="{2E29F37D-FF5A-4C0B-8C88-A8C3B327AD22}" srcId="{D65695C7-1284-4EA6-9036-A99C2C6C6442}" destId="{683904FF-8A67-4B3D-BCAF-3AB489996C75}" srcOrd="0" destOrd="0" parTransId="{73DB3530-86A2-4725-8549-CE3C9D411B7F}" sibTransId="{29AB5DCF-98DC-4363-880C-82063C97F515}"/>
    <dgm:cxn modelId="{A486EFB1-71CB-4406-A015-70093C62D95A}" type="presOf" srcId="{5BE8306A-7489-4DE2-9A4B-B13F47316E09}" destId="{C2DB4CB5-321C-4C70-BB69-F3004ACD042C}" srcOrd="0" destOrd="0" presId="urn:microsoft.com/office/officeart/2018/2/layout/IconLabelList"/>
    <dgm:cxn modelId="{4EE7D1CD-C6AB-4809-8A7B-9FD6A13FB1DF}" type="presOf" srcId="{D65695C7-1284-4EA6-9036-A99C2C6C6442}" destId="{9F19D387-4BC8-4EEB-8E23-2B44B45B1247}" srcOrd="0" destOrd="0" presId="urn:microsoft.com/office/officeart/2018/2/layout/IconLabelList"/>
    <dgm:cxn modelId="{D92A05FE-2906-4FD3-A186-EC90D1FF40A3}" srcId="{D65695C7-1284-4EA6-9036-A99C2C6C6442}" destId="{5BE8306A-7489-4DE2-9A4B-B13F47316E09}" srcOrd="1" destOrd="0" parTransId="{3E0A8408-B856-4568-B5C3-3C49A0377288}" sibTransId="{FEB3A39E-6D13-4F01-83F3-CAFC7A11D7E1}"/>
    <dgm:cxn modelId="{D1A118FE-C844-4D6A-87E2-F188012A9DC6}" type="presParOf" srcId="{9F19D387-4BC8-4EEB-8E23-2B44B45B1247}" destId="{1A22B49E-55F9-4537-BC46-5A2C283916F0}" srcOrd="0" destOrd="0" presId="urn:microsoft.com/office/officeart/2018/2/layout/IconLabelList"/>
    <dgm:cxn modelId="{71F518F9-67B4-499E-9199-F8392847AABD}" type="presParOf" srcId="{1A22B49E-55F9-4537-BC46-5A2C283916F0}" destId="{AEDC3C5B-1499-483F-AC83-A87E1BF63A5B}" srcOrd="0" destOrd="0" presId="urn:microsoft.com/office/officeart/2018/2/layout/IconLabelList"/>
    <dgm:cxn modelId="{73385E4E-5749-4CD9-A11A-D1A5EFC60473}" type="presParOf" srcId="{1A22B49E-55F9-4537-BC46-5A2C283916F0}" destId="{36EA6E50-0AFE-4D1D-BBD0-DA3A87974DC8}" srcOrd="1" destOrd="0" presId="urn:microsoft.com/office/officeart/2018/2/layout/IconLabelList"/>
    <dgm:cxn modelId="{087D11EF-F03A-4416-9448-FEE9829EB215}" type="presParOf" srcId="{1A22B49E-55F9-4537-BC46-5A2C283916F0}" destId="{80A019F3-131B-44A4-868A-633D8BDD99ED}" srcOrd="2" destOrd="0" presId="urn:microsoft.com/office/officeart/2018/2/layout/IconLabelList"/>
    <dgm:cxn modelId="{9978D19D-69F1-498D-A1F9-43D98AF09365}" type="presParOf" srcId="{9F19D387-4BC8-4EEB-8E23-2B44B45B1247}" destId="{22E2B34B-266B-4C50-843F-43FF454CDE37}" srcOrd="1" destOrd="0" presId="urn:microsoft.com/office/officeart/2018/2/layout/IconLabelList"/>
    <dgm:cxn modelId="{489B5F83-78BA-4A3A-8CB0-E685679E44C1}" type="presParOf" srcId="{9F19D387-4BC8-4EEB-8E23-2B44B45B1247}" destId="{4A04854A-98C2-4CB2-86DB-E87A5EFC82C8}" srcOrd="2" destOrd="0" presId="urn:microsoft.com/office/officeart/2018/2/layout/IconLabelList"/>
    <dgm:cxn modelId="{CF129913-1557-4F42-A7EC-71D2B71CADCF}" type="presParOf" srcId="{4A04854A-98C2-4CB2-86DB-E87A5EFC82C8}" destId="{2ECBC2AF-F2D1-479E-973B-E8E7F9C403C3}" srcOrd="0" destOrd="0" presId="urn:microsoft.com/office/officeart/2018/2/layout/IconLabelList"/>
    <dgm:cxn modelId="{5AB798DB-30D0-41D3-A79D-5A72105C5829}" type="presParOf" srcId="{4A04854A-98C2-4CB2-86DB-E87A5EFC82C8}" destId="{27B61ACA-EC03-42F9-B60E-71C6D2284FA5}" srcOrd="1" destOrd="0" presId="urn:microsoft.com/office/officeart/2018/2/layout/IconLabelList"/>
    <dgm:cxn modelId="{DA9ADC56-08AE-4AC0-80F4-C31C1586E95E}" type="presParOf" srcId="{4A04854A-98C2-4CB2-86DB-E87A5EFC82C8}" destId="{C2DB4CB5-321C-4C70-BB69-F3004ACD04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686BB0-624A-4B5A-B193-61D2D871DF1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763D77E-0EF8-4322-8D5B-58CB4FAF3F6D}">
      <dgm:prSet phldrT="[Text]"/>
      <dgm:spPr>
        <a:ln>
          <a:solidFill>
            <a:schemeClr val="accent6"/>
          </a:solidFill>
        </a:ln>
      </dgm:spPr>
      <dgm:t>
        <a:bodyPr/>
        <a:lstStyle/>
        <a:p>
          <a:r>
            <a:rPr lang="en-US" dirty="0"/>
            <a:t>Abstract class</a:t>
          </a:r>
        </a:p>
      </dgm:t>
    </dgm:pt>
    <dgm:pt modelId="{2C5E5F81-7EC0-4826-BCB1-3858D0A5A97D}" type="parTrans" cxnId="{C930B62A-7669-45EF-ADBE-980AA6F31470}">
      <dgm:prSet/>
      <dgm:spPr/>
      <dgm:t>
        <a:bodyPr/>
        <a:lstStyle/>
        <a:p>
          <a:endParaRPr lang="en-US"/>
        </a:p>
      </dgm:t>
    </dgm:pt>
    <dgm:pt modelId="{7EDCC970-715B-4120-A09A-2904BE5890DE}" type="sibTrans" cxnId="{C930B62A-7669-45EF-ADBE-980AA6F31470}">
      <dgm:prSet/>
      <dgm:spPr/>
      <dgm:t>
        <a:bodyPr/>
        <a:lstStyle/>
        <a:p>
          <a:endParaRPr lang="en-US"/>
        </a:p>
      </dgm:t>
    </dgm:pt>
    <dgm:pt modelId="{AF9A9F52-D709-4B52-AEB3-9057B06E0818}">
      <dgm:prSet phldrT="[Text]"/>
      <dgm:spPr>
        <a:ln>
          <a:solidFill>
            <a:schemeClr val="accent6"/>
          </a:solidFill>
        </a:ln>
      </dgm:spPr>
      <dgm:t>
        <a:bodyPr/>
        <a:lstStyle/>
        <a:p>
          <a:r>
            <a:rPr lang="en-US" dirty="0"/>
            <a:t>Concrete class</a:t>
          </a:r>
        </a:p>
      </dgm:t>
    </dgm:pt>
    <dgm:pt modelId="{9C66C40E-F9FD-45E1-847C-A025C48924C9}" type="parTrans" cxnId="{0DEA2CEE-7931-40D7-863D-FEB8D5F23909}">
      <dgm:prSet/>
      <dgm:spPr/>
      <dgm:t>
        <a:bodyPr/>
        <a:lstStyle/>
        <a:p>
          <a:endParaRPr lang="en-US"/>
        </a:p>
      </dgm:t>
    </dgm:pt>
    <dgm:pt modelId="{57BE27EB-3383-4B33-8946-88CC7B6D13C5}" type="sibTrans" cxnId="{0DEA2CEE-7931-40D7-863D-FEB8D5F23909}">
      <dgm:prSet/>
      <dgm:spPr/>
      <dgm:t>
        <a:bodyPr/>
        <a:lstStyle/>
        <a:p>
          <a:endParaRPr lang="en-US"/>
        </a:p>
      </dgm:t>
    </dgm:pt>
    <dgm:pt modelId="{E2BF8787-45AC-434D-8B0C-DF36D6D48F93}" type="pres">
      <dgm:prSet presAssocID="{FE686BB0-624A-4B5A-B193-61D2D871DF13}" presName="hierChild1" presStyleCnt="0">
        <dgm:presLayoutVars>
          <dgm:chPref val="1"/>
          <dgm:dir/>
          <dgm:animOne val="branch"/>
          <dgm:animLvl val="lvl"/>
          <dgm:resizeHandles/>
        </dgm:presLayoutVars>
      </dgm:prSet>
      <dgm:spPr/>
    </dgm:pt>
    <dgm:pt modelId="{C2295DCB-F349-474F-A261-472E8E82A0D9}" type="pres">
      <dgm:prSet presAssocID="{F763D77E-0EF8-4322-8D5B-58CB4FAF3F6D}" presName="hierRoot1" presStyleCnt="0"/>
      <dgm:spPr/>
    </dgm:pt>
    <dgm:pt modelId="{ED502159-53A8-470D-8AC5-9B006FA81F20}" type="pres">
      <dgm:prSet presAssocID="{F763D77E-0EF8-4322-8D5B-58CB4FAF3F6D}" presName="composite" presStyleCnt="0"/>
      <dgm:spPr/>
    </dgm:pt>
    <dgm:pt modelId="{997E466D-26C6-4B12-B8A6-F883E6792858}" type="pres">
      <dgm:prSet presAssocID="{F763D77E-0EF8-4322-8D5B-58CB4FAF3F6D}" presName="background" presStyleLbl="node0" presStyleIdx="0" presStyleCnt="2"/>
      <dgm:spPr>
        <a:prstGeom prst="ellipse">
          <a:avLst/>
        </a:prstGeom>
        <a:solidFill>
          <a:schemeClr val="accent6"/>
        </a:solidFill>
      </dgm:spPr>
    </dgm:pt>
    <dgm:pt modelId="{E1E640C5-6C1D-4711-8F50-FB42B4450153}" type="pres">
      <dgm:prSet presAssocID="{F763D77E-0EF8-4322-8D5B-58CB4FAF3F6D}" presName="text" presStyleLbl="fgAcc0" presStyleIdx="0" presStyleCnt="2">
        <dgm:presLayoutVars>
          <dgm:chPref val="3"/>
        </dgm:presLayoutVars>
      </dgm:prSet>
      <dgm:spPr>
        <a:prstGeom prst="ellipse">
          <a:avLst/>
        </a:prstGeom>
      </dgm:spPr>
    </dgm:pt>
    <dgm:pt modelId="{64CF3374-1D83-4A77-98D5-C2266DE0D006}" type="pres">
      <dgm:prSet presAssocID="{F763D77E-0EF8-4322-8D5B-58CB4FAF3F6D}" presName="hierChild2" presStyleCnt="0"/>
      <dgm:spPr/>
    </dgm:pt>
    <dgm:pt modelId="{CE845D25-A7AF-4D12-B0AE-68B3D6C2DC73}" type="pres">
      <dgm:prSet presAssocID="{AF9A9F52-D709-4B52-AEB3-9057B06E0818}" presName="hierRoot1" presStyleCnt="0"/>
      <dgm:spPr/>
    </dgm:pt>
    <dgm:pt modelId="{27B9AF90-25A8-4828-BB91-60A7D0CAE778}" type="pres">
      <dgm:prSet presAssocID="{AF9A9F52-D709-4B52-AEB3-9057B06E0818}" presName="composite" presStyleCnt="0"/>
      <dgm:spPr/>
    </dgm:pt>
    <dgm:pt modelId="{1EFBF5A9-0F5E-46F1-9EF9-9795F2B73737}" type="pres">
      <dgm:prSet presAssocID="{AF9A9F52-D709-4B52-AEB3-9057B06E0818}" presName="background" presStyleLbl="node0" presStyleIdx="1" presStyleCnt="2"/>
      <dgm:spPr>
        <a:solidFill>
          <a:schemeClr val="accent6"/>
        </a:solidFill>
      </dgm:spPr>
    </dgm:pt>
    <dgm:pt modelId="{50C1F17D-4286-49B4-AEE2-75375354671B}" type="pres">
      <dgm:prSet presAssocID="{AF9A9F52-D709-4B52-AEB3-9057B06E0818}" presName="text" presStyleLbl="fgAcc0" presStyleIdx="1" presStyleCnt="2">
        <dgm:presLayoutVars>
          <dgm:chPref val="3"/>
        </dgm:presLayoutVars>
      </dgm:prSet>
      <dgm:spPr/>
    </dgm:pt>
    <dgm:pt modelId="{610ADD44-E974-454C-9FC8-50B58722040A}" type="pres">
      <dgm:prSet presAssocID="{AF9A9F52-D709-4B52-AEB3-9057B06E0818}" presName="hierChild2" presStyleCnt="0"/>
      <dgm:spPr/>
    </dgm:pt>
  </dgm:ptLst>
  <dgm:cxnLst>
    <dgm:cxn modelId="{C930B62A-7669-45EF-ADBE-980AA6F31470}" srcId="{FE686BB0-624A-4B5A-B193-61D2D871DF13}" destId="{F763D77E-0EF8-4322-8D5B-58CB4FAF3F6D}" srcOrd="0" destOrd="0" parTransId="{2C5E5F81-7EC0-4826-BCB1-3858D0A5A97D}" sibTransId="{7EDCC970-715B-4120-A09A-2904BE5890DE}"/>
    <dgm:cxn modelId="{190D1587-CBEF-4B29-ACB6-67C68AD2DB95}" type="presOf" srcId="{AF9A9F52-D709-4B52-AEB3-9057B06E0818}" destId="{50C1F17D-4286-49B4-AEE2-75375354671B}" srcOrd="0" destOrd="0" presId="urn:microsoft.com/office/officeart/2005/8/layout/hierarchy1"/>
    <dgm:cxn modelId="{28B1B5AE-59A2-405E-B890-074D158CCC1D}" type="presOf" srcId="{F763D77E-0EF8-4322-8D5B-58CB4FAF3F6D}" destId="{E1E640C5-6C1D-4711-8F50-FB42B4450153}" srcOrd="0" destOrd="0" presId="urn:microsoft.com/office/officeart/2005/8/layout/hierarchy1"/>
    <dgm:cxn modelId="{0DEA2CEE-7931-40D7-863D-FEB8D5F23909}" srcId="{FE686BB0-624A-4B5A-B193-61D2D871DF13}" destId="{AF9A9F52-D709-4B52-AEB3-9057B06E0818}" srcOrd="1" destOrd="0" parTransId="{9C66C40E-F9FD-45E1-847C-A025C48924C9}" sibTransId="{57BE27EB-3383-4B33-8946-88CC7B6D13C5}"/>
    <dgm:cxn modelId="{3FB61CFF-5FBC-47C2-B9B2-1F95D24EE783}" type="presOf" srcId="{FE686BB0-624A-4B5A-B193-61D2D871DF13}" destId="{E2BF8787-45AC-434D-8B0C-DF36D6D48F93}" srcOrd="0" destOrd="0" presId="urn:microsoft.com/office/officeart/2005/8/layout/hierarchy1"/>
    <dgm:cxn modelId="{489D7E9A-5E82-47F4-BE9B-A61C3FD28528}" type="presParOf" srcId="{E2BF8787-45AC-434D-8B0C-DF36D6D48F93}" destId="{C2295DCB-F349-474F-A261-472E8E82A0D9}" srcOrd="0" destOrd="0" presId="urn:microsoft.com/office/officeart/2005/8/layout/hierarchy1"/>
    <dgm:cxn modelId="{EF8B5A75-D5CF-451B-BB81-8863C1367FF2}" type="presParOf" srcId="{C2295DCB-F349-474F-A261-472E8E82A0D9}" destId="{ED502159-53A8-470D-8AC5-9B006FA81F20}" srcOrd="0" destOrd="0" presId="urn:microsoft.com/office/officeart/2005/8/layout/hierarchy1"/>
    <dgm:cxn modelId="{87119728-C351-45C6-BDCA-071601352F71}" type="presParOf" srcId="{ED502159-53A8-470D-8AC5-9B006FA81F20}" destId="{997E466D-26C6-4B12-B8A6-F883E6792858}" srcOrd="0" destOrd="0" presId="urn:microsoft.com/office/officeart/2005/8/layout/hierarchy1"/>
    <dgm:cxn modelId="{6FE9DA06-3FEF-457A-B9A4-654A1C5ABFE8}" type="presParOf" srcId="{ED502159-53A8-470D-8AC5-9B006FA81F20}" destId="{E1E640C5-6C1D-4711-8F50-FB42B4450153}" srcOrd="1" destOrd="0" presId="urn:microsoft.com/office/officeart/2005/8/layout/hierarchy1"/>
    <dgm:cxn modelId="{42F36380-7548-4750-BF24-F747A28CA001}" type="presParOf" srcId="{C2295DCB-F349-474F-A261-472E8E82A0D9}" destId="{64CF3374-1D83-4A77-98D5-C2266DE0D006}" srcOrd="1" destOrd="0" presId="urn:microsoft.com/office/officeart/2005/8/layout/hierarchy1"/>
    <dgm:cxn modelId="{F28FA8BD-4842-4123-B19E-7EB95774C73C}" type="presParOf" srcId="{E2BF8787-45AC-434D-8B0C-DF36D6D48F93}" destId="{CE845D25-A7AF-4D12-B0AE-68B3D6C2DC73}" srcOrd="1" destOrd="0" presId="urn:microsoft.com/office/officeart/2005/8/layout/hierarchy1"/>
    <dgm:cxn modelId="{A0D34050-427A-4465-9313-34E67C37E042}" type="presParOf" srcId="{CE845D25-A7AF-4D12-B0AE-68B3D6C2DC73}" destId="{27B9AF90-25A8-4828-BB91-60A7D0CAE778}" srcOrd="0" destOrd="0" presId="urn:microsoft.com/office/officeart/2005/8/layout/hierarchy1"/>
    <dgm:cxn modelId="{C2CC0A27-1985-4A94-9210-F40D718DDE09}" type="presParOf" srcId="{27B9AF90-25A8-4828-BB91-60A7D0CAE778}" destId="{1EFBF5A9-0F5E-46F1-9EF9-9795F2B73737}" srcOrd="0" destOrd="0" presId="urn:microsoft.com/office/officeart/2005/8/layout/hierarchy1"/>
    <dgm:cxn modelId="{84499492-D2E6-487A-9FAB-1A7A0AA3B720}" type="presParOf" srcId="{27B9AF90-25A8-4828-BB91-60A7D0CAE778}" destId="{50C1F17D-4286-49B4-AEE2-75375354671B}" srcOrd="1" destOrd="0" presId="urn:microsoft.com/office/officeart/2005/8/layout/hierarchy1"/>
    <dgm:cxn modelId="{BA83CBA0-1321-40EE-A46F-51BCDF6992B4}" type="presParOf" srcId="{CE845D25-A7AF-4D12-B0AE-68B3D6C2DC73}" destId="{610ADD44-E974-454C-9FC8-50B58722040A}"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2"/>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1"/>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a:solidFill>
          <a:schemeClr val="accent2"/>
        </a:solidFill>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1"/>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a:solidFill>
          <a:schemeClr val="accent1"/>
        </a:solidFill>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a:solidFill>
          <a:schemeClr val="accent2"/>
        </a:solidFill>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1"/>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a:solidFill>
          <a:schemeClr val="accent1"/>
        </a:solidFill>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a:solidFill>
          <a:schemeClr val="accent1"/>
        </a:solidFill>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a:solidFill>
          <a:schemeClr val="accent2"/>
        </a:solidFill>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1"/>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a:solidFill>
          <a:schemeClr val="accent1"/>
        </a:solidFill>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a:solidFill>
          <a:schemeClr val="accent1"/>
        </a:solidFill>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a:solidFill>
          <a:schemeClr val="accent1"/>
        </a:solidFill>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a:solidFill>
          <a:schemeClr val="accent2"/>
        </a:solidFill>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DC9B663-4357-499D-8BC7-E934BE5D79B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DFD7101-5A2F-4439-AB25-8E5B1F7FBBE9}">
      <dgm:prSet/>
      <dgm:spPr/>
      <dgm:t>
        <a:bodyPr/>
        <a:lstStyle/>
        <a:p>
          <a:r>
            <a:rPr lang="en-US" dirty="0"/>
            <a:t>Layout is the arrangement of controls on the screen.</a:t>
          </a:r>
        </a:p>
      </dgm:t>
    </dgm:pt>
    <dgm:pt modelId="{6DCD1F84-2F01-460F-AE0D-A6F1CE370597}" type="parTrans" cxnId="{D8E30D7F-4F3E-4337-AF02-EAD92660DDE0}">
      <dgm:prSet/>
      <dgm:spPr/>
      <dgm:t>
        <a:bodyPr/>
        <a:lstStyle/>
        <a:p>
          <a:endParaRPr lang="en-US"/>
        </a:p>
      </dgm:t>
    </dgm:pt>
    <dgm:pt modelId="{CE2548F1-C358-4601-B85D-8FA8CD2AEE15}" type="sibTrans" cxnId="{D8E30D7F-4F3E-4337-AF02-EAD92660DDE0}">
      <dgm:prSet/>
      <dgm:spPr/>
      <dgm:t>
        <a:bodyPr/>
        <a:lstStyle/>
        <a:p>
          <a:endParaRPr lang="en-US"/>
        </a:p>
      </dgm:t>
    </dgm:pt>
    <dgm:pt modelId="{208C6CA4-3D7B-4449-874E-149803C5BE5B}">
      <dgm:prSet/>
      <dgm:spPr/>
      <dgm:t>
        <a:bodyPr/>
        <a:lstStyle/>
        <a:p>
          <a:r>
            <a:rPr lang="en-US"/>
            <a:t>WPF layout is a collaboration between parent elements and their children.</a:t>
          </a:r>
        </a:p>
      </dgm:t>
    </dgm:pt>
    <dgm:pt modelId="{D2890BA0-9982-4229-85FD-66988AD81A3A}" type="parTrans" cxnId="{88F92105-77D8-401E-AEF3-C5EB979A2543}">
      <dgm:prSet/>
      <dgm:spPr/>
      <dgm:t>
        <a:bodyPr/>
        <a:lstStyle/>
        <a:p>
          <a:endParaRPr lang="en-US"/>
        </a:p>
      </dgm:t>
    </dgm:pt>
    <dgm:pt modelId="{909A14BD-C806-42BA-8224-60B26F1CCB71}" type="sibTrans" cxnId="{88F92105-77D8-401E-AEF3-C5EB979A2543}">
      <dgm:prSet/>
      <dgm:spPr/>
      <dgm:t>
        <a:bodyPr/>
        <a:lstStyle/>
        <a:p>
          <a:endParaRPr lang="en-US"/>
        </a:p>
      </dgm:t>
    </dgm:pt>
    <dgm:pt modelId="{2C7EC1A8-095F-4A67-B157-6366688D8910}">
      <dgm:prSet/>
      <dgm:spPr/>
      <dgm:t>
        <a:bodyPr/>
        <a:lstStyle/>
        <a:p>
          <a:r>
            <a:rPr lang="en-US" dirty="0"/>
            <a:t>Parents provide their children with rendering location and available space.</a:t>
          </a:r>
        </a:p>
      </dgm:t>
    </dgm:pt>
    <dgm:pt modelId="{6F01AA60-046B-41EF-8D0D-6E80CADE296E}" type="parTrans" cxnId="{2881F959-4B24-4BA5-A82F-B2BCD05C9B36}">
      <dgm:prSet/>
      <dgm:spPr/>
      <dgm:t>
        <a:bodyPr/>
        <a:lstStyle/>
        <a:p>
          <a:endParaRPr lang="en-US"/>
        </a:p>
      </dgm:t>
    </dgm:pt>
    <dgm:pt modelId="{D52B54BD-91B8-4CF5-99E8-33EA26D8CE5D}" type="sibTrans" cxnId="{2881F959-4B24-4BA5-A82F-B2BCD05C9B36}">
      <dgm:prSet/>
      <dgm:spPr/>
      <dgm:t>
        <a:bodyPr/>
        <a:lstStyle/>
        <a:p>
          <a:endParaRPr lang="en-US"/>
        </a:p>
      </dgm:t>
    </dgm:pt>
    <dgm:pt modelId="{153DF452-95FF-489B-8170-3772ADF18723}">
      <dgm:prSet/>
      <dgm:spPr/>
      <dgm:t>
        <a:bodyPr/>
        <a:lstStyle/>
        <a:p>
          <a:r>
            <a:rPr lang="en-US" dirty="0"/>
            <a:t>Whenever a layout occurs, child elements tell their parents their desired size</a:t>
          </a:r>
        </a:p>
      </dgm:t>
    </dgm:pt>
    <dgm:pt modelId="{989380F5-F084-466A-BD69-46752C590CD7}" type="parTrans" cxnId="{EB7A8942-5495-4405-A7A6-5E650263661A}">
      <dgm:prSet/>
      <dgm:spPr/>
      <dgm:t>
        <a:bodyPr/>
        <a:lstStyle/>
        <a:p>
          <a:endParaRPr lang="en-US"/>
        </a:p>
      </dgm:t>
    </dgm:pt>
    <dgm:pt modelId="{204B5249-42D2-4C94-9DE9-720E3DB99662}" type="sibTrans" cxnId="{EB7A8942-5495-4405-A7A6-5E650263661A}">
      <dgm:prSet/>
      <dgm:spPr/>
      <dgm:t>
        <a:bodyPr/>
        <a:lstStyle/>
        <a:p>
          <a:endParaRPr lang="en-US"/>
        </a:p>
      </dgm:t>
    </dgm:pt>
    <dgm:pt modelId="{528AFC0E-8DF5-4F42-B4AB-D2CD5671B9FB}">
      <dgm:prSet/>
      <dgm:spPr/>
      <dgm:t>
        <a:bodyPr/>
        <a:lstStyle/>
        <a:p>
          <a:r>
            <a:rPr lang="en-US" dirty="0"/>
            <a:t>Layout occurs asynchronously</a:t>
          </a:r>
        </a:p>
      </dgm:t>
    </dgm:pt>
    <dgm:pt modelId="{4EB2E4E1-80BA-4DFC-B32D-07754D5679E6}" type="parTrans" cxnId="{2B72AF73-6A34-4CE0-B89B-CD93E6B568A9}">
      <dgm:prSet/>
      <dgm:spPr/>
      <dgm:t>
        <a:bodyPr/>
        <a:lstStyle/>
        <a:p>
          <a:endParaRPr lang="en-US"/>
        </a:p>
      </dgm:t>
    </dgm:pt>
    <dgm:pt modelId="{5BC2C201-2E3A-48DB-AA65-8C3DF1480A25}" type="sibTrans" cxnId="{2B72AF73-6A34-4CE0-B89B-CD93E6B568A9}">
      <dgm:prSet/>
      <dgm:spPr/>
      <dgm:t>
        <a:bodyPr/>
        <a:lstStyle/>
        <a:p>
          <a:endParaRPr lang="en-US"/>
        </a:p>
      </dgm:t>
    </dgm:pt>
    <dgm:pt modelId="{98A06632-09EC-4AB4-B465-2629BD295BEA}">
      <dgm:prSet/>
      <dgm:spPr/>
      <dgm:t>
        <a:bodyPr/>
        <a:lstStyle/>
        <a:p>
          <a:r>
            <a:rPr lang="en-US" dirty="0"/>
            <a:t>It’s a recursive, two-pass (measure-arrange) process.</a:t>
          </a:r>
        </a:p>
      </dgm:t>
    </dgm:pt>
    <dgm:pt modelId="{2B0B92A7-1F54-4BB7-A32A-F6F6D5A99153}" type="parTrans" cxnId="{0D0EB818-D961-490E-90F4-2A736944FD0C}">
      <dgm:prSet/>
      <dgm:spPr/>
      <dgm:t>
        <a:bodyPr/>
        <a:lstStyle/>
        <a:p>
          <a:endParaRPr lang="en-US"/>
        </a:p>
      </dgm:t>
    </dgm:pt>
    <dgm:pt modelId="{F5785BAF-919A-457E-9EDF-660008EC3D0F}" type="sibTrans" cxnId="{0D0EB818-D961-490E-90F4-2A736944FD0C}">
      <dgm:prSet/>
      <dgm:spPr/>
      <dgm:t>
        <a:bodyPr/>
        <a:lstStyle/>
        <a:p>
          <a:endParaRPr lang="en-US"/>
        </a:p>
      </dgm:t>
    </dgm:pt>
    <dgm:pt modelId="{C25BE66C-98C6-4D30-B166-D6EFE54547E8}" type="pres">
      <dgm:prSet presAssocID="{ADC9B663-4357-499D-8BC7-E934BE5D79B3}" presName="outerComposite" presStyleCnt="0">
        <dgm:presLayoutVars>
          <dgm:chMax val="5"/>
          <dgm:dir/>
          <dgm:resizeHandles val="exact"/>
        </dgm:presLayoutVars>
      </dgm:prSet>
      <dgm:spPr/>
    </dgm:pt>
    <dgm:pt modelId="{BB6AE8CB-9C5D-4E4C-A994-6A6F986DC06A}" type="pres">
      <dgm:prSet presAssocID="{ADC9B663-4357-499D-8BC7-E934BE5D79B3}" presName="dummyMaxCanvas" presStyleCnt="0">
        <dgm:presLayoutVars/>
      </dgm:prSet>
      <dgm:spPr/>
    </dgm:pt>
    <dgm:pt modelId="{14CA7D88-75C7-40A7-B2B7-978F74E92545}" type="pres">
      <dgm:prSet presAssocID="{ADC9B663-4357-499D-8BC7-E934BE5D79B3}" presName="ThreeNodes_1" presStyleLbl="node1" presStyleIdx="0" presStyleCnt="3">
        <dgm:presLayoutVars>
          <dgm:bulletEnabled val="1"/>
        </dgm:presLayoutVars>
      </dgm:prSet>
      <dgm:spPr/>
    </dgm:pt>
    <dgm:pt modelId="{3459372A-978C-4E3C-B1A9-B33A0928A4B2}" type="pres">
      <dgm:prSet presAssocID="{ADC9B663-4357-499D-8BC7-E934BE5D79B3}" presName="ThreeNodes_2" presStyleLbl="node1" presStyleIdx="1" presStyleCnt="3">
        <dgm:presLayoutVars>
          <dgm:bulletEnabled val="1"/>
        </dgm:presLayoutVars>
      </dgm:prSet>
      <dgm:spPr/>
    </dgm:pt>
    <dgm:pt modelId="{10001684-664C-404E-B6A6-C3E9DDA34C81}" type="pres">
      <dgm:prSet presAssocID="{ADC9B663-4357-499D-8BC7-E934BE5D79B3}" presName="ThreeNodes_3" presStyleLbl="node1" presStyleIdx="2" presStyleCnt="3">
        <dgm:presLayoutVars>
          <dgm:bulletEnabled val="1"/>
        </dgm:presLayoutVars>
      </dgm:prSet>
      <dgm:spPr/>
    </dgm:pt>
    <dgm:pt modelId="{0FEE7791-6EE1-4963-AE3B-94EF4C7BEBDC}" type="pres">
      <dgm:prSet presAssocID="{ADC9B663-4357-499D-8BC7-E934BE5D79B3}" presName="ThreeConn_1-2" presStyleLbl="fgAccFollowNode1" presStyleIdx="0" presStyleCnt="2">
        <dgm:presLayoutVars>
          <dgm:bulletEnabled val="1"/>
        </dgm:presLayoutVars>
      </dgm:prSet>
      <dgm:spPr/>
    </dgm:pt>
    <dgm:pt modelId="{8A9AE6FA-86A4-46D5-9C0E-EB3FB6F70A12}" type="pres">
      <dgm:prSet presAssocID="{ADC9B663-4357-499D-8BC7-E934BE5D79B3}" presName="ThreeConn_2-3" presStyleLbl="fgAccFollowNode1" presStyleIdx="1" presStyleCnt="2" custAng="10800000">
        <dgm:presLayoutVars>
          <dgm:bulletEnabled val="1"/>
        </dgm:presLayoutVars>
      </dgm:prSet>
      <dgm:spPr/>
    </dgm:pt>
    <dgm:pt modelId="{DB4A5FF9-88FD-4F86-AD22-47FAE7ABE4F6}" type="pres">
      <dgm:prSet presAssocID="{ADC9B663-4357-499D-8BC7-E934BE5D79B3}" presName="ThreeNodes_1_text" presStyleLbl="node1" presStyleIdx="2" presStyleCnt="3">
        <dgm:presLayoutVars>
          <dgm:bulletEnabled val="1"/>
        </dgm:presLayoutVars>
      </dgm:prSet>
      <dgm:spPr/>
    </dgm:pt>
    <dgm:pt modelId="{A5DB17FA-06C8-47E2-8879-5AA166D2DBDE}" type="pres">
      <dgm:prSet presAssocID="{ADC9B663-4357-499D-8BC7-E934BE5D79B3}" presName="ThreeNodes_2_text" presStyleLbl="node1" presStyleIdx="2" presStyleCnt="3">
        <dgm:presLayoutVars>
          <dgm:bulletEnabled val="1"/>
        </dgm:presLayoutVars>
      </dgm:prSet>
      <dgm:spPr/>
    </dgm:pt>
    <dgm:pt modelId="{F1042E2F-DB21-49E0-AF3D-6CB094030632}" type="pres">
      <dgm:prSet presAssocID="{ADC9B663-4357-499D-8BC7-E934BE5D79B3}" presName="ThreeNodes_3_text" presStyleLbl="node1" presStyleIdx="2" presStyleCnt="3">
        <dgm:presLayoutVars>
          <dgm:bulletEnabled val="1"/>
        </dgm:presLayoutVars>
      </dgm:prSet>
      <dgm:spPr/>
    </dgm:pt>
  </dgm:ptLst>
  <dgm:cxnLst>
    <dgm:cxn modelId="{88F92105-77D8-401E-AEF3-C5EB979A2543}" srcId="{ADC9B663-4357-499D-8BC7-E934BE5D79B3}" destId="{208C6CA4-3D7B-4449-874E-149803C5BE5B}" srcOrd="1" destOrd="0" parTransId="{D2890BA0-9982-4229-85FD-66988AD81A3A}" sibTransId="{909A14BD-C806-42BA-8224-60B26F1CCB71}"/>
    <dgm:cxn modelId="{0D0EB818-D961-490E-90F4-2A736944FD0C}" srcId="{7DFD7101-5A2F-4439-AB25-8E5B1F7FBBE9}" destId="{98A06632-09EC-4AB4-B465-2629BD295BEA}" srcOrd="0" destOrd="0" parTransId="{2B0B92A7-1F54-4BB7-A32A-F6F6D5A99153}" sibTransId="{F5785BAF-919A-457E-9EDF-660008EC3D0F}"/>
    <dgm:cxn modelId="{7C59601A-0DD5-466F-90E2-B4C3BB596940}" type="presOf" srcId="{208C6CA4-3D7B-4449-874E-149803C5BE5B}" destId="{3459372A-978C-4E3C-B1A9-B33A0928A4B2}" srcOrd="0" destOrd="0" presId="urn:microsoft.com/office/officeart/2005/8/layout/vProcess5"/>
    <dgm:cxn modelId="{B39B7228-C437-4B97-B536-8A5342BC92D8}" type="presOf" srcId="{2C7EC1A8-095F-4A67-B157-6366688D8910}" destId="{A5DB17FA-06C8-47E2-8879-5AA166D2DBDE}" srcOrd="1" destOrd="1" presId="urn:microsoft.com/office/officeart/2005/8/layout/vProcess5"/>
    <dgm:cxn modelId="{C2B6F028-9980-4CB0-8E59-4AC101AF1C2F}" type="presOf" srcId="{98A06632-09EC-4AB4-B465-2629BD295BEA}" destId="{DB4A5FF9-88FD-4F86-AD22-47FAE7ABE4F6}" srcOrd="1" destOrd="1" presId="urn:microsoft.com/office/officeart/2005/8/layout/vProcess5"/>
    <dgm:cxn modelId="{0EE58B2B-2FEC-42C3-BC25-6A6580847F00}" type="presOf" srcId="{208C6CA4-3D7B-4449-874E-149803C5BE5B}" destId="{A5DB17FA-06C8-47E2-8879-5AA166D2DBDE}" srcOrd="1" destOrd="0" presId="urn:microsoft.com/office/officeart/2005/8/layout/vProcess5"/>
    <dgm:cxn modelId="{EB7A8942-5495-4405-A7A6-5E650263661A}" srcId="{ADC9B663-4357-499D-8BC7-E934BE5D79B3}" destId="{153DF452-95FF-489B-8170-3772ADF18723}" srcOrd="2" destOrd="0" parTransId="{989380F5-F084-466A-BD69-46752C590CD7}" sibTransId="{204B5249-42D2-4C94-9DE9-720E3DB99662}"/>
    <dgm:cxn modelId="{D2B73E64-41B0-468F-932E-75B715FC9859}" type="presOf" srcId="{153DF452-95FF-489B-8170-3772ADF18723}" destId="{10001684-664C-404E-B6A6-C3E9DDA34C81}" srcOrd="0" destOrd="0" presId="urn:microsoft.com/office/officeart/2005/8/layout/vProcess5"/>
    <dgm:cxn modelId="{BBC25F44-ADCE-4AAF-BFEA-ABF762EB13C0}" type="presOf" srcId="{7DFD7101-5A2F-4439-AB25-8E5B1F7FBBE9}" destId="{14CA7D88-75C7-40A7-B2B7-978F74E92545}" srcOrd="0" destOrd="0" presId="urn:microsoft.com/office/officeart/2005/8/layout/vProcess5"/>
    <dgm:cxn modelId="{63D39D6B-FC03-48E4-B432-4E4D2D253E62}" type="presOf" srcId="{CE2548F1-C358-4601-B85D-8FA8CD2AEE15}" destId="{0FEE7791-6EE1-4963-AE3B-94EF4C7BEBDC}" srcOrd="0" destOrd="0" presId="urn:microsoft.com/office/officeart/2005/8/layout/vProcess5"/>
    <dgm:cxn modelId="{2B72AF73-6A34-4CE0-B89B-CD93E6B568A9}" srcId="{153DF452-95FF-489B-8170-3772ADF18723}" destId="{528AFC0E-8DF5-4F42-B4AB-D2CD5671B9FB}" srcOrd="0" destOrd="0" parTransId="{4EB2E4E1-80BA-4DFC-B32D-07754D5679E6}" sibTransId="{5BC2C201-2E3A-48DB-AA65-8C3DF1480A25}"/>
    <dgm:cxn modelId="{CC5D4579-62AD-4914-BB94-E694C37A196F}" type="presOf" srcId="{153DF452-95FF-489B-8170-3772ADF18723}" destId="{F1042E2F-DB21-49E0-AF3D-6CB094030632}" srcOrd="1" destOrd="0" presId="urn:microsoft.com/office/officeart/2005/8/layout/vProcess5"/>
    <dgm:cxn modelId="{2881F959-4B24-4BA5-A82F-B2BCD05C9B36}" srcId="{208C6CA4-3D7B-4449-874E-149803C5BE5B}" destId="{2C7EC1A8-095F-4A67-B157-6366688D8910}" srcOrd="0" destOrd="0" parTransId="{6F01AA60-046B-41EF-8D0D-6E80CADE296E}" sibTransId="{D52B54BD-91B8-4CF5-99E8-33EA26D8CE5D}"/>
    <dgm:cxn modelId="{D8E30D7F-4F3E-4337-AF02-EAD92660DDE0}" srcId="{ADC9B663-4357-499D-8BC7-E934BE5D79B3}" destId="{7DFD7101-5A2F-4439-AB25-8E5B1F7FBBE9}" srcOrd="0" destOrd="0" parTransId="{6DCD1F84-2F01-460F-AE0D-A6F1CE370597}" sibTransId="{CE2548F1-C358-4601-B85D-8FA8CD2AEE15}"/>
    <dgm:cxn modelId="{C573E88F-30E6-4C4C-B7DE-3469E62EA618}" type="presOf" srcId="{2C7EC1A8-095F-4A67-B157-6366688D8910}" destId="{3459372A-978C-4E3C-B1A9-B33A0928A4B2}" srcOrd="0" destOrd="1" presId="urn:microsoft.com/office/officeart/2005/8/layout/vProcess5"/>
    <dgm:cxn modelId="{5AFBA39F-34AB-4BCF-A450-0CC6EC102005}" type="presOf" srcId="{7DFD7101-5A2F-4439-AB25-8E5B1F7FBBE9}" destId="{DB4A5FF9-88FD-4F86-AD22-47FAE7ABE4F6}" srcOrd="1" destOrd="0" presId="urn:microsoft.com/office/officeart/2005/8/layout/vProcess5"/>
    <dgm:cxn modelId="{BB015DA9-D802-4215-94D1-6E556BB7FF8D}" type="presOf" srcId="{528AFC0E-8DF5-4F42-B4AB-D2CD5671B9FB}" destId="{F1042E2F-DB21-49E0-AF3D-6CB094030632}" srcOrd="1" destOrd="1" presId="urn:microsoft.com/office/officeart/2005/8/layout/vProcess5"/>
    <dgm:cxn modelId="{6C0A82B1-CE25-4A5D-8655-B01D9B6F3230}" type="presOf" srcId="{98A06632-09EC-4AB4-B465-2629BD295BEA}" destId="{14CA7D88-75C7-40A7-B2B7-978F74E92545}" srcOrd="0" destOrd="1" presId="urn:microsoft.com/office/officeart/2005/8/layout/vProcess5"/>
    <dgm:cxn modelId="{A12318D3-2201-4B5C-9A0A-0D6EF56801A0}" type="presOf" srcId="{528AFC0E-8DF5-4F42-B4AB-D2CD5671B9FB}" destId="{10001684-664C-404E-B6A6-C3E9DDA34C81}" srcOrd="0" destOrd="1" presId="urn:microsoft.com/office/officeart/2005/8/layout/vProcess5"/>
    <dgm:cxn modelId="{AEDA4BE1-9B3E-4397-A087-FC59B44502D0}" type="presOf" srcId="{ADC9B663-4357-499D-8BC7-E934BE5D79B3}" destId="{C25BE66C-98C6-4D30-B166-D6EFE54547E8}" srcOrd="0" destOrd="0" presId="urn:microsoft.com/office/officeart/2005/8/layout/vProcess5"/>
    <dgm:cxn modelId="{13298BE3-AFC3-4160-886C-C4AB98BB4E23}" type="presOf" srcId="{909A14BD-C806-42BA-8224-60B26F1CCB71}" destId="{8A9AE6FA-86A4-46D5-9C0E-EB3FB6F70A12}" srcOrd="0" destOrd="0" presId="urn:microsoft.com/office/officeart/2005/8/layout/vProcess5"/>
    <dgm:cxn modelId="{DFC176F8-D212-4939-8B53-1E9020997538}" type="presParOf" srcId="{C25BE66C-98C6-4D30-B166-D6EFE54547E8}" destId="{BB6AE8CB-9C5D-4E4C-A994-6A6F986DC06A}" srcOrd="0" destOrd="0" presId="urn:microsoft.com/office/officeart/2005/8/layout/vProcess5"/>
    <dgm:cxn modelId="{2E580835-CF61-44DC-AEDA-C75AEB8A31D6}" type="presParOf" srcId="{C25BE66C-98C6-4D30-B166-D6EFE54547E8}" destId="{14CA7D88-75C7-40A7-B2B7-978F74E92545}" srcOrd="1" destOrd="0" presId="urn:microsoft.com/office/officeart/2005/8/layout/vProcess5"/>
    <dgm:cxn modelId="{83773972-0547-48BF-81DD-C43846235A5E}" type="presParOf" srcId="{C25BE66C-98C6-4D30-B166-D6EFE54547E8}" destId="{3459372A-978C-4E3C-B1A9-B33A0928A4B2}" srcOrd="2" destOrd="0" presId="urn:microsoft.com/office/officeart/2005/8/layout/vProcess5"/>
    <dgm:cxn modelId="{D71EF297-4168-4508-97E1-90A3313D9BEF}" type="presParOf" srcId="{C25BE66C-98C6-4D30-B166-D6EFE54547E8}" destId="{10001684-664C-404E-B6A6-C3E9DDA34C81}" srcOrd="3" destOrd="0" presId="urn:microsoft.com/office/officeart/2005/8/layout/vProcess5"/>
    <dgm:cxn modelId="{A953F251-6731-40E1-B0FE-1D34BD54A92C}" type="presParOf" srcId="{C25BE66C-98C6-4D30-B166-D6EFE54547E8}" destId="{0FEE7791-6EE1-4963-AE3B-94EF4C7BEBDC}" srcOrd="4" destOrd="0" presId="urn:microsoft.com/office/officeart/2005/8/layout/vProcess5"/>
    <dgm:cxn modelId="{35EA74AA-B3F2-4EA6-A458-512371D1761B}" type="presParOf" srcId="{C25BE66C-98C6-4D30-B166-D6EFE54547E8}" destId="{8A9AE6FA-86A4-46D5-9C0E-EB3FB6F70A12}" srcOrd="5" destOrd="0" presId="urn:microsoft.com/office/officeart/2005/8/layout/vProcess5"/>
    <dgm:cxn modelId="{7DE93D26-85EA-4993-979B-3DCC97BA4836}" type="presParOf" srcId="{C25BE66C-98C6-4D30-B166-D6EFE54547E8}" destId="{DB4A5FF9-88FD-4F86-AD22-47FAE7ABE4F6}" srcOrd="6" destOrd="0" presId="urn:microsoft.com/office/officeart/2005/8/layout/vProcess5"/>
    <dgm:cxn modelId="{BE151681-69F8-4515-94A2-4E6B71F76C92}" type="presParOf" srcId="{C25BE66C-98C6-4D30-B166-D6EFE54547E8}" destId="{A5DB17FA-06C8-47E2-8879-5AA166D2DBDE}" srcOrd="7" destOrd="0" presId="urn:microsoft.com/office/officeart/2005/8/layout/vProcess5"/>
    <dgm:cxn modelId="{E3CD8064-3528-45D1-A521-C7CADCF12695}" type="presParOf" srcId="{C25BE66C-98C6-4D30-B166-D6EFE54547E8}" destId="{F1042E2F-DB21-49E0-AF3D-6CB09403063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13D6F1A-FE97-4A46-A8DD-5D8A75ECD57B}"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C19FB473-1C72-4B9C-AF6D-15F2957784B7}">
      <dgm:prSet/>
      <dgm:spPr/>
      <dgm:t>
        <a:bodyPr/>
        <a:lstStyle/>
        <a:p>
          <a:pPr>
            <a:lnSpc>
              <a:spcPct val="100000"/>
            </a:lnSpc>
          </a:pPr>
          <a:r>
            <a:rPr lang="en-US" dirty="0"/>
            <a:t>WPF elements tend to size to content – they try to be large enough to fit their content, and not any larger.</a:t>
          </a:r>
        </a:p>
      </dgm:t>
    </dgm:pt>
    <dgm:pt modelId="{240B12E7-888D-42C7-ABBF-6541A46328A8}" type="parTrans" cxnId="{D4A96A45-74FA-465C-BC96-0145AB4B03B8}">
      <dgm:prSet/>
      <dgm:spPr/>
      <dgm:t>
        <a:bodyPr/>
        <a:lstStyle/>
        <a:p>
          <a:endParaRPr lang="en-US"/>
        </a:p>
      </dgm:t>
    </dgm:pt>
    <dgm:pt modelId="{EDE5A8EF-F335-4A39-B33C-3857D286740A}" type="sibTrans" cxnId="{D4A96A45-74FA-465C-BC96-0145AB4B03B8}">
      <dgm:prSet/>
      <dgm:spPr/>
      <dgm:t>
        <a:bodyPr/>
        <a:lstStyle/>
        <a:p>
          <a:endParaRPr lang="en-US"/>
        </a:p>
      </dgm:t>
    </dgm:pt>
    <dgm:pt modelId="{E4C8B968-4874-4DF1-863F-61898DB75A70}">
      <dgm:prSet/>
      <dgm:spPr/>
      <dgm:t>
        <a:bodyPr/>
        <a:lstStyle/>
        <a:p>
          <a:pPr>
            <a:lnSpc>
              <a:spcPct val="100000"/>
            </a:lnSpc>
          </a:pPr>
          <a:r>
            <a:rPr lang="en-US" dirty="0"/>
            <a:t>For </a:t>
          </a:r>
          <a:r>
            <a:rPr lang="en-US" dirty="0">
              <a:latin typeface="Consolas" panose="020B0609020204030204" pitchFamily="49" charset="0"/>
            </a:rPr>
            <a:t>Window</a:t>
          </a:r>
          <a:r>
            <a:rPr lang="en-US" dirty="0"/>
            <a:t> to do this, the </a:t>
          </a:r>
          <a:r>
            <a:rPr lang="en-US" dirty="0" err="1">
              <a:latin typeface="Consolas" panose="020B0609020204030204" pitchFamily="49" charset="0"/>
            </a:rPr>
            <a:t>SizeToContent</a:t>
          </a:r>
          <a:r>
            <a:rPr lang="en-US" dirty="0"/>
            <a:t> property explicitly has to be set to </a:t>
          </a:r>
          <a:r>
            <a:rPr lang="en-US" dirty="0">
              <a:latin typeface="Consolas" panose="020B0609020204030204" pitchFamily="49" charset="0"/>
            </a:rPr>
            <a:t>true</a:t>
          </a:r>
          <a:r>
            <a:rPr lang="en-US" dirty="0"/>
            <a:t>.</a:t>
          </a:r>
        </a:p>
      </dgm:t>
    </dgm:pt>
    <dgm:pt modelId="{C4661D0A-CD70-407E-B2BD-F4938BD901F9}" type="parTrans" cxnId="{F26C1FD3-7A26-49E8-8D49-B088342FDD9F}">
      <dgm:prSet/>
      <dgm:spPr/>
      <dgm:t>
        <a:bodyPr/>
        <a:lstStyle/>
        <a:p>
          <a:endParaRPr lang="en-US"/>
        </a:p>
      </dgm:t>
    </dgm:pt>
    <dgm:pt modelId="{22A67E48-68C3-4059-BEF1-DAE3607082F4}" type="sibTrans" cxnId="{F26C1FD3-7A26-49E8-8D49-B088342FDD9F}">
      <dgm:prSet/>
      <dgm:spPr/>
      <dgm:t>
        <a:bodyPr/>
        <a:lstStyle/>
        <a:p>
          <a:endParaRPr lang="en-US"/>
        </a:p>
      </dgm:t>
    </dgm:pt>
    <dgm:pt modelId="{B18079C0-BFF6-41A7-95D5-64FBD27E16B1}" type="pres">
      <dgm:prSet presAssocID="{613D6F1A-FE97-4A46-A8DD-5D8A75ECD57B}" presName="root" presStyleCnt="0">
        <dgm:presLayoutVars>
          <dgm:dir/>
          <dgm:resizeHandles val="exact"/>
        </dgm:presLayoutVars>
      </dgm:prSet>
      <dgm:spPr/>
    </dgm:pt>
    <dgm:pt modelId="{F91533EF-40C0-4E43-8191-6BFA4ED1640B}" type="pres">
      <dgm:prSet presAssocID="{C19FB473-1C72-4B9C-AF6D-15F2957784B7}" presName="compNode" presStyleCnt="0"/>
      <dgm:spPr/>
    </dgm:pt>
    <dgm:pt modelId="{698784FC-98B4-4BB7-A56F-E65795CF994A}" type="pres">
      <dgm:prSet presAssocID="{C19FB473-1C72-4B9C-AF6D-15F2957784B7}"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lterations &amp; Tailoring with solid fill"/>
        </a:ext>
      </dgm:extLst>
    </dgm:pt>
    <dgm:pt modelId="{CF5CC67E-CE1B-4B99-B792-680B450334D5}" type="pres">
      <dgm:prSet presAssocID="{C19FB473-1C72-4B9C-AF6D-15F2957784B7}" presName="spaceRect" presStyleCnt="0"/>
      <dgm:spPr/>
    </dgm:pt>
    <dgm:pt modelId="{225EA2CF-8624-4818-8518-0566FFE70E70}" type="pres">
      <dgm:prSet presAssocID="{C19FB473-1C72-4B9C-AF6D-15F2957784B7}" presName="textRect" presStyleLbl="revTx" presStyleIdx="0" presStyleCnt="2">
        <dgm:presLayoutVars>
          <dgm:chMax val="1"/>
          <dgm:chPref val="1"/>
        </dgm:presLayoutVars>
      </dgm:prSet>
      <dgm:spPr/>
    </dgm:pt>
    <dgm:pt modelId="{A644A56B-B24A-4F26-9F42-0183CCE55EDF}" type="pres">
      <dgm:prSet presAssocID="{EDE5A8EF-F335-4A39-B33C-3857D286740A}" presName="sibTrans" presStyleCnt="0"/>
      <dgm:spPr/>
    </dgm:pt>
    <dgm:pt modelId="{5DAE2087-466E-47B3-9F5B-EEA9D8DF7C48}" type="pres">
      <dgm:prSet presAssocID="{E4C8B968-4874-4DF1-863F-61898DB75A70}" presName="compNode" presStyleCnt="0"/>
      <dgm:spPr/>
    </dgm:pt>
    <dgm:pt modelId="{95FC2989-9AFF-4E6B-B4F4-98E6D3DC63A1}" type="pres">
      <dgm:prSet presAssocID="{E4C8B968-4874-4DF1-863F-61898DB75A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owser Window"/>
        </a:ext>
      </dgm:extLst>
    </dgm:pt>
    <dgm:pt modelId="{F6114284-EA05-4144-80FC-DD5E1DE3773A}" type="pres">
      <dgm:prSet presAssocID="{E4C8B968-4874-4DF1-863F-61898DB75A70}" presName="spaceRect" presStyleCnt="0"/>
      <dgm:spPr/>
    </dgm:pt>
    <dgm:pt modelId="{967BC598-3074-4A02-8265-EEA25FA3580C}" type="pres">
      <dgm:prSet presAssocID="{E4C8B968-4874-4DF1-863F-61898DB75A70}" presName="textRect" presStyleLbl="revTx" presStyleIdx="1" presStyleCnt="2">
        <dgm:presLayoutVars>
          <dgm:chMax val="1"/>
          <dgm:chPref val="1"/>
        </dgm:presLayoutVars>
      </dgm:prSet>
      <dgm:spPr/>
    </dgm:pt>
  </dgm:ptLst>
  <dgm:cxnLst>
    <dgm:cxn modelId="{29B2D41C-C772-465E-9A9A-CA04E0D222D9}" type="presOf" srcId="{E4C8B968-4874-4DF1-863F-61898DB75A70}" destId="{967BC598-3074-4A02-8265-EEA25FA3580C}" srcOrd="0" destOrd="0" presId="urn:microsoft.com/office/officeart/2018/2/layout/IconLabelList"/>
    <dgm:cxn modelId="{090F373A-B8E0-45D3-B395-0A3FE12115ED}" type="presOf" srcId="{C19FB473-1C72-4B9C-AF6D-15F2957784B7}" destId="{225EA2CF-8624-4818-8518-0566FFE70E70}" srcOrd="0" destOrd="0" presId="urn:microsoft.com/office/officeart/2018/2/layout/IconLabelList"/>
    <dgm:cxn modelId="{D4A96A45-74FA-465C-BC96-0145AB4B03B8}" srcId="{613D6F1A-FE97-4A46-A8DD-5D8A75ECD57B}" destId="{C19FB473-1C72-4B9C-AF6D-15F2957784B7}" srcOrd="0" destOrd="0" parTransId="{240B12E7-888D-42C7-ABBF-6541A46328A8}" sibTransId="{EDE5A8EF-F335-4A39-B33C-3857D286740A}"/>
    <dgm:cxn modelId="{F26C1FD3-7A26-49E8-8D49-B088342FDD9F}" srcId="{613D6F1A-FE97-4A46-A8DD-5D8A75ECD57B}" destId="{E4C8B968-4874-4DF1-863F-61898DB75A70}" srcOrd="1" destOrd="0" parTransId="{C4661D0A-CD70-407E-B2BD-F4938BD901F9}" sibTransId="{22A67E48-68C3-4059-BEF1-DAE3607082F4}"/>
    <dgm:cxn modelId="{6A80BAD4-A9AA-4DDA-B512-728FD2B19273}" type="presOf" srcId="{613D6F1A-FE97-4A46-A8DD-5D8A75ECD57B}" destId="{B18079C0-BFF6-41A7-95D5-64FBD27E16B1}" srcOrd="0" destOrd="0" presId="urn:microsoft.com/office/officeart/2018/2/layout/IconLabelList"/>
    <dgm:cxn modelId="{E47FA53C-56B6-4708-A15A-0C32B64462CD}" type="presParOf" srcId="{B18079C0-BFF6-41A7-95D5-64FBD27E16B1}" destId="{F91533EF-40C0-4E43-8191-6BFA4ED1640B}" srcOrd="0" destOrd="0" presId="urn:microsoft.com/office/officeart/2018/2/layout/IconLabelList"/>
    <dgm:cxn modelId="{733F55E3-C661-4E09-B3B5-609CF8D08A98}" type="presParOf" srcId="{F91533EF-40C0-4E43-8191-6BFA4ED1640B}" destId="{698784FC-98B4-4BB7-A56F-E65795CF994A}" srcOrd="0" destOrd="0" presId="urn:microsoft.com/office/officeart/2018/2/layout/IconLabelList"/>
    <dgm:cxn modelId="{70D75A6A-F3B3-441E-98B9-6CCC3B066A73}" type="presParOf" srcId="{F91533EF-40C0-4E43-8191-6BFA4ED1640B}" destId="{CF5CC67E-CE1B-4B99-B792-680B450334D5}" srcOrd="1" destOrd="0" presId="urn:microsoft.com/office/officeart/2018/2/layout/IconLabelList"/>
    <dgm:cxn modelId="{8A984EED-EFA9-4CB2-8AFE-A20C12638581}" type="presParOf" srcId="{F91533EF-40C0-4E43-8191-6BFA4ED1640B}" destId="{225EA2CF-8624-4818-8518-0566FFE70E70}" srcOrd="2" destOrd="0" presId="urn:microsoft.com/office/officeart/2018/2/layout/IconLabelList"/>
    <dgm:cxn modelId="{4FAE6BD1-2929-4CCD-B842-1737887DDE7A}" type="presParOf" srcId="{B18079C0-BFF6-41A7-95D5-64FBD27E16B1}" destId="{A644A56B-B24A-4F26-9F42-0183CCE55EDF}" srcOrd="1" destOrd="0" presId="urn:microsoft.com/office/officeart/2018/2/layout/IconLabelList"/>
    <dgm:cxn modelId="{FC7F9043-1B71-410E-8C44-A4DF29BE97B0}" type="presParOf" srcId="{B18079C0-BFF6-41A7-95D5-64FBD27E16B1}" destId="{5DAE2087-466E-47B3-9F5B-EEA9D8DF7C48}" srcOrd="2" destOrd="0" presId="urn:microsoft.com/office/officeart/2018/2/layout/IconLabelList"/>
    <dgm:cxn modelId="{0ADC9E76-619D-4588-A740-C13022621B49}" type="presParOf" srcId="{5DAE2087-466E-47B3-9F5B-EEA9D8DF7C48}" destId="{95FC2989-9AFF-4E6B-B4F4-98E6D3DC63A1}" srcOrd="0" destOrd="0" presId="urn:microsoft.com/office/officeart/2018/2/layout/IconLabelList"/>
    <dgm:cxn modelId="{D6D036D2-AD6A-4CD2-9CEF-07CA96F882DA}" type="presParOf" srcId="{5DAE2087-466E-47B3-9F5B-EEA9D8DF7C48}" destId="{F6114284-EA05-4144-80FC-DD5E1DE3773A}" srcOrd="1" destOrd="0" presId="urn:microsoft.com/office/officeart/2018/2/layout/IconLabelList"/>
    <dgm:cxn modelId="{FFEA0448-0A52-4189-B224-D6DCD9C5181B}" type="presParOf" srcId="{5DAE2087-466E-47B3-9F5B-EEA9D8DF7C48}" destId="{967BC598-3074-4A02-8265-EEA25FA3580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BD677AB-1A34-41B6-92AD-30FF8C3ADE9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175946B6-6C03-4AF3-B095-921358E501E2}">
      <dgm:prSet/>
      <dgm:spPr/>
      <dgm:t>
        <a:bodyPr/>
        <a:lstStyle/>
        <a:p>
          <a:r>
            <a:rPr lang="en-US" dirty="0" err="1">
              <a:latin typeface="Consolas" panose="020B0609020204030204" pitchFamily="49" charset="0"/>
            </a:rPr>
            <a:t>FrameworkElement</a:t>
          </a:r>
          <a:r>
            <a:rPr lang="en-US" dirty="0"/>
            <a:t> introduces the following properties:</a:t>
          </a:r>
        </a:p>
      </dgm:t>
    </dgm:pt>
    <dgm:pt modelId="{4BC3A478-D50B-47D8-8C54-F23CFAE736EE}" type="parTrans" cxnId="{AEE65FE5-ADB0-4092-A08D-6AEBE673789F}">
      <dgm:prSet/>
      <dgm:spPr/>
      <dgm:t>
        <a:bodyPr/>
        <a:lstStyle/>
        <a:p>
          <a:endParaRPr lang="en-US"/>
        </a:p>
      </dgm:t>
    </dgm:pt>
    <dgm:pt modelId="{095014EB-E4DD-413E-B928-254D0745601F}" type="sibTrans" cxnId="{AEE65FE5-ADB0-4092-A08D-6AEBE673789F}">
      <dgm:prSet/>
      <dgm:spPr/>
      <dgm:t>
        <a:bodyPr/>
        <a:lstStyle/>
        <a:p>
          <a:endParaRPr lang="en-US"/>
        </a:p>
      </dgm:t>
    </dgm:pt>
    <dgm:pt modelId="{D93845AF-CBC5-435D-962D-944EF3BB634F}">
      <dgm:prSet/>
      <dgm:spPr/>
      <dgm:t>
        <a:bodyPr/>
        <a:lstStyle/>
        <a:p>
          <a:r>
            <a:rPr lang="en-US" dirty="0">
              <a:latin typeface="Consolas" panose="020B0609020204030204" pitchFamily="49" charset="0"/>
            </a:rPr>
            <a:t>double Height | </a:t>
          </a:r>
          <a:r>
            <a:rPr lang="en-US" dirty="0" err="1">
              <a:latin typeface="Consolas" panose="020B0609020204030204" pitchFamily="49" charset="0"/>
            </a:rPr>
            <a:t>MinHeight</a:t>
          </a:r>
          <a:r>
            <a:rPr lang="en-US" dirty="0">
              <a:latin typeface="Consolas" panose="020B0609020204030204" pitchFamily="49" charset="0"/>
            </a:rPr>
            <a:t> | </a:t>
          </a:r>
          <a:r>
            <a:rPr lang="en-US" dirty="0" err="1">
              <a:latin typeface="Consolas" panose="020B0609020204030204" pitchFamily="49" charset="0"/>
            </a:rPr>
            <a:t>MaxHeight</a:t>
          </a:r>
          <a:r>
            <a:rPr lang="en-US" dirty="0">
              <a:latin typeface="Consolas" panose="020B0609020204030204" pitchFamily="49" charset="0"/>
            </a:rPr>
            <a:t> {get; set;}</a:t>
          </a:r>
        </a:p>
      </dgm:t>
    </dgm:pt>
    <dgm:pt modelId="{EF536107-1C00-4FE0-8299-80AA5417F762}" type="parTrans" cxnId="{3639BBF8-8AF9-4918-9F24-4D41AF7A2BA5}">
      <dgm:prSet/>
      <dgm:spPr/>
      <dgm:t>
        <a:bodyPr/>
        <a:lstStyle/>
        <a:p>
          <a:endParaRPr lang="en-US"/>
        </a:p>
      </dgm:t>
    </dgm:pt>
    <dgm:pt modelId="{7B347653-1DA4-4A6B-90BC-E7CB96C4A542}" type="sibTrans" cxnId="{3639BBF8-8AF9-4918-9F24-4D41AF7A2BA5}">
      <dgm:prSet/>
      <dgm:spPr/>
      <dgm:t>
        <a:bodyPr/>
        <a:lstStyle/>
        <a:p>
          <a:endParaRPr lang="en-US"/>
        </a:p>
      </dgm:t>
    </dgm:pt>
    <dgm:pt modelId="{EFE122AD-B51A-462F-8B73-F97F41FAE241}">
      <dgm:prSet/>
      <dgm:spPr/>
      <dgm:t>
        <a:bodyPr/>
        <a:lstStyle/>
        <a:p>
          <a:r>
            <a:rPr lang="en-US" dirty="0">
              <a:latin typeface="Consolas" panose="020B0609020204030204" pitchFamily="49" charset="0"/>
            </a:rPr>
            <a:t>double Width  | </a:t>
          </a:r>
          <a:r>
            <a:rPr lang="en-US" dirty="0" err="1">
              <a:latin typeface="Consolas" panose="020B0609020204030204" pitchFamily="49" charset="0"/>
            </a:rPr>
            <a:t>MinWidth</a:t>
          </a:r>
          <a:r>
            <a:rPr lang="en-US" dirty="0">
              <a:latin typeface="Consolas" panose="020B0609020204030204" pitchFamily="49" charset="0"/>
            </a:rPr>
            <a:t>  | </a:t>
          </a:r>
          <a:r>
            <a:rPr lang="en-US" dirty="0" err="1">
              <a:latin typeface="Consolas" panose="020B0609020204030204" pitchFamily="49" charset="0"/>
            </a:rPr>
            <a:t>MaxWidth</a:t>
          </a:r>
          <a:r>
            <a:rPr lang="en-US" dirty="0">
              <a:latin typeface="Consolas" panose="020B0609020204030204" pitchFamily="49" charset="0"/>
            </a:rPr>
            <a:t>  {get; set;}</a:t>
          </a:r>
        </a:p>
      </dgm:t>
    </dgm:pt>
    <dgm:pt modelId="{8EC496D6-4D9D-47E7-9C8A-5AEF02CBC20C}" type="parTrans" cxnId="{6A4AA7A5-1862-46F9-9641-50EA6C8486B5}">
      <dgm:prSet/>
      <dgm:spPr/>
      <dgm:t>
        <a:bodyPr/>
        <a:lstStyle/>
        <a:p>
          <a:endParaRPr lang="en-US"/>
        </a:p>
      </dgm:t>
    </dgm:pt>
    <dgm:pt modelId="{134A72CD-F4BB-48C9-ABE2-DB0AC3245BCD}" type="sibTrans" cxnId="{6A4AA7A5-1862-46F9-9641-50EA6C8486B5}">
      <dgm:prSet/>
      <dgm:spPr/>
      <dgm:t>
        <a:bodyPr/>
        <a:lstStyle/>
        <a:p>
          <a:endParaRPr lang="en-US"/>
        </a:p>
      </dgm:t>
    </dgm:pt>
    <dgm:pt modelId="{C77140D5-6060-416B-AB2F-0A173BCA7033}">
      <dgm:prSet/>
      <dgm:spPr/>
      <dgm:t>
        <a:bodyPr/>
        <a:lstStyle/>
        <a:p>
          <a:r>
            <a:rPr lang="en-US" dirty="0"/>
            <a:t>The </a:t>
          </a:r>
          <a:r>
            <a:rPr lang="en-US" dirty="0">
              <a:latin typeface="Consolas" panose="020B0609020204030204" pitchFamily="49" charset="0"/>
            </a:rPr>
            <a:t>Min*</a:t>
          </a:r>
          <a:r>
            <a:rPr lang="en-US" dirty="0"/>
            <a:t> sizes define the size beneath which elements are not allowed to shrink.</a:t>
          </a:r>
        </a:p>
      </dgm:t>
    </dgm:pt>
    <dgm:pt modelId="{43C5C562-311A-4965-BFA6-45423631A5D2}" type="parTrans" cxnId="{89EC2756-6BEF-40A9-A04E-5C2A90B45E85}">
      <dgm:prSet/>
      <dgm:spPr/>
      <dgm:t>
        <a:bodyPr/>
        <a:lstStyle/>
        <a:p>
          <a:endParaRPr lang="en-US"/>
        </a:p>
      </dgm:t>
    </dgm:pt>
    <dgm:pt modelId="{DCE7B8E6-55D7-404F-8B14-BD90A4EF88D0}" type="sibTrans" cxnId="{89EC2756-6BEF-40A9-A04E-5C2A90B45E85}">
      <dgm:prSet/>
      <dgm:spPr/>
      <dgm:t>
        <a:bodyPr/>
        <a:lstStyle/>
        <a:p>
          <a:endParaRPr lang="en-US"/>
        </a:p>
      </dgm:t>
    </dgm:pt>
    <dgm:pt modelId="{A52A1BB1-30AF-466B-8CD3-E45AB293F32A}">
      <dgm:prSet/>
      <dgm:spPr/>
      <dgm:t>
        <a:bodyPr/>
        <a:lstStyle/>
        <a:p>
          <a:r>
            <a:rPr lang="en-US" dirty="0"/>
            <a:t>Elements try to remain as small as possible, so they don’t grow any larger than their </a:t>
          </a:r>
          <a:r>
            <a:rPr lang="en-US" dirty="0" err="1">
              <a:latin typeface="Consolas" panose="020B0609020204030204" pitchFamily="49" charset="0"/>
            </a:rPr>
            <a:t>MinSize</a:t>
          </a:r>
          <a:r>
            <a:rPr lang="en-US" dirty="0"/>
            <a:t>, unless they don’t fit in that size.</a:t>
          </a:r>
        </a:p>
      </dgm:t>
    </dgm:pt>
    <dgm:pt modelId="{A36C9AEB-F75B-4C66-A9F1-DDDEAABEE2DE}" type="parTrans" cxnId="{1A435D92-1961-4A81-8DC9-AB73AF3E6FE0}">
      <dgm:prSet/>
      <dgm:spPr/>
      <dgm:t>
        <a:bodyPr/>
        <a:lstStyle/>
        <a:p>
          <a:endParaRPr lang="en-US"/>
        </a:p>
      </dgm:t>
    </dgm:pt>
    <dgm:pt modelId="{E5E45944-82DF-435F-900A-19C06792A095}" type="sibTrans" cxnId="{1A435D92-1961-4A81-8DC9-AB73AF3E6FE0}">
      <dgm:prSet/>
      <dgm:spPr/>
      <dgm:t>
        <a:bodyPr/>
        <a:lstStyle/>
        <a:p>
          <a:endParaRPr lang="en-US"/>
        </a:p>
      </dgm:t>
    </dgm:pt>
    <dgm:pt modelId="{7B9244FA-FE23-4EAC-942B-C9893A0CDC77}">
      <dgm:prSet/>
      <dgm:spPr/>
      <dgm:t>
        <a:bodyPr/>
        <a:lstStyle/>
        <a:p>
          <a:r>
            <a:rPr lang="en-US" dirty="0"/>
            <a:t>The </a:t>
          </a:r>
          <a:r>
            <a:rPr lang="en-US" dirty="0">
              <a:latin typeface="Consolas" panose="020B0609020204030204" pitchFamily="49" charset="0"/>
            </a:rPr>
            <a:t>Max*</a:t>
          </a:r>
          <a:r>
            <a:rPr lang="en-US" dirty="0"/>
            <a:t> sizes define the size above which elements are not allowed to grow.</a:t>
          </a:r>
        </a:p>
      </dgm:t>
    </dgm:pt>
    <dgm:pt modelId="{3BFDACBB-A868-460E-8A6D-9FBC025E75B5}" type="parTrans" cxnId="{DF1F38C6-D401-48DC-9C73-BE1B580B27E9}">
      <dgm:prSet/>
      <dgm:spPr/>
      <dgm:t>
        <a:bodyPr/>
        <a:lstStyle/>
        <a:p>
          <a:endParaRPr lang="en-US"/>
        </a:p>
      </dgm:t>
    </dgm:pt>
    <dgm:pt modelId="{987C3FE9-F001-446A-9D50-0689022326BD}" type="sibTrans" cxnId="{DF1F38C6-D401-48DC-9C73-BE1B580B27E9}">
      <dgm:prSet/>
      <dgm:spPr/>
      <dgm:t>
        <a:bodyPr/>
        <a:lstStyle/>
        <a:p>
          <a:endParaRPr lang="en-US"/>
        </a:p>
      </dgm:t>
    </dgm:pt>
    <dgm:pt modelId="{8263DB2A-9827-4954-8693-674C5EB1DAE8}">
      <dgm:prSet/>
      <dgm:spPr/>
      <dgm:t>
        <a:bodyPr/>
        <a:lstStyle/>
        <a:p>
          <a:r>
            <a:rPr lang="en-US" dirty="0"/>
            <a:t>The default value is </a:t>
          </a:r>
          <a:r>
            <a:rPr lang="en-US" dirty="0">
              <a:latin typeface="Consolas" panose="020B0609020204030204" pitchFamily="49" charset="0"/>
            </a:rPr>
            <a:t>0</a:t>
          </a:r>
          <a:r>
            <a:rPr lang="en-US" dirty="0"/>
            <a:t>.</a:t>
          </a:r>
        </a:p>
      </dgm:t>
    </dgm:pt>
    <dgm:pt modelId="{5C98F93E-9FEB-4E8F-B41D-B97B3C09BE9B}" type="parTrans" cxnId="{30C0344A-0AF4-4BAD-92C7-95DF3CC24BEA}">
      <dgm:prSet/>
      <dgm:spPr/>
      <dgm:t>
        <a:bodyPr/>
        <a:lstStyle/>
        <a:p>
          <a:endParaRPr lang="en-US"/>
        </a:p>
      </dgm:t>
    </dgm:pt>
    <dgm:pt modelId="{0BB42C05-0FE6-46F6-B987-B86756149374}" type="sibTrans" cxnId="{30C0344A-0AF4-4BAD-92C7-95DF3CC24BEA}">
      <dgm:prSet/>
      <dgm:spPr/>
      <dgm:t>
        <a:bodyPr/>
        <a:lstStyle/>
        <a:p>
          <a:endParaRPr lang="en-US"/>
        </a:p>
      </dgm:t>
    </dgm:pt>
    <dgm:pt modelId="{21549144-8D0D-4459-A53F-0729B0BD4750}">
      <dgm:prSet/>
      <dgm:spPr/>
      <dgm:t>
        <a:bodyPr/>
        <a:lstStyle/>
        <a:p>
          <a:r>
            <a:rPr lang="en-US" dirty="0"/>
            <a:t>The default value is </a:t>
          </a:r>
          <a:r>
            <a:rPr lang="en-US" dirty="0" err="1">
              <a:latin typeface="Consolas" panose="020B0609020204030204" pitchFamily="49" charset="0"/>
            </a:rPr>
            <a:t>Double.PositiveInfinity</a:t>
          </a:r>
          <a:r>
            <a:rPr lang="en-US" dirty="0"/>
            <a:t>.</a:t>
          </a:r>
        </a:p>
      </dgm:t>
    </dgm:pt>
    <dgm:pt modelId="{793C3016-4040-453F-8A71-11A75E18B93F}" type="parTrans" cxnId="{C81E30E9-BE39-4EF2-ABFB-AD65D7C90F3F}">
      <dgm:prSet/>
      <dgm:spPr/>
      <dgm:t>
        <a:bodyPr/>
        <a:lstStyle/>
        <a:p>
          <a:endParaRPr lang="en-US"/>
        </a:p>
      </dgm:t>
    </dgm:pt>
    <dgm:pt modelId="{EAB80586-B00A-4D92-B588-FB2FD2C4926A}" type="sibTrans" cxnId="{C81E30E9-BE39-4EF2-ABFB-AD65D7C90F3F}">
      <dgm:prSet/>
      <dgm:spPr/>
      <dgm:t>
        <a:bodyPr/>
        <a:lstStyle/>
        <a:p>
          <a:endParaRPr lang="en-US"/>
        </a:p>
      </dgm:t>
    </dgm:pt>
    <dgm:pt modelId="{5EA96351-FF65-4045-8DC7-301E190EB21E}" type="pres">
      <dgm:prSet presAssocID="{8BD677AB-1A34-41B6-92AD-30FF8C3ADE9B}" presName="linear" presStyleCnt="0">
        <dgm:presLayoutVars>
          <dgm:dir/>
          <dgm:animLvl val="lvl"/>
          <dgm:resizeHandles val="exact"/>
        </dgm:presLayoutVars>
      </dgm:prSet>
      <dgm:spPr/>
    </dgm:pt>
    <dgm:pt modelId="{D5C2CA5B-9AAD-4C86-AB73-599A1430A125}" type="pres">
      <dgm:prSet presAssocID="{175946B6-6C03-4AF3-B095-921358E501E2}" presName="parentLin" presStyleCnt="0"/>
      <dgm:spPr/>
    </dgm:pt>
    <dgm:pt modelId="{8047FD9A-3AA1-45B2-B74C-5C20FE6FF7D1}" type="pres">
      <dgm:prSet presAssocID="{175946B6-6C03-4AF3-B095-921358E501E2}" presName="parentLeftMargin" presStyleLbl="node1" presStyleIdx="0" presStyleCnt="3"/>
      <dgm:spPr/>
    </dgm:pt>
    <dgm:pt modelId="{F943315F-BCD2-4366-AC82-C48EFB0F27CF}" type="pres">
      <dgm:prSet presAssocID="{175946B6-6C03-4AF3-B095-921358E501E2}" presName="parentText" presStyleLbl="node1" presStyleIdx="0" presStyleCnt="3">
        <dgm:presLayoutVars>
          <dgm:chMax val="0"/>
          <dgm:bulletEnabled val="1"/>
        </dgm:presLayoutVars>
      </dgm:prSet>
      <dgm:spPr/>
    </dgm:pt>
    <dgm:pt modelId="{B537A6B8-655C-4C45-BD7A-D929C06255B7}" type="pres">
      <dgm:prSet presAssocID="{175946B6-6C03-4AF3-B095-921358E501E2}" presName="negativeSpace" presStyleCnt="0"/>
      <dgm:spPr/>
    </dgm:pt>
    <dgm:pt modelId="{E4D83E00-47D8-4141-B81A-0F18E4646C38}" type="pres">
      <dgm:prSet presAssocID="{175946B6-6C03-4AF3-B095-921358E501E2}" presName="childText" presStyleLbl="conFgAcc1" presStyleIdx="0" presStyleCnt="3">
        <dgm:presLayoutVars>
          <dgm:bulletEnabled val="1"/>
        </dgm:presLayoutVars>
      </dgm:prSet>
      <dgm:spPr/>
    </dgm:pt>
    <dgm:pt modelId="{CEF828F0-51AA-4971-BBA7-84F5FB8AE037}" type="pres">
      <dgm:prSet presAssocID="{095014EB-E4DD-413E-B928-254D0745601F}" presName="spaceBetweenRectangles" presStyleCnt="0"/>
      <dgm:spPr/>
    </dgm:pt>
    <dgm:pt modelId="{F002D987-D26B-48F8-886D-27B6D27654A1}" type="pres">
      <dgm:prSet presAssocID="{C77140D5-6060-416B-AB2F-0A173BCA7033}" presName="parentLin" presStyleCnt="0"/>
      <dgm:spPr/>
    </dgm:pt>
    <dgm:pt modelId="{4A58AE17-F7D9-4353-BEB5-81016D7556A6}" type="pres">
      <dgm:prSet presAssocID="{C77140D5-6060-416B-AB2F-0A173BCA7033}" presName="parentLeftMargin" presStyleLbl="node1" presStyleIdx="0" presStyleCnt="3"/>
      <dgm:spPr/>
    </dgm:pt>
    <dgm:pt modelId="{13D7B5FA-19B3-4807-A964-1A763E9D0675}" type="pres">
      <dgm:prSet presAssocID="{C77140D5-6060-416B-AB2F-0A173BCA7033}" presName="parentText" presStyleLbl="node1" presStyleIdx="1" presStyleCnt="3">
        <dgm:presLayoutVars>
          <dgm:chMax val="0"/>
          <dgm:bulletEnabled val="1"/>
        </dgm:presLayoutVars>
      </dgm:prSet>
      <dgm:spPr/>
    </dgm:pt>
    <dgm:pt modelId="{B11D8DCA-FBF6-4D5F-AF31-7ECCFB72C726}" type="pres">
      <dgm:prSet presAssocID="{C77140D5-6060-416B-AB2F-0A173BCA7033}" presName="negativeSpace" presStyleCnt="0"/>
      <dgm:spPr/>
    </dgm:pt>
    <dgm:pt modelId="{C9273F61-F4AA-4CFC-BA40-762A2EA78213}" type="pres">
      <dgm:prSet presAssocID="{C77140D5-6060-416B-AB2F-0A173BCA7033}" presName="childText" presStyleLbl="conFgAcc1" presStyleIdx="1" presStyleCnt="3">
        <dgm:presLayoutVars>
          <dgm:bulletEnabled val="1"/>
        </dgm:presLayoutVars>
      </dgm:prSet>
      <dgm:spPr/>
    </dgm:pt>
    <dgm:pt modelId="{B3F2DE8E-5137-4FA5-8AB7-1B45569324B7}" type="pres">
      <dgm:prSet presAssocID="{DCE7B8E6-55D7-404F-8B14-BD90A4EF88D0}" presName="spaceBetweenRectangles" presStyleCnt="0"/>
      <dgm:spPr/>
    </dgm:pt>
    <dgm:pt modelId="{954AE984-6914-493C-BE2D-75F683BBFC43}" type="pres">
      <dgm:prSet presAssocID="{7B9244FA-FE23-4EAC-942B-C9893A0CDC77}" presName="parentLin" presStyleCnt="0"/>
      <dgm:spPr/>
    </dgm:pt>
    <dgm:pt modelId="{C4F44476-3FF0-4415-B669-CF0C6587D597}" type="pres">
      <dgm:prSet presAssocID="{7B9244FA-FE23-4EAC-942B-C9893A0CDC77}" presName="parentLeftMargin" presStyleLbl="node1" presStyleIdx="1" presStyleCnt="3"/>
      <dgm:spPr/>
    </dgm:pt>
    <dgm:pt modelId="{CF14E309-52CC-47CA-A19F-F1EA29430A62}" type="pres">
      <dgm:prSet presAssocID="{7B9244FA-FE23-4EAC-942B-C9893A0CDC77}" presName="parentText" presStyleLbl="node1" presStyleIdx="2" presStyleCnt="3">
        <dgm:presLayoutVars>
          <dgm:chMax val="0"/>
          <dgm:bulletEnabled val="1"/>
        </dgm:presLayoutVars>
      </dgm:prSet>
      <dgm:spPr/>
    </dgm:pt>
    <dgm:pt modelId="{C166A977-B78B-443B-B9EC-058225F5C85C}" type="pres">
      <dgm:prSet presAssocID="{7B9244FA-FE23-4EAC-942B-C9893A0CDC77}" presName="negativeSpace" presStyleCnt="0"/>
      <dgm:spPr/>
    </dgm:pt>
    <dgm:pt modelId="{917C0086-AD0F-4293-9648-81689D2D2DE5}" type="pres">
      <dgm:prSet presAssocID="{7B9244FA-FE23-4EAC-942B-C9893A0CDC77}" presName="childText" presStyleLbl="conFgAcc1" presStyleIdx="2" presStyleCnt="3">
        <dgm:presLayoutVars>
          <dgm:bulletEnabled val="1"/>
        </dgm:presLayoutVars>
      </dgm:prSet>
      <dgm:spPr/>
    </dgm:pt>
  </dgm:ptLst>
  <dgm:cxnLst>
    <dgm:cxn modelId="{C386D812-5AE5-47E9-9EE8-56347197810A}" type="presOf" srcId="{C77140D5-6060-416B-AB2F-0A173BCA7033}" destId="{4A58AE17-F7D9-4353-BEB5-81016D7556A6}" srcOrd="0" destOrd="0" presId="urn:microsoft.com/office/officeart/2005/8/layout/list1"/>
    <dgm:cxn modelId="{B8916E1E-8364-40E3-B958-25216FD0DC67}" type="presOf" srcId="{175946B6-6C03-4AF3-B095-921358E501E2}" destId="{8047FD9A-3AA1-45B2-B74C-5C20FE6FF7D1}" srcOrd="0" destOrd="0" presId="urn:microsoft.com/office/officeart/2005/8/layout/list1"/>
    <dgm:cxn modelId="{48169636-648F-4FFE-BAA7-4B3F337C78A1}" type="presOf" srcId="{D93845AF-CBC5-435D-962D-944EF3BB634F}" destId="{E4D83E00-47D8-4141-B81A-0F18E4646C38}" srcOrd="0" destOrd="0" presId="urn:microsoft.com/office/officeart/2005/8/layout/list1"/>
    <dgm:cxn modelId="{069F3D48-C90F-4BA7-8A10-7E11807CF14A}" type="presOf" srcId="{C77140D5-6060-416B-AB2F-0A173BCA7033}" destId="{13D7B5FA-19B3-4807-A964-1A763E9D0675}" srcOrd="1" destOrd="0" presId="urn:microsoft.com/office/officeart/2005/8/layout/list1"/>
    <dgm:cxn modelId="{30C0344A-0AF4-4BAD-92C7-95DF3CC24BEA}" srcId="{C77140D5-6060-416B-AB2F-0A173BCA7033}" destId="{8263DB2A-9827-4954-8693-674C5EB1DAE8}" srcOrd="1" destOrd="0" parTransId="{5C98F93E-9FEB-4E8F-B41D-B97B3C09BE9B}" sibTransId="{0BB42C05-0FE6-46F6-B987-B86756149374}"/>
    <dgm:cxn modelId="{16DF944C-942B-44BA-BEE0-858810DC50B8}" type="presOf" srcId="{8BD677AB-1A34-41B6-92AD-30FF8C3ADE9B}" destId="{5EA96351-FF65-4045-8DC7-301E190EB21E}" srcOrd="0" destOrd="0" presId="urn:microsoft.com/office/officeart/2005/8/layout/list1"/>
    <dgm:cxn modelId="{89EC2756-6BEF-40A9-A04E-5C2A90B45E85}" srcId="{8BD677AB-1A34-41B6-92AD-30FF8C3ADE9B}" destId="{C77140D5-6060-416B-AB2F-0A173BCA7033}" srcOrd="1" destOrd="0" parTransId="{43C5C562-311A-4965-BFA6-45423631A5D2}" sibTransId="{DCE7B8E6-55D7-404F-8B14-BD90A4EF88D0}"/>
    <dgm:cxn modelId="{1D06E67D-5FE6-42EA-9612-537608AC2C64}" type="presOf" srcId="{EFE122AD-B51A-462F-8B73-F97F41FAE241}" destId="{E4D83E00-47D8-4141-B81A-0F18E4646C38}" srcOrd="0" destOrd="1" presId="urn:microsoft.com/office/officeart/2005/8/layout/list1"/>
    <dgm:cxn modelId="{F796AA89-EAFD-4EFD-BE86-C954008932F5}" type="presOf" srcId="{21549144-8D0D-4459-A53F-0729B0BD4750}" destId="{917C0086-AD0F-4293-9648-81689D2D2DE5}" srcOrd="0" destOrd="0" presId="urn:microsoft.com/office/officeart/2005/8/layout/list1"/>
    <dgm:cxn modelId="{1A435D92-1961-4A81-8DC9-AB73AF3E6FE0}" srcId="{C77140D5-6060-416B-AB2F-0A173BCA7033}" destId="{A52A1BB1-30AF-466B-8CD3-E45AB293F32A}" srcOrd="0" destOrd="0" parTransId="{A36C9AEB-F75B-4C66-A9F1-DDDEAABEE2DE}" sibTransId="{E5E45944-82DF-435F-900A-19C06792A095}"/>
    <dgm:cxn modelId="{7018DB95-EAEE-45C9-B6C6-D1B1D4F152A7}" type="presOf" srcId="{175946B6-6C03-4AF3-B095-921358E501E2}" destId="{F943315F-BCD2-4366-AC82-C48EFB0F27CF}" srcOrd="1" destOrd="0" presId="urn:microsoft.com/office/officeart/2005/8/layout/list1"/>
    <dgm:cxn modelId="{6A4AA7A5-1862-46F9-9641-50EA6C8486B5}" srcId="{175946B6-6C03-4AF3-B095-921358E501E2}" destId="{EFE122AD-B51A-462F-8B73-F97F41FAE241}" srcOrd="1" destOrd="0" parTransId="{8EC496D6-4D9D-47E7-9C8A-5AEF02CBC20C}" sibTransId="{134A72CD-F4BB-48C9-ABE2-DB0AC3245BCD}"/>
    <dgm:cxn modelId="{00777EA7-CE1A-46C0-97F0-7D6A6B58B532}" type="presOf" srcId="{A52A1BB1-30AF-466B-8CD3-E45AB293F32A}" destId="{C9273F61-F4AA-4CFC-BA40-762A2EA78213}" srcOrd="0" destOrd="0" presId="urn:microsoft.com/office/officeart/2005/8/layout/list1"/>
    <dgm:cxn modelId="{79DC56BF-72FD-475E-93F7-070DA5367D50}" type="presOf" srcId="{7B9244FA-FE23-4EAC-942B-C9893A0CDC77}" destId="{CF14E309-52CC-47CA-A19F-F1EA29430A62}" srcOrd="1" destOrd="0" presId="urn:microsoft.com/office/officeart/2005/8/layout/list1"/>
    <dgm:cxn modelId="{DF1F38C6-D401-48DC-9C73-BE1B580B27E9}" srcId="{8BD677AB-1A34-41B6-92AD-30FF8C3ADE9B}" destId="{7B9244FA-FE23-4EAC-942B-C9893A0CDC77}" srcOrd="2" destOrd="0" parTransId="{3BFDACBB-A868-460E-8A6D-9FBC025E75B5}" sibTransId="{987C3FE9-F001-446A-9D50-0689022326BD}"/>
    <dgm:cxn modelId="{0161F7C8-6633-4AB7-AE0B-3B804DAE991E}" type="presOf" srcId="{7B9244FA-FE23-4EAC-942B-C9893A0CDC77}" destId="{C4F44476-3FF0-4415-B669-CF0C6587D597}" srcOrd="0" destOrd="0" presId="urn:microsoft.com/office/officeart/2005/8/layout/list1"/>
    <dgm:cxn modelId="{67C1EBDA-0DF3-4E8B-B13A-ED3950F9025D}" type="presOf" srcId="{8263DB2A-9827-4954-8693-674C5EB1DAE8}" destId="{C9273F61-F4AA-4CFC-BA40-762A2EA78213}" srcOrd="0" destOrd="1" presId="urn:microsoft.com/office/officeart/2005/8/layout/list1"/>
    <dgm:cxn modelId="{AEE65FE5-ADB0-4092-A08D-6AEBE673789F}" srcId="{8BD677AB-1A34-41B6-92AD-30FF8C3ADE9B}" destId="{175946B6-6C03-4AF3-B095-921358E501E2}" srcOrd="0" destOrd="0" parTransId="{4BC3A478-D50B-47D8-8C54-F23CFAE736EE}" sibTransId="{095014EB-E4DD-413E-B928-254D0745601F}"/>
    <dgm:cxn modelId="{C81E30E9-BE39-4EF2-ABFB-AD65D7C90F3F}" srcId="{7B9244FA-FE23-4EAC-942B-C9893A0CDC77}" destId="{21549144-8D0D-4459-A53F-0729B0BD4750}" srcOrd="0" destOrd="0" parTransId="{793C3016-4040-453F-8A71-11A75E18B93F}" sibTransId="{EAB80586-B00A-4D92-B588-FB2FD2C4926A}"/>
    <dgm:cxn modelId="{3639BBF8-8AF9-4918-9F24-4D41AF7A2BA5}" srcId="{175946B6-6C03-4AF3-B095-921358E501E2}" destId="{D93845AF-CBC5-435D-962D-944EF3BB634F}" srcOrd="0" destOrd="0" parTransId="{EF536107-1C00-4FE0-8299-80AA5417F762}" sibTransId="{7B347653-1DA4-4A6B-90BC-E7CB96C4A542}"/>
    <dgm:cxn modelId="{1DC2EE11-4338-468A-9386-8F37A60AEA89}" type="presParOf" srcId="{5EA96351-FF65-4045-8DC7-301E190EB21E}" destId="{D5C2CA5B-9AAD-4C86-AB73-599A1430A125}" srcOrd="0" destOrd="0" presId="urn:microsoft.com/office/officeart/2005/8/layout/list1"/>
    <dgm:cxn modelId="{30C9487D-5949-49E7-BA7D-E310B85BBE55}" type="presParOf" srcId="{D5C2CA5B-9AAD-4C86-AB73-599A1430A125}" destId="{8047FD9A-3AA1-45B2-B74C-5C20FE6FF7D1}" srcOrd="0" destOrd="0" presId="urn:microsoft.com/office/officeart/2005/8/layout/list1"/>
    <dgm:cxn modelId="{D09C592F-BDEC-4028-BDCE-9A0AA5786D1E}" type="presParOf" srcId="{D5C2CA5B-9AAD-4C86-AB73-599A1430A125}" destId="{F943315F-BCD2-4366-AC82-C48EFB0F27CF}" srcOrd="1" destOrd="0" presId="urn:microsoft.com/office/officeart/2005/8/layout/list1"/>
    <dgm:cxn modelId="{4F86CC28-44ED-4F4B-8B00-8FC8F036552E}" type="presParOf" srcId="{5EA96351-FF65-4045-8DC7-301E190EB21E}" destId="{B537A6B8-655C-4C45-BD7A-D929C06255B7}" srcOrd="1" destOrd="0" presId="urn:microsoft.com/office/officeart/2005/8/layout/list1"/>
    <dgm:cxn modelId="{5424A98F-5B90-4BD7-813B-F3763E1EF4D1}" type="presParOf" srcId="{5EA96351-FF65-4045-8DC7-301E190EB21E}" destId="{E4D83E00-47D8-4141-B81A-0F18E4646C38}" srcOrd="2" destOrd="0" presId="urn:microsoft.com/office/officeart/2005/8/layout/list1"/>
    <dgm:cxn modelId="{3E6B66B6-246C-4E0C-90DE-ACF06317AF10}" type="presParOf" srcId="{5EA96351-FF65-4045-8DC7-301E190EB21E}" destId="{CEF828F0-51AA-4971-BBA7-84F5FB8AE037}" srcOrd="3" destOrd="0" presId="urn:microsoft.com/office/officeart/2005/8/layout/list1"/>
    <dgm:cxn modelId="{2325268D-3A41-41D0-A060-BFC7D4DCD80E}" type="presParOf" srcId="{5EA96351-FF65-4045-8DC7-301E190EB21E}" destId="{F002D987-D26B-48F8-886D-27B6D27654A1}" srcOrd="4" destOrd="0" presId="urn:microsoft.com/office/officeart/2005/8/layout/list1"/>
    <dgm:cxn modelId="{3F6BF2B4-5E28-4FAD-92AF-C4A5DA3C4510}" type="presParOf" srcId="{F002D987-D26B-48F8-886D-27B6D27654A1}" destId="{4A58AE17-F7D9-4353-BEB5-81016D7556A6}" srcOrd="0" destOrd="0" presId="urn:microsoft.com/office/officeart/2005/8/layout/list1"/>
    <dgm:cxn modelId="{31CB145A-BF0D-4DCD-9F75-CE9B045AEA79}" type="presParOf" srcId="{F002D987-D26B-48F8-886D-27B6D27654A1}" destId="{13D7B5FA-19B3-4807-A964-1A763E9D0675}" srcOrd="1" destOrd="0" presId="urn:microsoft.com/office/officeart/2005/8/layout/list1"/>
    <dgm:cxn modelId="{23C1D40C-B5FE-4EF3-86D1-BEEEC9F471A1}" type="presParOf" srcId="{5EA96351-FF65-4045-8DC7-301E190EB21E}" destId="{B11D8DCA-FBF6-4D5F-AF31-7ECCFB72C726}" srcOrd="5" destOrd="0" presId="urn:microsoft.com/office/officeart/2005/8/layout/list1"/>
    <dgm:cxn modelId="{5B6C3AB2-C732-4070-A9A0-5EA85B38AC32}" type="presParOf" srcId="{5EA96351-FF65-4045-8DC7-301E190EB21E}" destId="{C9273F61-F4AA-4CFC-BA40-762A2EA78213}" srcOrd="6" destOrd="0" presId="urn:microsoft.com/office/officeart/2005/8/layout/list1"/>
    <dgm:cxn modelId="{B06BC978-9315-4672-A50B-103A7EFC5274}" type="presParOf" srcId="{5EA96351-FF65-4045-8DC7-301E190EB21E}" destId="{B3F2DE8E-5137-4FA5-8AB7-1B45569324B7}" srcOrd="7" destOrd="0" presId="urn:microsoft.com/office/officeart/2005/8/layout/list1"/>
    <dgm:cxn modelId="{68520165-48C9-4AE8-B0F3-D6E08EBE6668}" type="presParOf" srcId="{5EA96351-FF65-4045-8DC7-301E190EB21E}" destId="{954AE984-6914-493C-BE2D-75F683BBFC43}" srcOrd="8" destOrd="0" presId="urn:microsoft.com/office/officeart/2005/8/layout/list1"/>
    <dgm:cxn modelId="{9078431F-3D4D-4CA7-B863-AC49B5650D90}" type="presParOf" srcId="{954AE984-6914-493C-BE2D-75F683BBFC43}" destId="{C4F44476-3FF0-4415-B669-CF0C6587D597}" srcOrd="0" destOrd="0" presId="urn:microsoft.com/office/officeart/2005/8/layout/list1"/>
    <dgm:cxn modelId="{337076D4-989C-422C-BBBE-8A929F2A3428}" type="presParOf" srcId="{954AE984-6914-493C-BE2D-75F683BBFC43}" destId="{CF14E309-52CC-47CA-A19F-F1EA29430A62}" srcOrd="1" destOrd="0" presId="urn:microsoft.com/office/officeart/2005/8/layout/list1"/>
    <dgm:cxn modelId="{D51EFE8D-8A54-4D7C-ADE2-9A5C034FF05B}" type="presParOf" srcId="{5EA96351-FF65-4045-8DC7-301E190EB21E}" destId="{C166A977-B78B-443B-B9EC-058225F5C85C}" srcOrd="9" destOrd="0" presId="urn:microsoft.com/office/officeart/2005/8/layout/list1"/>
    <dgm:cxn modelId="{0F8C0DCB-96F1-4374-9592-50B56E11D511}" type="presParOf" srcId="{5EA96351-FF65-4045-8DC7-301E190EB21E}" destId="{917C0086-AD0F-4293-9648-81689D2D2DE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BD677AB-1A34-41B6-92AD-30FF8C3ADE9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175946B6-6C03-4AF3-B095-921358E501E2}">
      <dgm:prSet/>
      <dgm:spPr/>
      <dgm:t>
        <a:bodyPr/>
        <a:lstStyle/>
        <a:p>
          <a:r>
            <a:rPr lang="en-US" dirty="0" err="1">
              <a:latin typeface="Consolas" panose="020B0609020204030204" pitchFamily="49" charset="0"/>
            </a:rPr>
            <a:t>UIElement</a:t>
          </a:r>
          <a:r>
            <a:rPr lang="en-US" dirty="0"/>
            <a:t> introduces other size-related properties:</a:t>
          </a:r>
        </a:p>
      </dgm:t>
    </dgm:pt>
    <dgm:pt modelId="{4BC3A478-D50B-47D8-8C54-F23CFAE736EE}" type="parTrans" cxnId="{AEE65FE5-ADB0-4092-A08D-6AEBE673789F}">
      <dgm:prSet/>
      <dgm:spPr/>
      <dgm:t>
        <a:bodyPr/>
        <a:lstStyle/>
        <a:p>
          <a:endParaRPr lang="en-US"/>
        </a:p>
      </dgm:t>
    </dgm:pt>
    <dgm:pt modelId="{095014EB-E4DD-413E-B928-254D0745601F}" type="sibTrans" cxnId="{AEE65FE5-ADB0-4092-A08D-6AEBE673789F}">
      <dgm:prSet/>
      <dgm:spPr/>
      <dgm:t>
        <a:bodyPr/>
        <a:lstStyle/>
        <a:p>
          <a:endParaRPr lang="en-US"/>
        </a:p>
      </dgm:t>
    </dgm:pt>
    <dgm:pt modelId="{D93845AF-CBC5-435D-962D-944EF3BB634F}">
      <dgm:prSet/>
      <dgm:spPr/>
      <dgm:t>
        <a:bodyPr/>
        <a:lstStyle/>
        <a:p>
          <a:r>
            <a:rPr lang="en-US" dirty="0" err="1">
              <a:latin typeface="Consolas" panose="020B0609020204030204" pitchFamily="49" charset="0"/>
            </a:rPr>
            <a:t>DesiredSize</a:t>
          </a:r>
          <a:r>
            <a:rPr lang="en-US" dirty="0">
              <a:latin typeface="Consolas" panose="020B0609020204030204" pitchFamily="49" charset="0"/>
            </a:rPr>
            <a:t> { get; }</a:t>
          </a:r>
        </a:p>
      </dgm:t>
    </dgm:pt>
    <dgm:pt modelId="{EF536107-1C00-4FE0-8299-80AA5417F762}" type="parTrans" cxnId="{3639BBF8-8AF9-4918-9F24-4D41AF7A2BA5}">
      <dgm:prSet/>
      <dgm:spPr/>
      <dgm:t>
        <a:bodyPr/>
        <a:lstStyle/>
        <a:p>
          <a:endParaRPr lang="en-US"/>
        </a:p>
      </dgm:t>
    </dgm:pt>
    <dgm:pt modelId="{7B347653-1DA4-4A6B-90BC-E7CB96C4A542}" type="sibTrans" cxnId="{3639BBF8-8AF9-4918-9F24-4D41AF7A2BA5}">
      <dgm:prSet/>
      <dgm:spPr/>
      <dgm:t>
        <a:bodyPr/>
        <a:lstStyle/>
        <a:p>
          <a:endParaRPr lang="en-US"/>
        </a:p>
      </dgm:t>
    </dgm:pt>
    <dgm:pt modelId="{EFE122AD-B51A-462F-8B73-F97F41FAE241}">
      <dgm:prSet/>
      <dgm:spPr/>
      <dgm:t>
        <a:bodyPr/>
        <a:lstStyle/>
        <a:p>
          <a:r>
            <a:rPr lang="en-US" dirty="0" err="1">
              <a:latin typeface="Consolas" panose="020B0609020204030204" pitchFamily="49" charset="0"/>
            </a:rPr>
            <a:t>RenderSize</a:t>
          </a:r>
          <a:r>
            <a:rPr lang="en-US" dirty="0">
              <a:latin typeface="Consolas" panose="020B0609020204030204" pitchFamily="49" charset="0"/>
            </a:rPr>
            <a:t>  { get; }</a:t>
          </a:r>
        </a:p>
      </dgm:t>
    </dgm:pt>
    <dgm:pt modelId="{8EC496D6-4D9D-47E7-9C8A-5AEF02CBC20C}" type="parTrans" cxnId="{6A4AA7A5-1862-46F9-9641-50EA6C8486B5}">
      <dgm:prSet/>
      <dgm:spPr/>
      <dgm:t>
        <a:bodyPr/>
        <a:lstStyle/>
        <a:p>
          <a:endParaRPr lang="en-US"/>
        </a:p>
      </dgm:t>
    </dgm:pt>
    <dgm:pt modelId="{134A72CD-F4BB-48C9-ABE2-DB0AC3245BCD}" type="sibTrans" cxnId="{6A4AA7A5-1862-46F9-9641-50EA6C8486B5}">
      <dgm:prSet/>
      <dgm:spPr/>
      <dgm:t>
        <a:bodyPr/>
        <a:lstStyle/>
        <a:p>
          <a:endParaRPr lang="en-US"/>
        </a:p>
      </dgm:t>
    </dgm:pt>
    <dgm:pt modelId="{C8F4BBEB-B5D1-4829-8578-E7536DE153BF}">
      <dgm:prSet/>
      <dgm:spPr/>
      <dgm:t>
        <a:bodyPr/>
        <a:lstStyle/>
        <a:p>
          <a:r>
            <a:rPr lang="en-US" dirty="0" err="1">
              <a:latin typeface="Consolas" panose="020B0609020204030204" pitchFamily="49" charset="0"/>
            </a:rPr>
            <a:t>FrameworkElement</a:t>
          </a:r>
          <a:r>
            <a:rPr lang="en-US" dirty="0">
              <a:latin typeface="+mn-lt"/>
            </a:rPr>
            <a:t> introduces two more properties:</a:t>
          </a:r>
        </a:p>
      </dgm:t>
    </dgm:pt>
    <dgm:pt modelId="{86328BAA-79CA-4B6E-828A-6C53E3AB5E88}" type="parTrans" cxnId="{67C4EFCA-3067-414F-BB7B-3FD89D8043F4}">
      <dgm:prSet/>
      <dgm:spPr/>
      <dgm:t>
        <a:bodyPr/>
        <a:lstStyle/>
        <a:p>
          <a:endParaRPr lang="en-US"/>
        </a:p>
      </dgm:t>
    </dgm:pt>
    <dgm:pt modelId="{6745CFB4-3690-4AF2-91D2-6701C4C15376}" type="sibTrans" cxnId="{67C4EFCA-3067-414F-BB7B-3FD89D8043F4}">
      <dgm:prSet/>
      <dgm:spPr/>
      <dgm:t>
        <a:bodyPr/>
        <a:lstStyle/>
        <a:p>
          <a:endParaRPr lang="en-US"/>
        </a:p>
      </dgm:t>
    </dgm:pt>
    <dgm:pt modelId="{7A605EEB-039E-4323-AE40-5DCBF63662A9}">
      <dgm:prSet/>
      <dgm:spPr/>
      <dgm:t>
        <a:bodyPr/>
        <a:lstStyle/>
        <a:p>
          <a:r>
            <a:rPr lang="en-US" dirty="0">
              <a:latin typeface="Consolas" panose="020B0609020204030204" pitchFamily="49" charset="0"/>
            </a:rPr>
            <a:t>double </a:t>
          </a:r>
          <a:r>
            <a:rPr lang="en-US" dirty="0" err="1">
              <a:latin typeface="Consolas" panose="020B0609020204030204" pitchFamily="49" charset="0"/>
            </a:rPr>
            <a:t>ActualHeight</a:t>
          </a:r>
          <a:r>
            <a:rPr lang="en-US" dirty="0">
              <a:latin typeface="Consolas" panose="020B0609020204030204" pitchFamily="49" charset="0"/>
            </a:rPr>
            <a:t> { get; }</a:t>
          </a:r>
        </a:p>
      </dgm:t>
    </dgm:pt>
    <dgm:pt modelId="{CB9C8EA9-D153-469B-8D06-EDCDEFB14C16}" type="parTrans" cxnId="{128FFC28-7BF2-44F5-995E-DE94D89B4CE9}">
      <dgm:prSet/>
      <dgm:spPr/>
      <dgm:t>
        <a:bodyPr/>
        <a:lstStyle/>
        <a:p>
          <a:endParaRPr lang="en-US"/>
        </a:p>
      </dgm:t>
    </dgm:pt>
    <dgm:pt modelId="{7E93D7FE-C4C9-45C7-A569-22A4F278247A}" type="sibTrans" cxnId="{128FFC28-7BF2-44F5-995E-DE94D89B4CE9}">
      <dgm:prSet/>
      <dgm:spPr/>
      <dgm:t>
        <a:bodyPr/>
        <a:lstStyle/>
        <a:p>
          <a:endParaRPr lang="en-US"/>
        </a:p>
      </dgm:t>
    </dgm:pt>
    <dgm:pt modelId="{1BADDB1B-37CD-4866-911F-42557955494C}">
      <dgm:prSet/>
      <dgm:spPr/>
      <dgm:t>
        <a:bodyPr/>
        <a:lstStyle/>
        <a:p>
          <a:r>
            <a:rPr lang="en-US" dirty="0">
              <a:latin typeface="Consolas" panose="020B0609020204030204" pitchFamily="49" charset="0"/>
            </a:rPr>
            <a:t>double </a:t>
          </a:r>
          <a:r>
            <a:rPr lang="en-US" dirty="0" err="1">
              <a:latin typeface="Consolas" panose="020B0609020204030204" pitchFamily="49" charset="0"/>
            </a:rPr>
            <a:t>ActualWidth</a:t>
          </a:r>
          <a:r>
            <a:rPr lang="en-US" dirty="0">
              <a:latin typeface="Consolas" panose="020B0609020204030204" pitchFamily="49" charset="0"/>
            </a:rPr>
            <a:t>  { get; }</a:t>
          </a:r>
        </a:p>
      </dgm:t>
    </dgm:pt>
    <dgm:pt modelId="{34EEE195-5986-4416-BC6F-BC515C50EC8F}" type="parTrans" cxnId="{F2345251-23C9-457F-86A9-8909684470E7}">
      <dgm:prSet/>
      <dgm:spPr/>
      <dgm:t>
        <a:bodyPr/>
        <a:lstStyle/>
        <a:p>
          <a:endParaRPr lang="en-US"/>
        </a:p>
      </dgm:t>
    </dgm:pt>
    <dgm:pt modelId="{77F3E117-6C54-42E5-93BB-6260D0F6662F}" type="sibTrans" cxnId="{F2345251-23C9-457F-86A9-8909684470E7}">
      <dgm:prSet/>
      <dgm:spPr/>
      <dgm:t>
        <a:bodyPr/>
        <a:lstStyle/>
        <a:p>
          <a:endParaRPr lang="en-US"/>
        </a:p>
      </dgm:t>
    </dgm:pt>
    <dgm:pt modelId="{5EA96351-FF65-4045-8DC7-301E190EB21E}" type="pres">
      <dgm:prSet presAssocID="{8BD677AB-1A34-41B6-92AD-30FF8C3ADE9B}" presName="linear" presStyleCnt="0">
        <dgm:presLayoutVars>
          <dgm:dir/>
          <dgm:animLvl val="lvl"/>
          <dgm:resizeHandles val="exact"/>
        </dgm:presLayoutVars>
      </dgm:prSet>
      <dgm:spPr/>
    </dgm:pt>
    <dgm:pt modelId="{D5C2CA5B-9AAD-4C86-AB73-599A1430A125}" type="pres">
      <dgm:prSet presAssocID="{175946B6-6C03-4AF3-B095-921358E501E2}" presName="parentLin" presStyleCnt="0"/>
      <dgm:spPr/>
    </dgm:pt>
    <dgm:pt modelId="{8047FD9A-3AA1-45B2-B74C-5C20FE6FF7D1}" type="pres">
      <dgm:prSet presAssocID="{175946B6-6C03-4AF3-B095-921358E501E2}" presName="parentLeftMargin" presStyleLbl="node1" presStyleIdx="0" presStyleCnt="2"/>
      <dgm:spPr/>
    </dgm:pt>
    <dgm:pt modelId="{F943315F-BCD2-4366-AC82-C48EFB0F27CF}" type="pres">
      <dgm:prSet presAssocID="{175946B6-6C03-4AF3-B095-921358E501E2}" presName="parentText" presStyleLbl="node1" presStyleIdx="0" presStyleCnt="2">
        <dgm:presLayoutVars>
          <dgm:chMax val="0"/>
          <dgm:bulletEnabled val="1"/>
        </dgm:presLayoutVars>
      </dgm:prSet>
      <dgm:spPr/>
    </dgm:pt>
    <dgm:pt modelId="{B537A6B8-655C-4C45-BD7A-D929C06255B7}" type="pres">
      <dgm:prSet presAssocID="{175946B6-6C03-4AF3-B095-921358E501E2}" presName="negativeSpace" presStyleCnt="0"/>
      <dgm:spPr/>
    </dgm:pt>
    <dgm:pt modelId="{E4D83E00-47D8-4141-B81A-0F18E4646C38}" type="pres">
      <dgm:prSet presAssocID="{175946B6-6C03-4AF3-B095-921358E501E2}" presName="childText" presStyleLbl="conFgAcc1" presStyleIdx="0" presStyleCnt="2">
        <dgm:presLayoutVars>
          <dgm:bulletEnabled val="1"/>
        </dgm:presLayoutVars>
      </dgm:prSet>
      <dgm:spPr/>
    </dgm:pt>
    <dgm:pt modelId="{DFA1DC14-E590-4655-87EF-FCF96C5C1515}" type="pres">
      <dgm:prSet presAssocID="{095014EB-E4DD-413E-B928-254D0745601F}" presName="spaceBetweenRectangles" presStyleCnt="0"/>
      <dgm:spPr/>
    </dgm:pt>
    <dgm:pt modelId="{D43C255D-7E01-4C78-812A-E83A9BBC2FC5}" type="pres">
      <dgm:prSet presAssocID="{C8F4BBEB-B5D1-4829-8578-E7536DE153BF}" presName="parentLin" presStyleCnt="0"/>
      <dgm:spPr/>
    </dgm:pt>
    <dgm:pt modelId="{67F19825-21D8-4B04-9B38-539C40DB5941}" type="pres">
      <dgm:prSet presAssocID="{C8F4BBEB-B5D1-4829-8578-E7536DE153BF}" presName="parentLeftMargin" presStyleLbl="node1" presStyleIdx="0" presStyleCnt="2"/>
      <dgm:spPr/>
    </dgm:pt>
    <dgm:pt modelId="{B76F5A9D-CC29-4437-B37E-3A82985E845A}" type="pres">
      <dgm:prSet presAssocID="{C8F4BBEB-B5D1-4829-8578-E7536DE153BF}" presName="parentText" presStyleLbl="node1" presStyleIdx="1" presStyleCnt="2">
        <dgm:presLayoutVars>
          <dgm:chMax val="0"/>
          <dgm:bulletEnabled val="1"/>
        </dgm:presLayoutVars>
      </dgm:prSet>
      <dgm:spPr/>
    </dgm:pt>
    <dgm:pt modelId="{95E16FEB-0C96-4744-B4B9-D491640DEC50}" type="pres">
      <dgm:prSet presAssocID="{C8F4BBEB-B5D1-4829-8578-E7536DE153BF}" presName="negativeSpace" presStyleCnt="0"/>
      <dgm:spPr/>
    </dgm:pt>
    <dgm:pt modelId="{85D9AA30-5612-4BB9-B6C4-F5101EF26BE3}" type="pres">
      <dgm:prSet presAssocID="{C8F4BBEB-B5D1-4829-8578-E7536DE153BF}" presName="childText" presStyleLbl="conFgAcc1" presStyleIdx="1" presStyleCnt="2">
        <dgm:presLayoutVars>
          <dgm:bulletEnabled val="1"/>
        </dgm:presLayoutVars>
      </dgm:prSet>
      <dgm:spPr/>
    </dgm:pt>
  </dgm:ptLst>
  <dgm:cxnLst>
    <dgm:cxn modelId="{B8916E1E-8364-40E3-B958-25216FD0DC67}" type="presOf" srcId="{175946B6-6C03-4AF3-B095-921358E501E2}" destId="{8047FD9A-3AA1-45B2-B74C-5C20FE6FF7D1}" srcOrd="0" destOrd="0" presId="urn:microsoft.com/office/officeart/2005/8/layout/list1"/>
    <dgm:cxn modelId="{128FFC28-7BF2-44F5-995E-DE94D89B4CE9}" srcId="{C8F4BBEB-B5D1-4829-8578-E7536DE153BF}" destId="{7A605EEB-039E-4323-AE40-5DCBF63662A9}" srcOrd="0" destOrd="0" parTransId="{CB9C8EA9-D153-469B-8D06-EDCDEFB14C16}" sibTransId="{7E93D7FE-C4C9-45C7-A569-22A4F278247A}"/>
    <dgm:cxn modelId="{48169636-648F-4FFE-BAA7-4B3F337C78A1}" type="presOf" srcId="{D93845AF-CBC5-435D-962D-944EF3BB634F}" destId="{E4D83E00-47D8-4141-B81A-0F18E4646C38}" srcOrd="0" destOrd="0" presId="urn:microsoft.com/office/officeart/2005/8/layout/list1"/>
    <dgm:cxn modelId="{7F8CD049-4A18-4359-A444-F56A28F88049}" type="presOf" srcId="{7A605EEB-039E-4323-AE40-5DCBF63662A9}" destId="{85D9AA30-5612-4BB9-B6C4-F5101EF26BE3}" srcOrd="0" destOrd="0" presId="urn:microsoft.com/office/officeart/2005/8/layout/list1"/>
    <dgm:cxn modelId="{D58C7D4B-014F-4266-85AB-5B7B9409A1B8}" type="presOf" srcId="{C8F4BBEB-B5D1-4829-8578-E7536DE153BF}" destId="{67F19825-21D8-4B04-9B38-539C40DB5941}" srcOrd="0" destOrd="0" presId="urn:microsoft.com/office/officeart/2005/8/layout/list1"/>
    <dgm:cxn modelId="{16DF944C-942B-44BA-BEE0-858810DC50B8}" type="presOf" srcId="{8BD677AB-1A34-41B6-92AD-30FF8C3ADE9B}" destId="{5EA96351-FF65-4045-8DC7-301E190EB21E}" srcOrd="0" destOrd="0" presId="urn:microsoft.com/office/officeart/2005/8/layout/list1"/>
    <dgm:cxn modelId="{F2345251-23C9-457F-86A9-8909684470E7}" srcId="{C8F4BBEB-B5D1-4829-8578-E7536DE153BF}" destId="{1BADDB1B-37CD-4866-911F-42557955494C}" srcOrd="1" destOrd="0" parTransId="{34EEE195-5986-4416-BC6F-BC515C50EC8F}" sibTransId="{77F3E117-6C54-42E5-93BB-6260D0F6662F}"/>
    <dgm:cxn modelId="{1D06E67D-5FE6-42EA-9612-537608AC2C64}" type="presOf" srcId="{EFE122AD-B51A-462F-8B73-F97F41FAE241}" destId="{E4D83E00-47D8-4141-B81A-0F18E4646C38}" srcOrd="0" destOrd="1" presId="urn:microsoft.com/office/officeart/2005/8/layout/list1"/>
    <dgm:cxn modelId="{7018DB95-EAEE-45C9-B6C6-D1B1D4F152A7}" type="presOf" srcId="{175946B6-6C03-4AF3-B095-921358E501E2}" destId="{F943315F-BCD2-4366-AC82-C48EFB0F27CF}" srcOrd="1" destOrd="0" presId="urn:microsoft.com/office/officeart/2005/8/layout/list1"/>
    <dgm:cxn modelId="{6A4AA7A5-1862-46F9-9641-50EA6C8486B5}" srcId="{175946B6-6C03-4AF3-B095-921358E501E2}" destId="{EFE122AD-B51A-462F-8B73-F97F41FAE241}" srcOrd="1" destOrd="0" parTransId="{8EC496D6-4D9D-47E7-9C8A-5AEF02CBC20C}" sibTransId="{134A72CD-F4BB-48C9-ABE2-DB0AC3245BCD}"/>
    <dgm:cxn modelId="{B95B13CA-4A8F-4CB4-A4B3-54984FB31344}" type="presOf" srcId="{C8F4BBEB-B5D1-4829-8578-E7536DE153BF}" destId="{B76F5A9D-CC29-4437-B37E-3A82985E845A}" srcOrd="1" destOrd="0" presId="urn:microsoft.com/office/officeart/2005/8/layout/list1"/>
    <dgm:cxn modelId="{67C4EFCA-3067-414F-BB7B-3FD89D8043F4}" srcId="{8BD677AB-1A34-41B6-92AD-30FF8C3ADE9B}" destId="{C8F4BBEB-B5D1-4829-8578-E7536DE153BF}" srcOrd="1" destOrd="0" parTransId="{86328BAA-79CA-4B6E-828A-6C53E3AB5E88}" sibTransId="{6745CFB4-3690-4AF2-91D2-6701C4C15376}"/>
    <dgm:cxn modelId="{AEE65FE5-ADB0-4092-A08D-6AEBE673789F}" srcId="{8BD677AB-1A34-41B6-92AD-30FF8C3ADE9B}" destId="{175946B6-6C03-4AF3-B095-921358E501E2}" srcOrd="0" destOrd="0" parTransId="{4BC3A478-D50B-47D8-8C54-F23CFAE736EE}" sibTransId="{095014EB-E4DD-413E-B928-254D0745601F}"/>
    <dgm:cxn modelId="{3639BBF8-8AF9-4918-9F24-4D41AF7A2BA5}" srcId="{175946B6-6C03-4AF3-B095-921358E501E2}" destId="{D93845AF-CBC5-435D-962D-944EF3BB634F}" srcOrd="0" destOrd="0" parTransId="{EF536107-1C00-4FE0-8299-80AA5417F762}" sibTransId="{7B347653-1DA4-4A6B-90BC-E7CB96C4A542}"/>
    <dgm:cxn modelId="{78AA0DFC-302B-4052-8B7A-0C77704AC919}" type="presOf" srcId="{1BADDB1B-37CD-4866-911F-42557955494C}" destId="{85D9AA30-5612-4BB9-B6C4-F5101EF26BE3}" srcOrd="0" destOrd="1" presId="urn:microsoft.com/office/officeart/2005/8/layout/list1"/>
    <dgm:cxn modelId="{1DC2EE11-4338-468A-9386-8F37A60AEA89}" type="presParOf" srcId="{5EA96351-FF65-4045-8DC7-301E190EB21E}" destId="{D5C2CA5B-9AAD-4C86-AB73-599A1430A125}" srcOrd="0" destOrd="0" presId="urn:microsoft.com/office/officeart/2005/8/layout/list1"/>
    <dgm:cxn modelId="{30C9487D-5949-49E7-BA7D-E310B85BBE55}" type="presParOf" srcId="{D5C2CA5B-9AAD-4C86-AB73-599A1430A125}" destId="{8047FD9A-3AA1-45B2-B74C-5C20FE6FF7D1}" srcOrd="0" destOrd="0" presId="urn:microsoft.com/office/officeart/2005/8/layout/list1"/>
    <dgm:cxn modelId="{D09C592F-BDEC-4028-BDCE-9A0AA5786D1E}" type="presParOf" srcId="{D5C2CA5B-9AAD-4C86-AB73-599A1430A125}" destId="{F943315F-BCD2-4366-AC82-C48EFB0F27CF}" srcOrd="1" destOrd="0" presId="urn:microsoft.com/office/officeart/2005/8/layout/list1"/>
    <dgm:cxn modelId="{4F86CC28-44ED-4F4B-8B00-8FC8F036552E}" type="presParOf" srcId="{5EA96351-FF65-4045-8DC7-301E190EB21E}" destId="{B537A6B8-655C-4C45-BD7A-D929C06255B7}" srcOrd="1" destOrd="0" presId="urn:microsoft.com/office/officeart/2005/8/layout/list1"/>
    <dgm:cxn modelId="{5424A98F-5B90-4BD7-813B-F3763E1EF4D1}" type="presParOf" srcId="{5EA96351-FF65-4045-8DC7-301E190EB21E}" destId="{E4D83E00-47D8-4141-B81A-0F18E4646C38}" srcOrd="2" destOrd="0" presId="urn:microsoft.com/office/officeart/2005/8/layout/list1"/>
    <dgm:cxn modelId="{67017EA6-AE2C-4A2A-85BF-BA676A9BCA06}" type="presParOf" srcId="{5EA96351-FF65-4045-8DC7-301E190EB21E}" destId="{DFA1DC14-E590-4655-87EF-FCF96C5C1515}" srcOrd="3" destOrd="0" presId="urn:microsoft.com/office/officeart/2005/8/layout/list1"/>
    <dgm:cxn modelId="{D8939B26-5FDB-4373-8B99-84F712FAD1BA}" type="presParOf" srcId="{5EA96351-FF65-4045-8DC7-301E190EB21E}" destId="{D43C255D-7E01-4C78-812A-E83A9BBC2FC5}" srcOrd="4" destOrd="0" presId="urn:microsoft.com/office/officeart/2005/8/layout/list1"/>
    <dgm:cxn modelId="{3445127E-F867-4A3E-9DD7-178983C6459B}" type="presParOf" srcId="{D43C255D-7E01-4C78-812A-E83A9BBC2FC5}" destId="{67F19825-21D8-4B04-9B38-539C40DB5941}" srcOrd="0" destOrd="0" presId="urn:microsoft.com/office/officeart/2005/8/layout/list1"/>
    <dgm:cxn modelId="{D581AE46-5C53-435E-B767-88D75F71038D}" type="presParOf" srcId="{D43C255D-7E01-4C78-812A-E83A9BBC2FC5}" destId="{B76F5A9D-CC29-4437-B37E-3A82985E845A}" srcOrd="1" destOrd="0" presId="urn:microsoft.com/office/officeart/2005/8/layout/list1"/>
    <dgm:cxn modelId="{C9C6C5D2-0FC5-4949-BEB0-51CA8F0C31B8}" type="presParOf" srcId="{5EA96351-FF65-4045-8DC7-301E190EB21E}" destId="{95E16FEB-0C96-4744-B4B9-D491640DEC50}" srcOrd="5" destOrd="0" presId="urn:microsoft.com/office/officeart/2005/8/layout/list1"/>
    <dgm:cxn modelId="{EF539DF4-9C08-4E90-AB6C-14F24BB3DA9C}" type="presParOf" srcId="{5EA96351-FF65-4045-8DC7-301E190EB21E}" destId="{85D9AA30-5612-4BB9-B6C4-F5101EF26BE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574BF6E-3A8D-443F-84DE-877EAA20BE16}">
      <dgm:prSet phldrT="[Text]" custT="1"/>
      <dgm:spPr>
        <a:ln>
          <a:solidFill>
            <a:schemeClr val="bg1">
              <a:lumMod val="50000"/>
              <a:lumOff val="50000"/>
            </a:schemeClr>
          </a:solidFill>
        </a:ln>
      </dgm:spPr>
      <dgm:t>
        <a:bodyPr/>
        <a:lstStyle/>
        <a:p>
          <a:r>
            <a:rPr lang="en-US" sz="1200" dirty="0">
              <a:latin typeface="Consolas" panose="020B0609020204030204" pitchFamily="49" charset="0"/>
            </a:rPr>
            <a:t>Object</a:t>
          </a:r>
        </a:p>
      </dgm:t>
    </dgm:pt>
    <dgm:pt modelId="{978DDABC-A180-42EA-90DE-68AC5AF2F15D}" type="parTrans" cxnId="{E6EA60F5-353D-4DEE-AD4B-5421D16C3BC4}">
      <dgm:prSet/>
      <dgm:spPr/>
      <dgm:t>
        <a:bodyPr/>
        <a:lstStyle/>
        <a:p>
          <a:endParaRPr lang="en-US"/>
        </a:p>
      </dgm:t>
    </dgm:pt>
    <dgm:pt modelId="{F996652C-D3EE-4D9A-8E0E-D86A8F9397EB}" type="sibTrans" cxnId="{E6EA60F5-353D-4DEE-AD4B-5421D16C3BC4}">
      <dgm:prSet/>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9B1DB847-4E55-4EFC-A72D-47462569AEC1}" type="pres">
      <dgm:prSet presAssocID="{1574BF6E-3A8D-443F-84DE-877EAA20BE16}" presName="hierRoot1" presStyleCnt="0"/>
      <dgm:spPr/>
    </dgm:pt>
    <dgm:pt modelId="{88535BE7-A547-4F13-A074-4BAEF8819A40}" type="pres">
      <dgm:prSet presAssocID="{1574BF6E-3A8D-443F-84DE-877EAA20BE16}" presName="composite" presStyleCnt="0"/>
      <dgm:spPr/>
    </dgm:pt>
    <dgm:pt modelId="{C98E08B2-C725-4678-8E37-F8C696848A12}" type="pres">
      <dgm:prSet presAssocID="{1574BF6E-3A8D-443F-84DE-877EAA20BE16}" presName="background" presStyleLbl="node0" presStyleIdx="0" presStyleCnt="1"/>
      <dgm:spPr>
        <a:solidFill>
          <a:schemeClr val="bg1">
            <a:lumMod val="50000"/>
            <a:lumOff val="50000"/>
          </a:schemeClr>
        </a:solidFill>
      </dgm:spPr>
    </dgm:pt>
    <dgm:pt modelId="{A3B4ADC0-D33E-4701-A80E-B6B674260AB7}" type="pres">
      <dgm:prSet presAssocID="{1574BF6E-3A8D-443F-84DE-877EAA20BE16}" presName="text" presStyleLbl="fgAcc0" presStyleIdx="0" presStyleCnt="1">
        <dgm:presLayoutVars>
          <dgm:chPref val="3"/>
        </dgm:presLayoutVars>
      </dgm:prSet>
      <dgm:spPr/>
    </dgm:pt>
    <dgm:pt modelId="{B32515C5-BB57-4E3D-A661-6D04D4583FC0}" type="pres">
      <dgm:prSet presAssocID="{1574BF6E-3A8D-443F-84DE-877EAA20BE16}" presName="hierChild2" presStyleCnt="0"/>
      <dgm:spPr/>
    </dgm:pt>
    <dgm:pt modelId="{6A0469F9-80D1-43F4-BDB8-64DE03EB9ACB}" type="pres">
      <dgm:prSet presAssocID="{70EE4BD1-7143-4D83-BBC0-86C2380A50AB}" presName="Name10" presStyleLbl="parChTrans1D2" presStyleIdx="0" presStyleCnt="1"/>
      <dgm:spPr/>
    </dgm:pt>
    <dgm:pt modelId="{03D2E770-64D6-41FB-AA50-F352FC12931A}" type="pres">
      <dgm:prSet presAssocID="{59C94B04-C689-4C98-B1EA-437CF48A6731}" presName="hierRoot2" presStyleCnt="0"/>
      <dgm:spPr/>
    </dgm:pt>
    <dgm:pt modelId="{D1A5BC0D-352B-4E97-A383-6E9650CCAD4E}" type="pres">
      <dgm:prSet presAssocID="{59C94B04-C689-4C98-B1EA-437CF48A6731}" presName="composite2" presStyleCnt="0"/>
      <dgm:spPr/>
    </dgm:pt>
    <dgm:pt modelId="{8109A210-BB36-4448-9546-E05BDC33346E}" type="pres">
      <dgm:prSet presAssocID="{59C94B04-C689-4C98-B1EA-437CF48A6731}" presName="background2" presStyleLbl="node2" presStyleIdx="0" presStyleCnt="1"/>
      <dgm:spPr>
        <a:prstGeom prst="ellipse">
          <a:avLst/>
        </a:prstGeom>
      </dgm:spPr>
    </dgm:pt>
    <dgm:pt modelId="{96928D4B-8FD1-4171-9246-C00DF65FC32F}" type="pres">
      <dgm:prSet presAssocID="{59C94B04-C689-4C98-B1EA-437CF48A6731}" presName="text2" presStyleLbl="fgAcc2" presStyleIdx="0" presStyleCnt="1">
        <dgm:presLayoutVars>
          <dgm:chPref val="3"/>
        </dgm:presLayoutVars>
      </dgm:prSet>
      <dgm:spPr>
        <a:prstGeom prst="ellipse">
          <a:avLst/>
        </a:prstGeom>
      </dgm:spPr>
    </dgm:pt>
    <dgm:pt modelId="{8999B82E-D3B7-47D2-9C70-CEFE0A7365EA}" type="pres">
      <dgm:prSet presAssocID="{59C94B04-C689-4C98-B1EA-437CF48A6731}" presName="hierChild3" presStyleCnt="0"/>
      <dgm:spPr/>
    </dgm:pt>
    <dgm:pt modelId="{F5143507-E130-464B-806C-BE83E12878E2}" type="pres">
      <dgm:prSet presAssocID="{3338D6AC-9A90-430F-96E1-3CDCDE6A5725}" presName="Name17" presStyleLbl="parChTrans1D3" presStyleIdx="0" presStyleCnt="1"/>
      <dgm:spPr/>
    </dgm:pt>
    <dgm:pt modelId="{B47911F6-34AD-42B5-AD21-86A3F5C58F53}" type="pres">
      <dgm:prSet presAssocID="{1E9B0D1D-66AC-47FE-8585-D514C2388683}" presName="hierRoot3" presStyleCnt="0"/>
      <dgm:spPr/>
    </dgm:pt>
    <dgm:pt modelId="{0379C6D8-065B-4CFE-9FDF-A3A4480EA01F}" type="pres">
      <dgm:prSet presAssocID="{1E9B0D1D-66AC-47FE-8585-D514C2388683}" presName="composite3" presStyleCnt="0"/>
      <dgm:spPr/>
    </dgm:pt>
    <dgm:pt modelId="{9E3A06A7-FA13-437F-A2A4-91DFA4721B60}" type="pres">
      <dgm:prSet presAssocID="{1E9B0D1D-66AC-47FE-8585-D514C2388683}" presName="background3" presStyleLbl="node3" presStyleIdx="0" presStyleCnt="1"/>
      <dgm:spPr/>
    </dgm:pt>
    <dgm:pt modelId="{D2340EA8-9517-4306-8FA3-61E70F6EDCF0}" type="pres">
      <dgm:prSet presAssocID="{1E9B0D1D-66AC-47FE-8585-D514C2388683}" presName="text3" presStyleLbl="fgAcc3" presStyleIdx="0" presStyleCnt="1">
        <dgm:presLayoutVars>
          <dgm:chPref val="3"/>
        </dgm:presLayoutVars>
      </dgm:prSet>
      <dgm:spPr/>
    </dgm:pt>
    <dgm:pt modelId="{986D31C3-9D7E-43AD-9031-1E52700B44B4}" type="pres">
      <dgm:prSet presAssocID="{1E9B0D1D-66AC-47FE-8585-D514C2388683}" presName="hierChild4" presStyleCnt="0"/>
      <dgm:spPr/>
    </dgm:pt>
  </dgm:ptLst>
  <dgm:cxnLst>
    <dgm:cxn modelId="{A624C70B-E685-4AC5-9497-2D7BC41DF467}" type="presOf" srcId="{3338D6AC-9A90-430F-96E1-3CDCDE6A5725}" destId="{F5143507-E130-464B-806C-BE83E12878E2}" srcOrd="0" destOrd="0" presId="urn:microsoft.com/office/officeart/2005/8/layout/hierarchy1"/>
    <dgm:cxn modelId="{32FB6834-1537-4327-B686-C6A4E7D20278}" type="presOf" srcId="{1574BF6E-3A8D-443F-84DE-877EAA20BE16}" destId="{A3B4ADC0-D33E-4701-A80E-B6B674260AB7}"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02797678-F7D5-4343-B7F3-C2F2DB93B3EA}" type="presOf" srcId="{B72643A2-31C5-4F2B-8925-D818D9A85155}" destId="{91431C5F-1D46-4F42-8EFF-71294F103580}" srcOrd="0" destOrd="0" presId="urn:microsoft.com/office/officeart/2005/8/layout/hierarchy1"/>
    <dgm:cxn modelId="{7005E796-7683-4ACD-ADFE-34F63B1CDF89}" type="presOf" srcId="{1E9B0D1D-66AC-47FE-8585-D514C2388683}" destId="{D2340EA8-9517-4306-8FA3-61E70F6EDCF0}" srcOrd="0" destOrd="0" presId="urn:microsoft.com/office/officeart/2005/8/layout/hierarchy1"/>
    <dgm:cxn modelId="{F1EDB6CC-2BC4-4B53-B811-C2ABBC86953C}" type="presOf" srcId="{70EE4BD1-7143-4D83-BBC0-86C2380A50AB}" destId="{6A0469F9-80D1-43F4-BDB8-64DE03EB9ACB}" srcOrd="0" destOrd="0" presId="urn:microsoft.com/office/officeart/2005/8/layout/hierarchy1"/>
    <dgm:cxn modelId="{F237F7EC-18F7-4825-9987-BDBD502BF6B7}" type="presOf" srcId="{59C94B04-C689-4C98-B1EA-437CF48A6731}" destId="{96928D4B-8FD1-4171-9246-C00DF65FC32F}" srcOrd="0" destOrd="0" presId="urn:microsoft.com/office/officeart/2005/8/layout/hierarchy1"/>
    <dgm:cxn modelId="{76A722ED-1137-4826-8C66-B3DA5739B033}" srcId="{1574BF6E-3A8D-443F-84DE-877EAA20BE16}" destId="{59C94B04-C689-4C98-B1EA-437CF48A6731}" srcOrd="0" destOrd="0" parTransId="{70EE4BD1-7143-4D83-BBC0-86C2380A50AB}" sibTransId="{B5077535-51DA-43AF-8306-C0210FAE773E}"/>
    <dgm:cxn modelId="{E6EA60F5-353D-4DEE-AD4B-5421D16C3BC4}" srcId="{B72643A2-31C5-4F2B-8925-D818D9A85155}" destId="{1574BF6E-3A8D-443F-84DE-877EAA20BE16}" srcOrd="0" destOrd="0" parTransId="{978DDABC-A180-42EA-90DE-68AC5AF2F15D}" sibTransId="{F996652C-D3EE-4D9A-8E0E-D86A8F9397EB}"/>
    <dgm:cxn modelId="{6D3EB35D-5D98-4CE3-9763-BFE378D1BDB8}" type="presParOf" srcId="{91431C5F-1D46-4F42-8EFF-71294F103580}" destId="{9B1DB847-4E55-4EFC-A72D-47462569AEC1}" srcOrd="0" destOrd="0" presId="urn:microsoft.com/office/officeart/2005/8/layout/hierarchy1"/>
    <dgm:cxn modelId="{1C1C0D04-C742-4D88-A89A-C72D52CE5E3A}" type="presParOf" srcId="{9B1DB847-4E55-4EFC-A72D-47462569AEC1}" destId="{88535BE7-A547-4F13-A074-4BAEF8819A40}" srcOrd="0" destOrd="0" presId="urn:microsoft.com/office/officeart/2005/8/layout/hierarchy1"/>
    <dgm:cxn modelId="{CC068E43-A8D8-4A28-B082-0459BF7400C2}" type="presParOf" srcId="{88535BE7-A547-4F13-A074-4BAEF8819A40}" destId="{C98E08B2-C725-4678-8E37-F8C696848A12}" srcOrd="0" destOrd="0" presId="urn:microsoft.com/office/officeart/2005/8/layout/hierarchy1"/>
    <dgm:cxn modelId="{C55F9116-47C2-4DCE-8D0A-56E96164CD98}" type="presParOf" srcId="{88535BE7-A547-4F13-A074-4BAEF8819A40}" destId="{A3B4ADC0-D33E-4701-A80E-B6B674260AB7}" srcOrd="1" destOrd="0" presId="urn:microsoft.com/office/officeart/2005/8/layout/hierarchy1"/>
    <dgm:cxn modelId="{0E13883D-AB34-4C59-AB4A-8F05CE30137E}" type="presParOf" srcId="{9B1DB847-4E55-4EFC-A72D-47462569AEC1}" destId="{B32515C5-BB57-4E3D-A661-6D04D4583FC0}" srcOrd="1" destOrd="0" presId="urn:microsoft.com/office/officeart/2005/8/layout/hierarchy1"/>
    <dgm:cxn modelId="{C97205F6-714A-4560-A00F-7C9DAF3922F7}" type="presParOf" srcId="{B32515C5-BB57-4E3D-A661-6D04D4583FC0}" destId="{6A0469F9-80D1-43F4-BDB8-64DE03EB9ACB}" srcOrd="0" destOrd="0" presId="urn:microsoft.com/office/officeart/2005/8/layout/hierarchy1"/>
    <dgm:cxn modelId="{BF934565-6404-4720-970D-AECF780C1ADB}" type="presParOf" srcId="{B32515C5-BB57-4E3D-A661-6D04D4583FC0}" destId="{03D2E770-64D6-41FB-AA50-F352FC12931A}" srcOrd="1" destOrd="0" presId="urn:microsoft.com/office/officeart/2005/8/layout/hierarchy1"/>
    <dgm:cxn modelId="{7E8063C7-1B15-4D4D-8654-062E4E36B964}" type="presParOf" srcId="{03D2E770-64D6-41FB-AA50-F352FC12931A}" destId="{D1A5BC0D-352B-4E97-A383-6E9650CCAD4E}" srcOrd="0" destOrd="0" presId="urn:microsoft.com/office/officeart/2005/8/layout/hierarchy1"/>
    <dgm:cxn modelId="{69512451-2BB9-4D46-9192-569FD57A4EA2}" type="presParOf" srcId="{D1A5BC0D-352B-4E97-A383-6E9650CCAD4E}" destId="{8109A210-BB36-4448-9546-E05BDC33346E}" srcOrd="0" destOrd="0" presId="urn:microsoft.com/office/officeart/2005/8/layout/hierarchy1"/>
    <dgm:cxn modelId="{658D7548-4F61-4782-A531-22553598C36E}" type="presParOf" srcId="{D1A5BC0D-352B-4E97-A383-6E9650CCAD4E}" destId="{96928D4B-8FD1-4171-9246-C00DF65FC32F}" srcOrd="1" destOrd="0" presId="urn:microsoft.com/office/officeart/2005/8/layout/hierarchy1"/>
    <dgm:cxn modelId="{6904C40C-85EF-4C4B-9E4C-183C0806AF8A}" type="presParOf" srcId="{03D2E770-64D6-41FB-AA50-F352FC12931A}" destId="{8999B82E-D3B7-47D2-9C70-CEFE0A7365EA}" srcOrd="1" destOrd="0" presId="urn:microsoft.com/office/officeart/2005/8/layout/hierarchy1"/>
    <dgm:cxn modelId="{170FD655-E18F-410A-9D42-36E1CB35B6A3}" type="presParOf" srcId="{8999B82E-D3B7-47D2-9C70-CEFE0A7365EA}" destId="{F5143507-E130-464B-806C-BE83E12878E2}" srcOrd="0" destOrd="0" presId="urn:microsoft.com/office/officeart/2005/8/layout/hierarchy1"/>
    <dgm:cxn modelId="{8597114E-9181-4F68-8625-E3344D2AA670}" type="presParOf" srcId="{8999B82E-D3B7-47D2-9C70-CEFE0A7365EA}" destId="{B47911F6-34AD-42B5-AD21-86A3F5C58F53}" srcOrd="1" destOrd="0" presId="urn:microsoft.com/office/officeart/2005/8/layout/hierarchy1"/>
    <dgm:cxn modelId="{31582C64-E1C5-443F-A515-2005BE896293}" type="presParOf" srcId="{B47911F6-34AD-42B5-AD21-86A3F5C58F53}" destId="{0379C6D8-065B-4CFE-9FDF-A3A4480EA01F}" srcOrd="0" destOrd="0" presId="urn:microsoft.com/office/officeart/2005/8/layout/hierarchy1"/>
    <dgm:cxn modelId="{4BB94266-9FF6-4C85-BA60-0B79031FADF2}" type="presParOf" srcId="{0379C6D8-065B-4CFE-9FDF-A3A4480EA01F}" destId="{9E3A06A7-FA13-437F-A2A4-91DFA4721B60}" srcOrd="0" destOrd="0" presId="urn:microsoft.com/office/officeart/2005/8/layout/hierarchy1"/>
    <dgm:cxn modelId="{4F5573DF-7CB1-4D4F-AD88-C52761253975}" type="presParOf" srcId="{0379C6D8-065B-4CFE-9FDF-A3A4480EA01F}" destId="{D2340EA8-9517-4306-8FA3-61E70F6EDCF0}" srcOrd="1" destOrd="0" presId="urn:microsoft.com/office/officeart/2005/8/layout/hierarchy1"/>
    <dgm:cxn modelId="{B72909A2-1883-4BDD-8EF3-FC801511B3C1}" type="presParOf" srcId="{B47911F6-34AD-42B5-AD21-86A3F5C58F53}" destId="{986D31C3-9D7E-43AD-9031-1E52700B44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574BF6E-3A8D-443F-84DE-877EAA20BE16}">
      <dgm:prSet phldrT="[Text]" custT="1"/>
      <dgm:spPr>
        <a:ln>
          <a:solidFill>
            <a:schemeClr val="bg1">
              <a:lumMod val="50000"/>
              <a:lumOff val="50000"/>
            </a:schemeClr>
          </a:solidFill>
        </a:ln>
      </dgm:spPr>
      <dgm:t>
        <a:bodyPr/>
        <a:lstStyle/>
        <a:p>
          <a:r>
            <a:rPr lang="en-US" sz="1200" dirty="0">
              <a:latin typeface="Consolas" panose="020B0609020204030204" pitchFamily="49" charset="0"/>
            </a:rPr>
            <a:t>Object</a:t>
          </a:r>
        </a:p>
      </dgm:t>
    </dgm:pt>
    <dgm:pt modelId="{978DDABC-A180-42EA-90DE-68AC5AF2F15D}" type="parTrans" cxnId="{E6EA60F5-353D-4DEE-AD4B-5421D16C3BC4}">
      <dgm:prSet/>
      <dgm:spPr/>
      <dgm:t>
        <a:bodyPr/>
        <a:lstStyle/>
        <a:p>
          <a:endParaRPr lang="en-US"/>
        </a:p>
      </dgm:t>
    </dgm:pt>
    <dgm:pt modelId="{F996652C-D3EE-4D9A-8E0E-D86A8F9397EB}" type="sibTrans" cxnId="{E6EA60F5-353D-4DEE-AD4B-5421D16C3BC4}">
      <dgm:prSet/>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9B1DB847-4E55-4EFC-A72D-47462569AEC1}" type="pres">
      <dgm:prSet presAssocID="{1574BF6E-3A8D-443F-84DE-877EAA20BE16}" presName="hierRoot1" presStyleCnt="0"/>
      <dgm:spPr/>
    </dgm:pt>
    <dgm:pt modelId="{88535BE7-A547-4F13-A074-4BAEF8819A40}" type="pres">
      <dgm:prSet presAssocID="{1574BF6E-3A8D-443F-84DE-877EAA20BE16}" presName="composite" presStyleCnt="0"/>
      <dgm:spPr/>
    </dgm:pt>
    <dgm:pt modelId="{C98E08B2-C725-4678-8E37-F8C696848A12}" type="pres">
      <dgm:prSet presAssocID="{1574BF6E-3A8D-443F-84DE-877EAA20BE16}" presName="background" presStyleLbl="node0" presStyleIdx="0" presStyleCnt="1"/>
      <dgm:spPr>
        <a:solidFill>
          <a:schemeClr val="bg1">
            <a:lumMod val="50000"/>
            <a:lumOff val="50000"/>
          </a:schemeClr>
        </a:solidFill>
      </dgm:spPr>
    </dgm:pt>
    <dgm:pt modelId="{A3B4ADC0-D33E-4701-A80E-B6B674260AB7}" type="pres">
      <dgm:prSet presAssocID="{1574BF6E-3A8D-443F-84DE-877EAA20BE16}" presName="text" presStyleLbl="fgAcc0" presStyleIdx="0" presStyleCnt="1">
        <dgm:presLayoutVars>
          <dgm:chPref val="3"/>
        </dgm:presLayoutVars>
      </dgm:prSet>
      <dgm:spPr/>
    </dgm:pt>
    <dgm:pt modelId="{B32515C5-BB57-4E3D-A661-6D04D4583FC0}" type="pres">
      <dgm:prSet presAssocID="{1574BF6E-3A8D-443F-84DE-877EAA20BE16}" presName="hierChild2" presStyleCnt="0"/>
      <dgm:spPr/>
    </dgm:pt>
    <dgm:pt modelId="{6A0469F9-80D1-43F4-BDB8-64DE03EB9ACB}" type="pres">
      <dgm:prSet presAssocID="{70EE4BD1-7143-4D83-BBC0-86C2380A50AB}" presName="Name10" presStyleLbl="parChTrans1D2" presStyleIdx="0" presStyleCnt="1"/>
      <dgm:spPr/>
    </dgm:pt>
    <dgm:pt modelId="{03D2E770-64D6-41FB-AA50-F352FC12931A}" type="pres">
      <dgm:prSet presAssocID="{59C94B04-C689-4C98-B1EA-437CF48A6731}" presName="hierRoot2" presStyleCnt="0"/>
      <dgm:spPr/>
    </dgm:pt>
    <dgm:pt modelId="{D1A5BC0D-352B-4E97-A383-6E9650CCAD4E}" type="pres">
      <dgm:prSet presAssocID="{59C94B04-C689-4C98-B1EA-437CF48A6731}" presName="composite2" presStyleCnt="0"/>
      <dgm:spPr/>
    </dgm:pt>
    <dgm:pt modelId="{8109A210-BB36-4448-9546-E05BDC33346E}" type="pres">
      <dgm:prSet presAssocID="{59C94B04-C689-4C98-B1EA-437CF48A6731}" presName="background2" presStyleLbl="node2" presStyleIdx="0" presStyleCnt="1"/>
      <dgm:spPr>
        <a:prstGeom prst="ellipse">
          <a:avLst/>
        </a:prstGeom>
      </dgm:spPr>
    </dgm:pt>
    <dgm:pt modelId="{96928D4B-8FD1-4171-9246-C00DF65FC32F}" type="pres">
      <dgm:prSet presAssocID="{59C94B04-C689-4C98-B1EA-437CF48A6731}" presName="text2" presStyleLbl="fgAcc2" presStyleIdx="0" presStyleCnt="1">
        <dgm:presLayoutVars>
          <dgm:chPref val="3"/>
        </dgm:presLayoutVars>
      </dgm:prSet>
      <dgm:spPr>
        <a:prstGeom prst="ellipse">
          <a:avLst/>
        </a:prstGeom>
      </dgm:spPr>
    </dgm:pt>
    <dgm:pt modelId="{8999B82E-D3B7-47D2-9C70-CEFE0A7365EA}" type="pres">
      <dgm:prSet presAssocID="{59C94B04-C689-4C98-B1EA-437CF48A6731}" presName="hierChild3" presStyleCnt="0"/>
      <dgm:spPr/>
    </dgm:pt>
    <dgm:pt modelId="{F5143507-E130-464B-806C-BE83E12878E2}" type="pres">
      <dgm:prSet presAssocID="{3338D6AC-9A90-430F-96E1-3CDCDE6A5725}" presName="Name17" presStyleLbl="parChTrans1D3" presStyleIdx="0" presStyleCnt="1"/>
      <dgm:spPr/>
    </dgm:pt>
    <dgm:pt modelId="{B47911F6-34AD-42B5-AD21-86A3F5C58F53}" type="pres">
      <dgm:prSet presAssocID="{1E9B0D1D-66AC-47FE-8585-D514C2388683}" presName="hierRoot3" presStyleCnt="0"/>
      <dgm:spPr/>
    </dgm:pt>
    <dgm:pt modelId="{0379C6D8-065B-4CFE-9FDF-A3A4480EA01F}" type="pres">
      <dgm:prSet presAssocID="{1E9B0D1D-66AC-47FE-8585-D514C2388683}" presName="composite3" presStyleCnt="0"/>
      <dgm:spPr/>
    </dgm:pt>
    <dgm:pt modelId="{9E3A06A7-FA13-437F-A2A4-91DFA4721B60}" type="pres">
      <dgm:prSet presAssocID="{1E9B0D1D-66AC-47FE-8585-D514C2388683}" presName="background3" presStyleLbl="node3" presStyleIdx="0" presStyleCnt="1"/>
      <dgm:spPr/>
    </dgm:pt>
    <dgm:pt modelId="{D2340EA8-9517-4306-8FA3-61E70F6EDCF0}" type="pres">
      <dgm:prSet presAssocID="{1E9B0D1D-66AC-47FE-8585-D514C2388683}" presName="text3" presStyleLbl="fgAcc3" presStyleIdx="0" presStyleCnt="1">
        <dgm:presLayoutVars>
          <dgm:chPref val="3"/>
        </dgm:presLayoutVars>
      </dgm:prSet>
      <dgm:spPr/>
    </dgm:pt>
    <dgm:pt modelId="{986D31C3-9D7E-43AD-9031-1E52700B44B4}" type="pres">
      <dgm:prSet presAssocID="{1E9B0D1D-66AC-47FE-8585-D514C2388683}" presName="hierChild4" presStyleCnt="0"/>
      <dgm:spPr/>
    </dgm:pt>
  </dgm:ptLst>
  <dgm:cxnLst>
    <dgm:cxn modelId="{A624C70B-E685-4AC5-9497-2D7BC41DF467}" type="presOf" srcId="{3338D6AC-9A90-430F-96E1-3CDCDE6A5725}" destId="{F5143507-E130-464B-806C-BE83E12878E2}" srcOrd="0" destOrd="0" presId="urn:microsoft.com/office/officeart/2005/8/layout/hierarchy1"/>
    <dgm:cxn modelId="{32FB6834-1537-4327-B686-C6A4E7D20278}" type="presOf" srcId="{1574BF6E-3A8D-443F-84DE-877EAA20BE16}" destId="{A3B4ADC0-D33E-4701-A80E-B6B674260AB7}"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02797678-F7D5-4343-B7F3-C2F2DB93B3EA}" type="presOf" srcId="{B72643A2-31C5-4F2B-8925-D818D9A85155}" destId="{91431C5F-1D46-4F42-8EFF-71294F103580}" srcOrd="0" destOrd="0" presId="urn:microsoft.com/office/officeart/2005/8/layout/hierarchy1"/>
    <dgm:cxn modelId="{7005E796-7683-4ACD-ADFE-34F63B1CDF89}" type="presOf" srcId="{1E9B0D1D-66AC-47FE-8585-D514C2388683}" destId="{D2340EA8-9517-4306-8FA3-61E70F6EDCF0}" srcOrd="0" destOrd="0" presId="urn:microsoft.com/office/officeart/2005/8/layout/hierarchy1"/>
    <dgm:cxn modelId="{F1EDB6CC-2BC4-4B53-B811-C2ABBC86953C}" type="presOf" srcId="{70EE4BD1-7143-4D83-BBC0-86C2380A50AB}" destId="{6A0469F9-80D1-43F4-BDB8-64DE03EB9ACB}" srcOrd="0" destOrd="0" presId="urn:microsoft.com/office/officeart/2005/8/layout/hierarchy1"/>
    <dgm:cxn modelId="{F237F7EC-18F7-4825-9987-BDBD502BF6B7}" type="presOf" srcId="{59C94B04-C689-4C98-B1EA-437CF48A6731}" destId="{96928D4B-8FD1-4171-9246-C00DF65FC32F}" srcOrd="0" destOrd="0" presId="urn:microsoft.com/office/officeart/2005/8/layout/hierarchy1"/>
    <dgm:cxn modelId="{76A722ED-1137-4826-8C66-B3DA5739B033}" srcId="{1574BF6E-3A8D-443F-84DE-877EAA20BE16}" destId="{59C94B04-C689-4C98-B1EA-437CF48A6731}" srcOrd="0" destOrd="0" parTransId="{70EE4BD1-7143-4D83-BBC0-86C2380A50AB}" sibTransId="{B5077535-51DA-43AF-8306-C0210FAE773E}"/>
    <dgm:cxn modelId="{E6EA60F5-353D-4DEE-AD4B-5421D16C3BC4}" srcId="{B72643A2-31C5-4F2B-8925-D818D9A85155}" destId="{1574BF6E-3A8D-443F-84DE-877EAA20BE16}" srcOrd="0" destOrd="0" parTransId="{978DDABC-A180-42EA-90DE-68AC5AF2F15D}" sibTransId="{F996652C-D3EE-4D9A-8E0E-D86A8F9397EB}"/>
    <dgm:cxn modelId="{6D3EB35D-5D98-4CE3-9763-BFE378D1BDB8}" type="presParOf" srcId="{91431C5F-1D46-4F42-8EFF-71294F103580}" destId="{9B1DB847-4E55-4EFC-A72D-47462569AEC1}" srcOrd="0" destOrd="0" presId="urn:microsoft.com/office/officeart/2005/8/layout/hierarchy1"/>
    <dgm:cxn modelId="{1C1C0D04-C742-4D88-A89A-C72D52CE5E3A}" type="presParOf" srcId="{9B1DB847-4E55-4EFC-A72D-47462569AEC1}" destId="{88535BE7-A547-4F13-A074-4BAEF8819A40}" srcOrd="0" destOrd="0" presId="urn:microsoft.com/office/officeart/2005/8/layout/hierarchy1"/>
    <dgm:cxn modelId="{CC068E43-A8D8-4A28-B082-0459BF7400C2}" type="presParOf" srcId="{88535BE7-A547-4F13-A074-4BAEF8819A40}" destId="{C98E08B2-C725-4678-8E37-F8C696848A12}" srcOrd="0" destOrd="0" presId="urn:microsoft.com/office/officeart/2005/8/layout/hierarchy1"/>
    <dgm:cxn modelId="{C55F9116-47C2-4DCE-8D0A-56E96164CD98}" type="presParOf" srcId="{88535BE7-A547-4F13-A074-4BAEF8819A40}" destId="{A3B4ADC0-D33E-4701-A80E-B6B674260AB7}" srcOrd="1" destOrd="0" presId="urn:microsoft.com/office/officeart/2005/8/layout/hierarchy1"/>
    <dgm:cxn modelId="{0E13883D-AB34-4C59-AB4A-8F05CE30137E}" type="presParOf" srcId="{9B1DB847-4E55-4EFC-A72D-47462569AEC1}" destId="{B32515C5-BB57-4E3D-A661-6D04D4583FC0}" srcOrd="1" destOrd="0" presId="urn:microsoft.com/office/officeart/2005/8/layout/hierarchy1"/>
    <dgm:cxn modelId="{C97205F6-714A-4560-A00F-7C9DAF3922F7}" type="presParOf" srcId="{B32515C5-BB57-4E3D-A661-6D04D4583FC0}" destId="{6A0469F9-80D1-43F4-BDB8-64DE03EB9ACB}" srcOrd="0" destOrd="0" presId="urn:microsoft.com/office/officeart/2005/8/layout/hierarchy1"/>
    <dgm:cxn modelId="{BF934565-6404-4720-970D-AECF780C1ADB}" type="presParOf" srcId="{B32515C5-BB57-4E3D-A661-6D04D4583FC0}" destId="{03D2E770-64D6-41FB-AA50-F352FC12931A}" srcOrd="1" destOrd="0" presId="urn:microsoft.com/office/officeart/2005/8/layout/hierarchy1"/>
    <dgm:cxn modelId="{7E8063C7-1B15-4D4D-8654-062E4E36B964}" type="presParOf" srcId="{03D2E770-64D6-41FB-AA50-F352FC12931A}" destId="{D1A5BC0D-352B-4E97-A383-6E9650CCAD4E}" srcOrd="0" destOrd="0" presId="urn:microsoft.com/office/officeart/2005/8/layout/hierarchy1"/>
    <dgm:cxn modelId="{69512451-2BB9-4D46-9192-569FD57A4EA2}" type="presParOf" srcId="{D1A5BC0D-352B-4E97-A383-6E9650CCAD4E}" destId="{8109A210-BB36-4448-9546-E05BDC33346E}" srcOrd="0" destOrd="0" presId="urn:microsoft.com/office/officeart/2005/8/layout/hierarchy1"/>
    <dgm:cxn modelId="{658D7548-4F61-4782-A531-22553598C36E}" type="presParOf" srcId="{D1A5BC0D-352B-4E97-A383-6E9650CCAD4E}" destId="{96928D4B-8FD1-4171-9246-C00DF65FC32F}" srcOrd="1" destOrd="0" presId="urn:microsoft.com/office/officeart/2005/8/layout/hierarchy1"/>
    <dgm:cxn modelId="{6904C40C-85EF-4C4B-9E4C-183C0806AF8A}" type="presParOf" srcId="{03D2E770-64D6-41FB-AA50-F352FC12931A}" destId="{8999B82E-D3B7-47D2-9C70-CEFE0A7365EA}" srcOrd="1" destOrd="0" presId="urn:microsoft.com/office/officeart/2005/8/layout/hierarchy1"/>
    <dgm:cxn modelId="{170FD655-E18F-410A-9D42-36E1CB35B6A3}" type="presParOf" srcId="{8999B82E-D3B7-47D2-9C70-CEFE0A7365EA}" destId="{F5143507-E130-464B-806C-BE83E12878E2}" srcOrd="0" destOrd="0" presId="urn:microsoft.com/office/officeart/2005/8/layout/hierarchy1"/>
    <dgm:cxn modelId="{8597114E-9181-4F68-8625-E3344D2AA670}" type="presParOf" srcId="{8999B82E-D3B7-47D2-9C70-CEFE0A7365EA}" destId="{B47911F6-34AD-42B5-AD21-86A3F5C58F53}" srcOrd="1" destOrd="0" presId="urn:microsoft.com/office/officeart/2005/8/layout/hierarchy1"/>
    <dgm:cxn modelId="{31582C64-E1C5-443F-A515-2005BE896293}" type="presParOf" srcId="{B47911F6-34AD-42B5-AD21-86A3F5C58F53}" destId="{0379C6D8-065B-4CFE-9FDF-A3A4480EA01F}" srcOrd="0" destOrd="0" presId="urn:microsoft.com/office/officeart/2005/8/layout/hierarchy1"/>
    <dgm:cxn modelId="{4BB94266-9FF6-4C85-BA60-0B79031FADF2}" type="presParOf" srcId="{0379C6D8-065B-4CFE-9FDF-A3A4480EA01F}" destId="{9E3A06A7-FA13-437F-A2A4-91DFA4721B60}" srcOrd="0" destOrd="0" presId="urn:microsoft.com/office/officeart/2005/8/layout/hierarchy1"/>
    <dgm:cxn modelId="{4F5573DF-7CB1-4D4F-AD88-C52761253975}" type="presParOf" srcId="{0379C6D8-065B-4CFE-9FDF-A3A4480EA01F}" destId="{D2340EA8-9517-4306-8FA3-61E70F6EDCF0}" srcOrd="1" destOrd="0" presId="urn:microsoft.com/office/officeart/2005/8/layout/hierarchy1"/>
    <dgm:cxn modelId="{B72909A2-1883-4BDD-8EF3-FC801511B3C1}" type="presParOf" srcId="{B47911F6-34AD-42B5-AD21-86A3F5C58F53}" destId="{986D31C3-9D7E-43AD-9031-1E52700B44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45AA635D-4C20-4B71-9E55-A6F25881AB46}">
      <dgm:prSet phldrT="[Text]" custT="1"/>
      <dgm:spPr>
        <a:ln>
          <a:solidFill>
            <a:schemeClr val="bg2"/>
          </a:solidFill>
        </a:ln>
      </dgm:spPr>
      <dgm:t>
        <a:bodyPr/>
        <a:lstStyle/>
        <a:p>
          <a:r>
            <a:rPr lang="en-US" sz="1200" dirty="0">
              <a:latin typeface="Consolas" panose="020B0609020204030204" pitchFamily="49" charset="0"/>
            </a:rPr>
            <a:t>Freezable</a:t>
          </a:r>
        </a:p>
      </dgm:t>
    </dgm:pt>
    <dgm:pt modelId="{A6B6333E-7991-4789-B9ED-C7DC1164A4B3}" type="parTrans" cxnId="{63BCEB1E-0396-4183-958B-67F9B4477E2D}">
      <dgm:prSet/>
      <dgm:spPr/>
      <dgm:t>
        <a:bodyPr/>
        <a:lstStyle/>
        <a:p>
          <a:endParaRPr lang="en-US"/>
        </a:p>
      </dgm:t>
    </dgm:pt>
    <dgm:pt modelId="{50C141B6-4487-43AD-B32D-0252DC6F5CB0}" type="sibTrans" cxnId="{63BCEB1E-0396-4183-958B-67F9B4477E2D}">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4D1C1A3C-995D-487C-840F-BAB0EA7508A2}" type="pres">
      <dgm:prSet presAssocID="{59C94B04-C689-4C98-B1EA-437CF48A6731}" presName="hierRoot1" presStyleCnt="0"/>
      <dgm:spPr/>
    </dgm:pt>
    <dgm:pt modelId="{2637BDA6-DD81-4A7E-B1C9-7852F4933FEA}" type="pres">
      <dgm:prSet presAssocID="{59C94B04-C689-4C98-B1EA-437CF48A6731}" presName="composite" presStyleCnt="0"/>
      <dgm:spPr/>
    </dgm:pt>
    <dgm:pt modelId="{03EEC437-E8E6-4AC8-A457-957EA2FC8466}" type="pres">
      <dgm:prSet presAssocID="{59C94B04-C689-4C98-B1EA-437CF48A6731}" presName="background" presStyleLbl="node0" presStyleIdx="0" presStyleCnt="1"/>
      <dgm:spPr/>
    </dgm:pt>
    <dgm:pt modelId="{6BB49AC0-6C8D-4183-9A43-25BBE29E1792}" type="pres">
      <dgm:prSet presAssocID="{59C94B04-C689-4C98-B1EA-437CF48A6731}" presName="text" presStyleLbl="fgAcc0" presStyleIdx="0" presStyleCnt="1">
        <dgm:presLayoutVars>
          <dgm:chPref val="3"/>
        </dgm:presLayoutVars>
      </dgm:prSet>
      <dgm:spPr/>
    </dgm:pt>
    <dgm:pt modelId="{58A0BC65-7E95-44A4-BC92-F2F8954710AD}" type="pres">
      <dgm:prSet presAssocID="{59C94B04-C689-4C98-B1EA-437CF48A6731}" presName="hierChild2" presStyleCnt="0"/>
      <dgm:spPr/>
    </dgm:pt>
    <dgm:pt modelId="{DA69CE7E-24A3-44D7-A272-7F8974D52AA2}" type="pres">
      <dgm:prSet presAssocID="{3338D6AC-9A90-430F-96E1-3CDCDE6A5725}" presName="Name10" presStyleLbl="parChTrans1D2" presStyleIdx="0" presStyleCnt="1"/>
      <dgm:spPr/>
    </dgm:pt>
    <dgm:pt modelId="{A7E5A70F-CE65-4CEC-8CA6-F7C703DDEA07}" type="pres">
      <dgm:prSet presAssocID="{1E9B0D1D-66AC-47FE-8585-D514C2388683}" presName="hierRoot2" presStyleCnt="0"/>
      <dgm:spPr/>
    </dgm:pt>
    <dgm:pt modelId="{9510152F-6A55-44D0-B6A9-2BB295976D66}" type="pres">
      <dgm:prSet presAssocID="{1E9B0D1D-66AC-47FE-8585-D514C2388683}" presName="composite2" presStyleCnt="0"/>
      <dgm:spPr/>
    </dgm:pt>
    <dgm:pt modelId="{5913CAB8-7DCD-4E63-8978-2DAE04D4E0F3}" type="pres">
      <dgm:prSet presAssocID="{1E9B0D1D-66AC-47FE-8585-D514C2388683}" presName="background2" presStyleLbl="node2" presStyleIdx="0" presStyleCnt="1"/>
      <dgm:spPr/>
    </dgm:pt>
    <dgm:pt modelId="{14459DF2-79F8-4A7E-9904-83267A69F7A5}" type="pres">
      <dgm:prSet presAssocID="{1E9B0D1D-66AC-47FE-8585-D514C2388683}" presName="text2" presStyleLbl="fgAcc2" presStyleIdx="0" presStyleCnt="1">
        <dgm:presLayoutVars>
          <dgm:chPref val="3"/>
        </dgm:presLayoutVars>
      </dgm:prSet>
      <dgm:spPr/>
    </dgm:pt>
    <dgm:pt modelId="{C1DBD5D8-A8B0-4796-8427-51720DB06E1E}" type="pres">
      <dgm:prSet presAssocID="{1E9B0D1D-66AC-47FE-8585-D514C2388683}" presName="hierChild3" presStyleCnt="0"/>
      <dgm:spPr/>
    </dgm:pt>
    <dgm:pt modelId="{6605F950-A81B-4CA3-8DC9-FD5F302D7612}" type="pres">
      <dgm:prSet presAssocID="{A6B6333E-7991-4789-B9ED-C7DC1164A4B3}" presName="Name17" presStyleLbl="parChTrans1D3" presStyleIdx="0" presStyleCnt="1"/>
      <dgm:spPr/>
    </dgm:pt>
    <dgm:pt modelId="{FA0AA8EA-B814-4B16-B011-1B401975B696}" type="pres">
      <dgm:prSet presAssocID="{45AA635D-4C20-4B71-9E55-A6F25881AB46}" presName="hierRoot3" presStyleCnt="0"/>
      <dgm:spPr/>
    </dgm:pt>
    <dgm:pt modelId="{37896C32-7434-4AA7-8BE0-3A3392D0EFAD}" type="pres">
      <dgm:prSet presAssocID="{45AA635D-4C20-4B71-9E55-A6F25881AB46}" presName="composite3" presStyleCnt="0"/>
      <dgm:spPr/>
    </dgm:pt>
    <dgm:pt modelId="{88F8113B-6723-4567-822E-0FF645109430}" type="pres">
      <dgm:prSet presAssocID="{45AA635D-4C20-4B71-9E55-A6F25881AB46}" presName="background3" presStyleLbl="node3" presStyleIdx="0" presStyleCnt="1"/>
      <dgm:spPr>
        <a:solidFill>
          <a:schemeClr val="bg2"/>
        </a:solidFill>
      </dgm:spPr>
    </dgm:pt>
    <dgm:pt modelId="{5EFF7A1B-87A5-43A0-953D-88D17676478F}" type="pres">
      <dgm:prSet presAssocID="{45AA635D-4C20-4B71-9E55-A6F25881AB46}" presName="text3" presStyleLbl="fgAcc3" presStyleIdx="0" presStyleCnt="1">
        <dgm:presLayoutVars>
          <dgm:chPref val="3"/>
        </dgm:presLayoutVars>
      </dgm:prSet>
      <dgm:spPr/>
    </dgm:pt>
    <dgm:pt modelId="{C718B903-EA5A-4B97-92CA-4CC5E821D38E}" type="pres">
      <dgm:prSet presAssocID="{45AA635D-4C20-4B71-9E55-A6F25881AB46}" presName="hierChild4" presStyleCnt="0"/>
      <dgm:spPr/>
    </dgm:pt>
  </dgm:ptLst>
  <dgm:cxnLst>
    <dgm:cxn modelId="{D0F63D13-15E1-40CA-A11C-4DFAF08AB938}" type="presOf" srcId="{A6B6333E-7991-4789-B9ED-C7DC1164A4B3}" destId="{6605F950-A81B-4CA3-8DC9-FD5F302D7612}" srcOrd="0" destOrd="0" presId="urn:microsoft.com/office/officeart/2005/8/layout/hierarchy1"/>
    <dgm:cxn modelId="{6047C115-E2E8-4AAE-9317-466F27FBF6A0}" type="presOf" srcId="{59C94B04-C689-4C98-B1EA-437CF48A6731}" destId="{6BB49AC0-6C8D-4183-9A43-25BBE29E1792}" srcOrd="0" destOrd="0" presId="urn:microsoft.com/office/officeart/2005/8/layout/hierarchy1"/>
    <dgm:cxn modelId="{63BCEB1E-0396-4183-958B-67F9B4477E2D}" srcId="{1E9B0D1D-66AC-47FE-8585-D514C2388683}" destId="{45AA635D-4C20-4B71-9E55-A6F25881AB46}" srcOrd="0" destOrd="0" parTransId="{A6B6333E-7991-4789-B9ED-C7DC1164A4B3}" sibTransId="{50C141B6-4487-43AD-B32D-0252DC6F5CB0}"/>
    <dgm:cxn modelId="{F6245B38-5021-49AC-B12D-7F703669B481}" type="presOf" srcId="{45AA635D-4C20-4B71-9E55-A6F25881AB46}" destId="{5EFF7A1B-87A5-43A0-953D-88D17676478F}" srcOrd="0" destOrd="0" presId="urn:microsoft.com/office/officeart/2005/8/layout/hierarchy1"/>
    <dgm:cxn modelId="{E9603240-A51E-4681-89CB-0B07B605A51B}" type="presOf" srcId="{1E9B0D1D-66AC-47FE-8585-D514C2388683}" destId="{14459DF2-79F8-4A7E-9904-83267A69F7A5}"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02797678-F7D5-4343-B7F3-C2F2DB93B3EA}" type="presOf" srcId="{B72643A2-31C5-4F2B-8925-D818D9A85155}" destId="{91431C5F-1D46-4F42-8EFF-71294F103580}" srcOrd="0" destOrd="0" presId="urn:microsoft.com/office/officeart/2005/8/layout/hierarchy1"/>
    <dgm:cxn modelId="{C35DC7A4-4244-47B9-B328-0842DFC4C2CA}" type="presOf" srcId="{3338D6AC-9A90-430F-96E1-3CDCDE6A5725}" destId="{DA69CE7E-24A3-44D7-A272-7F8974D52AA2}"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4D93C06D-E27C-4633-AE84-903AF5E822BD}" type="presParOf" srcId="{91431C5F-1D46-4F42-8EFF-71294F103580}" destId="{4D1C1A3C-995D-487C-840F-BAB0EA7508A2}" srcOrd="0" destOrd="0" presId="urn:microsoft.com/office/officeart/2005/8/layout/hierarchy1"/>
    <dgm:cxn modelId="{98AEC411-DD43-432E-945C-A421D0958FBE}" type="presParOf" srcId="{4D1C1A3C-995D-487C-840F-BAB0EA7508A2}" destId="{2637BDA6-DD81-4A7E-B1C9-7852F4933FEA}" srcOrd="0" destOrd="0" presId="urn:microsoft.com/office/officeart/2005/8/layout/hierarchy1"/>
    <dgm:cxn modelId="{618C0C3E-D9BB-48C9-ABB3-B8974EA6BF85}" type="presParOf" srcId="{2637BDA6-DD81-4A7E-B1C9-7852F4933FEA}" destId="{03EEC437-E8E6-4AC8-A457-957EA2FC8466}" srcOrd="0" destOrd="0" presId="urn:microsoft.com/office/officeart/2005/8/layout/hierarchy1"/>
    <dgm:cxn modelId="{901E5E82-D4AC-4BF7-8FA1-88630E98E173}" type="presParOf" srcId="{2637BDA6-DD81-4A7E-B1C9-7852F4933FEA}" destId="{6BB49AC0-6C8D-4183-9A43-25BBE29E1792}" srcOrd="1" destOrd="0" presId="urn:microsoft.com/office/officeart/2005/8/layout/hierarchy1"/>
    <dgm:cxn modelId="{54895F22-6250-4620-A0C1-F52295D25B79}" type="presParOf" srcId="{4D1C1A3C-995D-487C-840F-BAB0EA7508A2}" destId="{58A0BC65-7E95-44A4-BC92-F2F8954710AD}" srcOrd="1" destOrd="0" presId="urn:microsoft.com/office/officeart/2005/8/layout/hierarchy1"/>
    <dgm:cxn modelId="{B300E106-5700-4F29-95D0-81B656101D78}" type="presParOf" srcId="{58A0BC65-7E95-44A4-BC92-F2F8954710AD}" destId="{DA69CE7E-24A3-44D7-A272-7F8974D52AA2}" srcOrd="0" destOrd="0" presId="urn:microsoft.com/office/officeart/2005/8/layout/hierarchy1"/>
    <dgm:cxn modelId="{86470E6C-8B4F-41C3-995D-AEC41A4B2CA2}" type="presParOf" srcId="{58A0BC65-7E95-44A4-BC92-F2F8954710AD}" destId="{A7E5A70F-CE65-4CEC-8CA6-F7C703DDEA07}" srcOrd="1" destOrd="0" presId="urn:microsoft.com/office/officeart/2005/8/layout/hierarchy1"/>
    <dgm:cxn modelId="{0CC46311-E094-46CE-B3BF-0B8FD3FC317F}" type="presParOf" srcId="{A7E5A70F-CE65-4CEC-8CA6-F7C703DDEA07}" destId="{9510152F-6A55-44D0-B6A9-2BB295976D66}" srcOrd="0" destOrd="0" presId="urn:microsoft.com/office/officeart/2005/8/layout/hierarchy1"/>
    <dgm:cxn modelId="{08C92619-0A64-4402-99E1-8CB4D23A2623}" type="presParOf" srcId="{9510152F-6A55-44D0-B6A9-2BB295976D66}" destId="{5913CAB8-7DCD-4E63-8978-2DAE04D4E0F3}" srcOrd="0" destOrd="0" presId="urn:microsoft.com/office/officeart/2005/8/layout/hierarchy1"/>
    <dgm:cxn modelId="{B24F6980-CEB3-4E52-ADE1-9924C27CA21D}" type="presParOf" srcId="{9510152F-6A55-44D0-B6A9-2BB295976D66}" destId="{14459DF2-79F8-4A7E-9904-83267A69F7A5}" srcOrd="1" destOrd="0" presId="urn:microsoft.com/office/officeart/2005/8/layout/hierarchy1"/>
    <dgm:cxn modelId="{BD190DF6-51BA-4ADB-9FC5-D51407F226CC}" type="presParOf" srcId="{A7E5A70F-CE65-4CEC-8CA6-F7C703DDEA07}" destId="{C1DBD5D8-A8B0-4796-8427-51720DB06E1E}" srcOrd="1" destOrd="0" presId="urn:microsoft.com/office/officeart/2005/8/layout/hierarchy1"/>
    <dgm:cxn modelId="{6F2BA351-6142-44D2-ABE1-C61F27E6A764}" type="presParOf" srcId="{C1DBD5D8-A8B0-4796-8427-51720DB06E1E}" destId="{6605F950-A81B-4CA3-8DC9-FD5F302D7612}" srcOrd="0" destOrd="0" presId="urn:microsoft.com/office/officeart/2005/8/layout/hierarchy1"/>
    <dgm:cxn modelId="{9431B707-2203-4295-A995-AE0F18CF8095}" type="presParOf" srcId="{C1DBD5D8-A8B0-4796-8427-51720DB06E1E}" destId="{FA0AA8EA-B814-4B16-B011-1B401975B696}" srcOrd="1" destOrd="0" presId="urn:microsoft.com/office/officeart/2005/8/layout/hierarchy1"/>
    <dgm:cxn modelId="{81B05D18-FBE2-4591-AC25-771729DAC37E}" type="presParOf" srcId="{FA0AA8EA-B814-4B16-B011-1B401975B696}" destId="{37896C32-7434-4AA7-8BE0-3A3392D0EFAD}" srcOrd="0" destOrd="0" presId="urn:microsoft.com/office/officeart/2005/8/layout/hierarchy1"/>
    <dgm:cxn modelId="{1469B31D-0085-4669-9AE7-0774B0C4E0DB}" type="presParOf" srcId="{37896C32-7434-4AA7-8BE0-3A3392D0EFAD}" destId="{88F8113B-6723-4567-822E-0FF645109430}" srcOrd="0" destOrd="0" presId="urn:microsoft.com/office/officeart/2005/8/layout/hierarchy1"/>
    <dgm:cxn modelId="{D110AE83-0196-4B37-B5B5-CBFA42108B42}" type="presParOf" srcId="{37896C32-7434-4AA7-8BE0-3A3392D0EFAD}" destId="{5EFF7A1B-87A5-43A0-953D-88D17676478F}" srcOrd="1" destOrd="0" presId="urn:microsoft.com/office/officeart/2005/8/layout/hierarchy1"/>
    <dgm:cxn modelId="{47DD4FD4-D72E-4FFD-AE11-5F52C9E8C67A}" type="presParOf" srcId="{FA0AA8EA-B814-4B16-B011-1B401975B696}" destId="{C718B903-EA5A-4B97-92CA-4CC5E821D3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4CD37-3F36-478C-B156-46DC14B370E0}">
      <dsp:nvSpPr>
        <dsp:cNvPr id="0" name=""/>
        <dsp:cNvSpPr/>
      </dsp:nvSpPr>
      <dsp:spPr>
        <a:xfrm>
          <a:off x="6334923" y="4119417"/>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F91B-94AE-435A-89DD-CD040A8849D4}">
      <dsp:nvSpPr>
        <dsp:cNvPr id="0" name=""/>
        <dsp:cNvSpPr/>
      </dsp:nvSpPr>
      <dsp:spPr>
        <a:xfrm>
          <a:off x="6334923" y="3240944"/>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9CBC5-6FC2-4C31-8FBA-AA1660EECD8C}">
      <dsp:nvSpPr>
        <dsp:cNvPr id="0" name=""/>
        <dsp:cNvSpPr/>
      </dsp:nvSpPr>
      <dsp:spPr>
        <a:xfrm>
          <a:off x="4641093" y="2362471"/>
          <a:ext cx="1739550" cy="275955"/>
        </a:xfrm>
        <a:custGeom>
          <a:avLst/>
          <a:gdLst/>
          <a:ahLst/>
          <a:cxnLst/>
          <a:rect l="0" t="0" r="0" b="0"/>
          <a:pathLst>
            <a:path>
              <a:moveTo>
                <a:pt x="0" y="0"/>
              </a:moveTo>
              <a:lnTo>
                <a:pt x="0" y="188055"/>
              </a:lnTo>
              <a:lnTo>
                <a:pt x="1739550" y="188055"/>
              </a:lnTo>
              <a:lnTo>
                <a:pt x="173955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ACB8C2-9970-4012-AED3-7B7E8DDD9F77}">
      <dsp:nvSpPr>
        <dsp:cNvPr id="0" name=""/>
        <dsp:cNvSpPr/>
      </dsp:nvSpPr>
      <dsp:spPr>
        <a:xfrm>
          <a:off x="5175223" y="3240944"/>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746C33-8028-4C73-9CEC-A252685D06F5}">
      <dsp:nvSpPr>
        <dsp:cNvPr id="0" name=""/>
        <dsp:cNvSpPr/>
      </dsp:nvSpPr>
      <dsp:spPr>
        <a:xfrm>
          <a:off x="4641093" y="2362471"/>
          <a:ext cx="579850" cy="275955"/>
        </a:xfrm>
        <a:custGeom>
          <a:avLst/>
          <a:gdLst/>
          <a:ahLst/>
          <a:cxnLst/>
          <a:rect l="0" t="0" r="0" b="0"/>
          <a:pathLst>
            <a:path>
              <a:moveTo>
                <a:pt x="0" y="0"/>
              </a:moveTo>
              <a:lnTo>
                <a:pt x="0" y="188055"/>
              </a:lnTo>
              <a:lnTo>
                <a:pt x="579850" y="188055"/>
              </a:lnTo>
              <a:lnTo>
                <a:pt x="57985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4CAD1-26C2-4340-80B4-CFAB0138FA16}">
      <dsp:nvSpPr>
        <dsp:cNvPr id="0" name=""/>
        <dsp:cNvSpPr/>
      </dsp:nvSpPr>
      <dsp:spPr>
        <a:xfrm>
          <a:off x="4061243" y="4997890"/>
          <a:ext cx="1159700" cy="275955"/>
        </a:xfrm>
        <a:custGeom>
          <a:avLst/>
          <a:gdLst/>
          <a:ahLst/>
          <a:cxnLst/>
          <a:rect l="0" t="0" r="0" b="0"/>
          <a:pathLst>
            <a:path>
              <a:moveTo>
                <a:pt x="0" y="0"/>
              </a:moveTo>
              <a:lnTo>
                <a:pt x="0" y="188055"/>
              </a:lnTo>
              <a:lnTo>
                <a:pt x="1159700" y="188055"/>
              </a:lnTo>
              <a:lnTo>
                <a:pt x="115970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229736-2F41-4F24-A27D-BEE369A14911}">
      <dsp:nvSpPr>
        <dsp:cNvPr id="0" name=""/>
        <dsp:cNvSpPr/>
      </dsp:nvSpPr>
      <dsp:spPr>
        <a:xfrm>
          <a:off x="4061243" y="5876363"/>
          <a:ext cx="579850" cy="275955"/>
        </a:xfrm>
        <a:custGeom>
          <a:avLst/>
          <a:gdLst/>
          <a:ahLst/>
          <a:cxnLst/>
          <a:rect l="0" t="0" r="0" b="0"/>
          <a:pathLst>
            <a:path>
              <a:moveTo>
                <a:pt x="0" y="0"/>
              </a:moveTo>
              <a:lnTo>
                <a:pt x="0" y="188055"/>
              </a:lnTo>
              <a:lnTo>
                <a:pt x="579850" y="188055"/>
              </a:lnTo>
              <a:lnTo>
                <a:pt x="57985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9AA62E-5F9A-4069-9011-AE00A6DF7DEE}">
      <dsp:nvSpPr>
        <dsp:cNvPr id="0" name=""/>
        <dsp:cNvSpPr/>
      </dsp:nvSpPr>
      <dsp:spPr>
        <a:xfrm>
          <a:off x="3481392" y="5876363"/>
          <a:ext cx="579850" cy="275955"/>
        </a:xfrm>
        <a:custGeom>
          <a:avLst/>
          <a:gdLst/>
          <a:ahLst/>
          <a:cxnLst/>
          <a:rect l="0" t="0" r="0" b="0"/>
          <a:pathLst>
            <a:path>
              <a:moveTo>
                <a:pt x="579850" y="0"/>
              </a:moveTo>
              <a:lnTo>
                <a:pt x="579850" y="188055"/>
              </a:lnTo>
              <a:lnTo>
                <a:pt x="0" y="188055"/>
              </a:lnTo>
              <a:lnTo>
                <a:pt x="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4015523" y="4997890"/>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E5640-5416-4C7B-AEDE-3C81A52203A0}">
      <dsp:nvSpPr>
        <dsp:cNvPr id="0" name=""/>
        <dsp:cNvSpPr/>
      </dsp:nvSpPr>
      <dsp:spPr>
        <a:xfrm>
          <a:off x="2901542" y="4997890"/>
          <a:ext cx="1159700" cy="275955"/>
        </a:xfrm>
        <a:custGeom>
          <a:avLst/>
          <a:gdLst/>
          <a:ahLst/>
          <a:cxnLst/>
          <a:rect l="0" t="0" r="0" b="0"/>
          <a:pathLst>
            <a:path>
              <a:moveTo>
                <a:pt x="1159700" y="0"/>
              </a:moveTo>
              <a:lnTo>
                <a:pt x="1159700" y="188055"/>
              </a:lnTo>
              <a:lnTo>
                <a:pt x="0" y="188055"/>
              </a:lnTo>
              <a:lnTo>
                <a:pt x="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015523" y="4119417"/>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015523" y="3240944"/>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49412-ED1F-4465-BD7E-82233855208A}">
      <dsp:nvSpPr>
        <dsp:cNvPr id="0" name=""/>
        <dsp:cNvSpPr/>
      </dsp:nvSpPr>
      <dsp:spPr>
        <a:xfrm>
          <a:off x="4061243" y="2362471"/>
          <a:ext cx="579850" cy="275955"/>
        </a:xfrm>
        <a:custGeom>
          <a:avLst/>
          <a:gdLst/>
          <a:ahLst/>
          <a:cxnLst/>
          <a:rect l="0" t="0" r="0" b="0"/>
          <a:pathLst>
            <a:path>
              <a:moveTo>
                <a:pt x="579850" y="0"/>
              </a:moveTo>
              <a:lnTo>
                <a:pt x="579850" y="188055"/>
              </a:lnTo>
              <a:lnTo>
                <a:pt x="0" y="188055"/>
              </a:lnTo>
              <a:lnTo>
                <a:pt x="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F47F14-4039-4B35-B557-5F39D5C8AC9B}">
      <dsp:nvSpPr>
        <dsp:cNvPr id="0" name=""/>
        <dsp:cNvSpPr/>
      </dsp:nvSpPr>
      <dsp:spPr>
        <a:xfrm>
          <a:off x="2901542" y="2362471"/>
          <a:ext cx="1739550" cy="275955"/>
        </a:xfrm>
        <a:custGeom>
          <a:avLst/>
          <a:gdLst/>
          <a:ahLst/>
          <a:cxnLst/>
          <a:rect l="0" t="0" r="0" b="0"/>
          <a:pathLst>
            <a:path>
              <a:moveTo>
                <a:pt x="1739550" y="0"/>
              </a:moveTo>
              <a:lnTo>
                <a:pt x="1739550" y="188055"/>
              </a:lnTo>
              <a:lnTo>
                <a:pt x="0" y="188055"/>
              </a:lnTo>
              <a:lnTo>
                <a:pt x="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143507-E130-464B-806C-BE83E12878E2}">
      <dsp:nvSpPr>
        <dsp:cNvPr id="0" name=""/>
        <dsp:cNvSpPr/>
      </dsp:nvSpPr>
      <dsp:spPr>
        <a:xfrm>
          <a:off x="4595373" y="1483997"/>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0469F9-80D1-43F4-BDB8-64DE03EB9ACB}">
      <dsp:nvSpPr>
        <dsp:cNvPr id="0" name=""/>
        <dsp:cNvSpPr/>
      </dsp:nvSpPr>
      <dsp:spPr>
        <a:xfrm>
          <a:off x="4595373" y="605524"/>
          <a:ext cx="91440" cy="275955"/>
        </a:xfrm>
        <a:custGeom>
          <a:avLst/>
          <a:gdLst/>
          <a:ahLst/>
          <a:cxnLst/>
          <a:rect l="0" t="0" r="0" b="0"/>
          <a:pathLst>
            <a:path>
              <a:moveTo>
                <a:pt x="45720" y="0"/>
              </a:moveTo>
              <a:lnTo>
                <a:pt x="45720" y="2759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E08B2-C725-4678-8E37-F8C696848A12}">
      <dsp:nvSpPr>
        <dsp:cNvPr id="0" name=""/>
        <dsp:cNvSpPr/>
      </dsp:nvSpPr>
      <dsp:spPr>
        <a:xfrm>
          <a:off x="4166670" y="3007"/>
          <a:ext cx="948845" cy="602517"/>
        </a:xfrm>
        <a:prstGeom prst="roundRect">
          <a:avLst>
            <a:gd name="adj" fmla="val 10000"/>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4ADC0-D33E-4701-A80E-B6B674260AB7}">
      <dsp:nvSpPr>
        <dsp:cNvPr id="0" name=""/>
        <dsp:cNvSpPr/>
      </dsp:nvSpPr>
      <dsp:spPr>
        <a:xfrm>
          <a:off x="4272097" y="103163"/>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Object</a:t>
          </a:r>
        </a:p>
      </dsp:txBody>
      <dsp:txXfrm>
        <a:off x="4289744" y="120810"/>
        <a:ext cx="913551" cy="567223"/>
      </dsp:txXfrm>
    </dsp:sp>
    <dsp:sp modelId="{8109A210-BB36-4448-9546-E05BDC33346E}">
      <dsp:nvSpPr>
        <dsp:cNvPr id="0" name=""/>
        <dsp:cNvSpPr/>
      </dsp:nvSpPr>
      <dsp:spPr>
        <a:xfrm>
          <a:off x="3976521" y="881480"/>
          <a:ext cx="1329143" cy="60251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28D4B-8FD1-4171-9246-C00DF65FC32F}">
      <dsp:nvSpPr>
        <dsp:cNvPr id="0" name=""/>
        <dsp:cNvSpPr/>
      </dsp:nvSpPr>
      <dsp:spPr>
        <a:xfrm>
          <a:off x="4081949" y="981636"/>
          <a:ext cx="1329143" cy="602517"/>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76597" y="1069873"/>
        <a:ext cx="939847" cy="426043"/>
      </dsp:txXfrm>
    </dsp:sp>
    <dsp:sp modelId="{9E3A06A7-FA13-437F-A2A4-91DFA4721B60}">
      <dsp:nvSpPr>
        <dsp:cNvPr id="0" name=""/>
        <dsp:cNvSpPr/>
      </dsp:nvSpPr>
      <dsp:spPr>
        <a:xfrm>
          <a:off x="4004152" y="1759953"/>
          <a:ext cx="1273882" cy="60251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40EA8-9517-4306-8FA3-61E70F6EDCF0}">
      <dsp:nvSpPr>
        <dsp:cNvPr id="0" name=""/>
        <dsp:cNvSpPr/>
      </dsp:nvSpPr>
      <dsp:spPr>
        <a:xfrm>
          <a:off x="4109579" y="1860109"/>
          <a:ext cx="1273882" cy="60251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127226" y="1877756"/>
        <a:ext cx="1238588" cy="567223"/>
      </dsp:txXfrm>
    </dsp:sp>
    <dsp:sp modelId="{82ED0B90-7305-4E4D-8D6F-303CA00C069D}">
      <dsp:nvSpPr>
        <dsp:cNvPr id="0" name=""/>
        <dsp:cNvSpPr/>
      </dsp:nvSpPr>
      <dsp:spPr>
        <a:xfrm>
          <a:off x="2427119" y="2638426"/>
          <a:ext cx="948845" cy="602517"/>
        </a:xfrm>
        <a:prstGeom prst="roundRect">
          <a:avLst>
            <a:gd name="adj" fmla="val 10000"/>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62E3D0-9AE7-4379-AAEC-9E28AB3C3FEA}">
      <dsp:nvSpPr>
        <dsp:cNvPr id="0" name=""/>
        <dsp:cNvSpPr/>
      </dsp:nvSpPr>
      <dsp:spPr>
        <a:xfrm>
          <a:off x="2532547" y="2738582"/>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bg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Freezable</a:t>
          </a:r>
        </a:p>
      </dsp:txBody>
      <dsp:txXfrm>
        <a:off x="2550194" y="2756229"/>
        <a:ext cx="913551" cy="567223"/>
      </dsp:txXfrm>
    </dsp:sp>
    <dsp:sp modelId="{BD003825-7030-45FF-B17C-4CD3162966D8}">
      <dsp:nvSpPr>
        <dsp:cNvPr id="0" name=""/>
        <dsp:cNvSpPr/>
      </dsp:nvSpPr>
      <dsp:spPr>
        <a:xfrm>
          <a:off x="3586820" y="2638426"/>
          <a:ext cx="948845" cy="602517"/>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D3874D-0076-4F09-B5C8-41D26B7FBB87}">
      <dsp:nvSpPr>
        <dsp:cNvPr id="0" name=""/>
        <dsp:cNvSpPr/>
      </dsp:nvSpPr>
      <dsp:spPr>
        <a:xfrm>
          <a:off x="3692247" y="2738582"/>
          <a:ext cx="948845" cy="602517"/>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3831202" y="2826819"/>
        <a:ext cx="670935" cy="426043"/>
      </dsp:txXfrm>
    </dsp:sp>
    <dsp:sp modelId="{03670EBF-8C7E-4828-B94C-D910801625A4}">
      <dsp:nvSpPr>
        <dsp:cNvPr id="0" name=""/>
        <dsp:cNvSpPr/>
      </dsp:nvSpPr>
      <dsp:spPr>
        <a:xfrm>
          <a:off x="3586820" y="3516900"/>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3692247" y="361705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3709894" y="3634702"/>
        <a:ext cx="913551" cy="567223"/>
      </dsp:txXfrm>
    </dsp:sp>
    <dsp:sp modelId="{85AE412C-168C-40D7-ACAB-7E2A5D2E0BE4}">
      <dsp:nvSpPr>
        <dsp:cNvPr id="0" name=""/>
        <dsp:cNvSpPr/>
      </dsp:nvSpPr>
      <dsp:spPr>
        <a:xfrm>
          <a:off x="3586820" y="4395373"/>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3692247" y="4495528"/>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3709894" y="4513175"/>
        <a:ext cx="913551" cy="567223"/>
      </dsp:txXfrm>
    </dsp:sp>
    <dsp:sp modelId="{722CCB5E-8F08-4C84-908D-352A451660D9}">
      <dsp:nvSpPr>
        <dsp:cNvPr id="0" name=""/>
        <dsp:cNvSpPr/>
      </dsp:nvSpPr>
      <dsp:spPr>
        <a:xfrm>
          <a:off x="2427119" y="5273846"/>
          <a:ext cx="948845" cy="602517"/>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BE09AB-F499-4981-A771-A60B206FEB5A}">
      <dsp:nvSpPr>
        <dsp:cNvPr id="0" name=""/>
        <dsp:cNvSpPr/>
      </dsp:nvSpPr>
      <dsp:spPr>
        <a:xfrm>
          <a:off x="2532547" y="5374002"/>
          <a:ext cx="948845" cy="602517"/>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2671502" y="5462239"/>
        <a:ext cx="670935" cy="426043"/>
      </dsp:txXfrm>
    </dsp:sp>
    <dsp:sp modelId="{29CF66F1-B97A-4930-8A2B-533669C2A181}">
      <dsp:nvSpPr>
        <dsp:cNvPr id="0" name=""/>
        <dsp:cNvSpPr/>
      </dsp:nvSpPr>
      <dsp:spPr>
        <a:xfrm>
          <a:off x="3586820" y="5273846"/>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3692247" y="5374002"/>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3709894" y="5391649"/>
        <a:ext cx="913551" cy="567223"/>
      </dsp:txXfrm>
    </dsp:sp>
    <dsp:sp modelId="{F873C2FA-F7B7-4341-9871-44C14CC34514}">
      <dsp:nvSpPr>
        <dsp:cNvPr id="0" name=""/>
        <dsp:cNvSpPr/>
      </dsp:nvSpPr>
      <dsp:spPr>
        <a:xfrm>
          <a:off x="3006970" y="6152319"/>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F2900-E6E3-4FE7-84C7-14FB35C94F00}">
      <dsp:nvSpPr>
        <dsp:cNvPr id="0" name=""/>
        <dsp:cNvSpPr/>
      </dsp:nvSpPr>
      <dsp:spPr>
        <a:xfrm>
          <a:off x="3112397" y="625247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130044" y="6270122"/>
        <a:ext cx="913551" cy="567223"/>
      </dsp:txXfrm>
    </dsp:sp>
    <dsp:sp modelId="{7D1C1B94-95F2-4634-9EB0-56A8E984ABA6}">
      <dsp:nvSpPr>
        <dsp:cNvPr id="0" name=""/>
        <dsp:cNvSpPr/>
      </dsp:nvSpPr>
      <dsp:spPr>
        <a:xfrm>
          <a:off x="4166670" y="6152319"/>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9DE3E-F44C-4FFF-BFC2-268077B4B183}">
      <dsp:nvSpPr>
        <dsp:cNvPr id="0" name=""/>
        <dsp:cNvSpPr/>
      </dsp:nvSpPr>
      <dsp:spPr>
        <a:xfrm>
          <a:off x="4272097" y="625247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289744" y="6270122"/>
        <a:ext cx="913551" cy="567223"/>
      </dsp:txXfrm>
    </dsp:sp>
    <dsp:sp modelId="{80BC4DC2-1170-41B9-8D90-ABEA8F2A379F}">
      <dsp:nvSpPr>
        <dsp:cNvPr id="0" name=""/>
        <dsp:cNvSpPr/>
      </dsp:nvSpPr>
      <dsp:spPr>
        <a:xfrm>
          <a:off x="4746520" y="5273846"/>
          <a:ext cx="948845" cy="602517"/>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4B5F9-D001-41CE-84FC-9BA961A555DB}">
      <dsp:nvSpPr>
        <dsp:cNvPr id="0" name=""/>
        <dsp:cNvSpPr/>
      </dsp:nvSpPr>
      <dsp:spPr>
        <a:xfrm>
          <a:off x="4851947" y="5374002"/>
          <a:ext cx="948845" cy="602517"/>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4990902" y="5462239"/>
        <a:ext cx="670935" cy="426043"/>
      </dsp:txXfrm>
    </dsp:sp>
    <dsp:sp modelId="{D0854AFE-7286-450A-B43F-45EA9BC0C1E5}">
      <dsp:nvSpPr>
        <dsp:cNvPr id="0" name=""/>
        <dsp:cNvSpPr/>
      </dsp:nvSpPr>
      <dsp:spPr>
        <a:xfrm>
          <a:off x="4746520" y="2638426"/>
          <a:ext cx="948845" cy="602517"/>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5647CD-66A7-4599-B620-0DC1E18440DF}">
      <dsp:nvSpPr>
        <dsp:cNvPr id="0" name=""/>
        <dsp:cNvSpPr/>
      </dsp:nvSpPr>
      <dsp:spPr>
        <a:xfrm>
          <a:off x="4851947" y="2738582"/>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Visual3D</a:t>
          </a:r>
        </a:p>
      </dsp:txBody>
      <dsp:txXfrm>
        <a:off x="4869594" y="2756229"/>
        <a:ext cx="913551" cy="567223"/>
      </dsp:txXfrm>
    </dsp:sp>
    <dsp:sp modelId="{C663E9F8-88AC-4FAE-82A3-11077CB92622}">
      <dsp:nvSpPr>
        <dsp:cNvPr id="0" name=""/>
        <dsp:cNvSpPr/>
      </dsp:nvSpPr>
      <dsp:spPr>
        <a:xfrm>
          <a:off x="4746520" y="3516900"/>
          <a:ext cx="948845" cy="602517"/>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21E8A-14BA-4A54-B90D-9C93E186D3BC}">
      <dsp:nvSpPr>
        <dsp:cNvPr id="0" name=""/>
        <dsp:cNvSpPr/>
      </dsp:nvSpPr>
      <dsp:spPr>
        <a:xfrm>
          <a:off x="4851947" y="361705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UIElement3D</a:t>
          </a:r>
        </a:p>
      </dsp:txBody>
      <dsp:txXfrm>
        <a:off x="4869594" y="3634702"/>
        <a:ext cx="913551" cy="567223"/>
      </dsp:txXfrm>
    </dsp:sp>
    <dsp:sp modelId="{8BE8FB1F-A6CA-4654-BF8E-E688513B8697}">
      <dsp:nvSpPr>
        <dsp:cNvPr id="0" name=""/>
        <dsp:cNvSpPr/>
      </dsp:nvSpPr>
      <dsp:spPr>
        <a:xfrm>
          <a:off x="5906221" y="2638426"/>
          <a:ext cx="948845" cy="602517"/>
        </a:xfrm>
        <a:prstGeom prst="roundRect">
          <a:avLst>
            <a:gd name="adj" fmla="val 10000"/>
          </a:avLst>
        </a:prstGeom>
        <a:solidFill>
          <a:srgbClr val="BC70EE">
            <a:alpha val="25098"/>
          </a:srgbClr>
        </a:solidFill>
        <a:ln w="19050" cap="rnd" cmpd="sng" algn="ctr">
          <a:solidFill>
            <a:srgbClr val="FFFFFF">
              <a:alpha val="25098"/>
            </a:srgbClr>
          </a:solidFill>
          <a:prstDash val="solid"/>
        </a:ln>
        <a:effectLst/>
      </dsp:spPr>
      <dsp:style>
        <a:lnRef idx="2">
          <a:scrgbClr r="0" g="0" b="0"/>
        </a:lnRef>
        <a:fillRef idx="1">
          <a:scrgbClr r="0" g="0" b="0"/>
        </a:fillRef>
        <a:effectRef idx="0">
          <a:scrgbClr r="0" g="0" b="0"/>
        </a:effectRef>
        <a:fontRef idx="minor">
          <a:schemeClr val="lt1"/>
        </a:fontRef>
      </dsp:style>
    </dsp:sp>
    <dsp:sp modelId="{8B2F4FF7-DF31-46B3-8DDF-BF2C90C02A15}">
      <dsp:nvSpPr>
        <dsp:cNvPr id="0" name=""/>
        <dsp:cNvSpPr/>
      </dsp:nvSpPr>
      <dsp:spPr>
        <a:xfrm>
          <a:off x="6011648" y="2738582"/>
          <a:ext cx="948845" cy="602517"/>
        </a:xfrm>
        <a:prstGeom prst="roundRect">
          <a:avLst>
            <a:gd name="adj" fmla="val 10000"/>
          </a:avLst>
        </a:prstGeom>
        <a:solidFill>
          <a:srgbClr val="FFFFFF">
            <a:alpha val="25098"/>
          </a:srgbClr>
        </a:solidFill>
        <a:ln w="19050" cap="rnd" cmpd="sng" algn="ctr">
          <a:solidFill>
            <a:srgbClr val="BC70EE">
              <a:alpha val="25098"/>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Consolas" panose="020B0609020204030204" pitchFamily="49" charset="0"/>
          </a:endParaRPr>
        </a:p>
      </dsp:txBody>
      <dsp:txXfrm>
        <a:off x="6029295" y="2756229"/>
        <a:ext cx="913551" cy="567223"/>
      </dsp:txXfrm>
    </dsp:sp>
    <dsp:sp modelId="{EDE324F9-CD1D-46FC-A562-C615FB8EA08F}">
      <dsp:nvSpPr>
        <dsp:cNvPr id="0" name=""/>
        <dsp:cNvSpPr/>
      </dsp:nvSpPr>
      <dsp:spPr>
        <a:xfrm>
          <a:off x="5906221" y="3516900"/>
          <a:ext cx="948845" cy="602517"/>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8A931-12D3-43C6-A5AF-60FE529CB973}">
      <dsp:nvSpPr>
        <dsp:cNvPr id="0" name=""/>
        <dsp:cNvSpPr/>
      </dsp:nvSpPr>
      <dsp:spPr>
        <a:xfrm>
          <a:off x="6011648" y="361705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6029295" y="3634702"/>
        <a:ext cx="913551" cy="567223"/>
      </dsp:txXfrm>
    </dsp:sp>
    <dsp:sp modelId="{D5396899-3871-45F7-AB77-4A467BECFFC6}">
      <dsp:nvSpPr>
        <dsp:cNvPr id="0" name=""/>
        <dsp:cNvSpPr/>
      </dsp:nvSpPr>
      <dsp:spPr>
        <a:xfrm>
          <a:off x="5906221" y="4395373"/>
          <a:ext cx="948845" cy="602517"/>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39474-7393-48BF-987C-890FEF036F61}">
      <dsp:nvSpPr>
        <dsp:cNvPr id="0" name=""/>
        <dsp:cNvSpPr/>
      </dsp:nvSpPr>
      <dsp:spPr>
        <a:xfrm>
          <a:off x="6011648" y="4495528"/>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6029295" y="4513175"/>
        <a:ext cx="913551" cy="5672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CB8C2-9970-4012-AED3-7B7E8DDD9F77}">
      <dsp:nvSpPr>
        <dsp:cNvPr id="0" name=""/>
        <dsp:cNvSpPr/>
      </dsp:nvSpPr>
      <dsp:spPr>
        <a:xfrm>
          <a:off x="4539794" y="4847356"/>
          <a:ext cx="91440" cy="566909"/>
        </a:xfrm>
        <a:custGeom>
          <a:avLst/>
          <a:gdLst/>
          <a:ahLst/>
          <a:cxnLst/>
          <a:rect l="0" t="0" r="0" b="0"/>
          <a:pathLst>
            <a:path>
              <a:moveTo>
                <a:pt x="45720" y="0"/>
              </a:moveTo>
              <a:lnTo>
                <a:pt x="45720" y="56690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D1899E-324D-4321-93AC-35546F821945}">
      <dsp:nvSpPr>
        <dsp:cNvPr id="0" name=""/>
        <dsp:cNvSpPr/>
      </dsp:nvSpPr>
      <dsp:spPr>
        <a:xfrm>
          <a:off x="4539794" y="3042667"/>
          <a:ext cx="91440" cy="566909"/>
        </a:xfrm>
        <a:custGeom>
          <a:avLst/>
          <a:gdLst/>
          <a:ahLst/>
          <a:cxnLst/>
          <a:rect l="0" t="0" r="0" b="0"/>
          <a:pathLst>
            <a:path>
              <a:moveTo>
                <a:pt x="45720" y="0"/>
              </a:moveTo>
              <a:lnTo>
                <a:pt x="45720" y="56690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45B910-AD68-4BCA-947F-23916098B2DC}">
      <dsp:nvSpPr>
        <dsp:cNvPr id="0" name=""/>
        <dsp:cNvSpPr/>
      </dsp:nvSpPr>
      <dsp:spPr>
        <a:xfrm>
          <a:off x="4539794" y="1237978"/>
          <a:ext cx="91440" cy="566909"/>
        </a:xfrm>
        <a:custGeom>
          <a:avLst/>
          <a:gdLst/>
          <a:ahLst/>
          <a:cxnLst/>
          <a:rect l="0" t="0" r="0" b="0"/>
          <a:pathLst>
            <a:path>
              <a:moveTo>
                <a:pt x="45720" y="0"/>
              </a:moveTo>
              <a:lnTo>
                <a:pt x="45720" y="5669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56AC82-628C-4031-95C5-931B329B2F40}">
      <dsp:nvSpPr>
        <dsp:cNvPr id="0" name=""/>
        <dsp:cNvSpPr/>
      </dsp:nvSpPr>
      <dsp:spPr>
        <a:xfrm>
          <a:off x="3610885" y="198"/>
          <a:ext cx="1949259" cy="12377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D162B0-DDE1-416D-9724-B6857DDC3AAE}">
      <dsp:nvSpPr>
        <dsp:cNvPr id="0" name=""/>
        <dsp:cNvSpPr/>
      </dsp:nvSpPr>
      <dsp:spPr>
        <a:xfrm>
          <a:off x="3827469" y="205954"/>
          <a:ext cx="1949259" cy="12377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863722" y="242207"/>
        <a:ext cx="1876753" cy="1165273"/>
      </dsp:txXfrm>
    </dsp:sp>
    <dsp:sp modelId="{5C9B4F18-93E1-4353-A7CF-18C63EE4CBE5}">
      <dsp:nvSpPr>
        <dsp:cNvPr id="0" name=""/>
        <dsp:cNvSpPr/>
      </dsp:nvSpPr>
      <dsp:spPr>
        <a:xfrm>
          <a:off x="3610885" y="1804888"/>
          <a:ext cx="1949259" cy="12377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9E64B4-3E99-4C9E-A075-7C7754226C22}">
      <dsp:nvSpPr>
        <dsp:cNvPr id="0" name=""/>
        <dsp:cNvSpPr/>
      </dsp:nvSpPr>
      <dsp:spPr>
        <a:xfrm>
          <a:off x="3827469" y="2010643"/>
          <a:ext cx="1949259" cy="12377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863722" y="2046896"/>
        <a:ext cx="1876753" cy="1165273"/>
      </dsp:txXfrm>
    </dsp:sp>
    <dsp:sp modelId="{4C9DFE92-04B7-473C-A4FD-B2CB6108BED1}">
      <dsp:nvSpPr>
        <dsp:cNvPr id="0" name=""/>
        <dsp:cNvSpPr/>
      </dsp:nvSpPr>
      <dsp:spPr>
        <a:xfrm>
          <a:off x="3610885" y="3609577"/>
          <a:ext cx="1949259" cy="1237779"/>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81B62F-73A1-49BE-AA57-E31D42FC4775}">
      <dsp:nvSpPr>
        <dsp:cNvPr id="0" name=""/>
        <dsp:cNvSpPr/>
      </dsp:nvSpPr>
      <dsp:spPr>
        <a:xfrm>
          <a:off x="3827469" y="3815332"/>
          <a:ext cx="1949259" cy="1237779"/>
        </a:xfrm>
        <a:prstGeom prst="roundRect">
          <a:avLst>
            <a:gd name="adj" fmla="val 10000"/>
          </a:avLst>
        </a:prstGeom>
        <a:solidFill>
          <a:schemeClr val="lt1">
            <a:alpha val="90000"/>
            <a:hueOff val="0"/>
            <a:satOff val="0"/>
            <a:lumOff val="0"/>
            <a:alphaOff val="0"/>
          </a:schemeClr>
        </a:solidFill>
        <a:ln w="19050"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Visual3D</a:t>
          </a:r>
        </a:p>
      </dsp:txBody>
      <dsp:txXfrm>
        <a:off x="3863722" y="3851585"/>
        <a:ext cx="1876753" cy="1165273"/>
      </dsp:txXfrm>
    </dsp:sp>
    <dsp:sp modelId="{C663E9F8-88AC-4FAE-82A3-11077CB92622}">
      <dsp:nvSpPr>
        <dsp:cNvPr id="0" name=""/>
        <dsp:cNvSpPr/>
      </dsp:nvSpPr>
      <dsp:spPr>
        <a:xfrm>
          <a:off x="3610885" y="5414266"/>
          <a:ext cx="1949259" cy="1237779"/>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21E8A-14BA-4A54-B90D-9C93E186D3BC}">
      <dsp:nvSpPr>
        <dsp:cNvPr id="0" name=""/>
        <dsp:cNvSpPr/>
      </dsp:nvSpPr>
      <dsp:spPr>
        <a:xfrm>
          <a:off x="3827469" y="5620021"/>
          <a:ext cx="1949259" cy="1237779"/>
        </a:xfrm>
        <a:prstGeom prst="roundRect">
          <a:avLst>
            <a:gd name="adj" fmla="val 10000"/>
          </a:avLst>
        </a:prstGeom>
        <a:solidFill>
          <a:schemeClr val="lt1">
            <a:alpha val="90000"/>
            <a:hueOff val="0"/>
            <a:satOff val="0"/>
            <a:lumOff val="0"/>
            <a:alphaOff val="0"/>
          </a:schemeClr>
        </a:solidFill>
        <a:ln w="19050"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UIElement3D</a:t>
          </a:r>
        </a:p>
      </dsp:txBody>
      <dsp:txXfrm>
        <a:off x="3863722" y="5656274"/>
        <a:ext cx="1876753" cy="116527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4CD37-3F36-478C-B156-46DC14B370E0}">
      <dsp:nvSpPr>
        <dsp:cNvPr id="0" name=""/>
        <dsp:cNvSpPr/>
      </dsp:nvSpPr>
      <dsp:spPr>
        <a:xfrm>
          <a:off x="4562370" y="5265914"/>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F91B-94AE-435A-89DD-CD040A8849D4}">
      <dsp:nvSpPr>
        <dsp:cNvPr id="0" name=""/>
        <dsp:cNvSpPr/>
      </dsp:nvSpPr>
      <dsp:spPr>
        <a:xfrm>
          <a:off x="4562370" y="3837441"/>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B7C6D2-FD0E-4033-A6B3-9A04E5930FA5}">
      <dsp:nvSpPr>
        <dsp:cNvPr id="0" name=""/>
        <dsp:cNvSpPr/>
      </dsp:nvSpPr>
      <dsp:spPr>
        <a:xfrm>
          <a:off x="4562370" y="2408967"/>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51664-EDE0-42AD-A5D3-87E1B64CE58F}">
      <dsp:nvSpPr>
        <dsp:cNvPr id="0" name=""/>
        <dsp:cNvSpPr/>
      </dsp:nvSpPr>
      <dsp:spPr>
        <a:xfrm>
          <a:off x="4562370" y="980494"/>
          <a:ext cx="91440" cy="448728"/>
        </a:xfrm>
        <a:custGeom>
          <a:avLst/>
          <a:gdLst/>
          <a:ahLst/>
          <a:cxnLst/>
          <a:rect l="0" t="0" r="0" b="0"/>
          <a:pathLst>
            <a:path>
              <a:moveTo>
                <a:pt x="45720" y="0"/>
              </a:moveTo>
              <a:lnTo>
                <a:pt x="45720" y="44872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059A4-0705-4C4F-9935-C2F8AB6C2C5D}">
      <dsp:nvSpPr>
        <dsp:cNvPr id="0" name=""/>
        <dsp:cNvSpPr/>
      </dsp:nvSpPr>
      <dsp:spPr>
        <a:xfrm>
          <a:off x="3836637" y="749"/>
          <a:ext cx="1542905" cy="9797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4D544-F313-4C4B-AEF5-CF2CF45D18DE}">
      <dsp:nvSpPr>
        <dsp:cNvPr id="0" name=""/>
        <dsp:cNvSpPr/>
      </dsp:nvSpPr>
      <dsp:spPr>
        <a:xfrm>
          <a:off x="4008071" y="163611"/>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036767" y="192307"/>
        <a:ext cx="1485513" cy="922353"/>
      </dsp:txXfrm>
    </dsp:sp>
    <dsp:sp modelId="{C19174D5-CE9B-481C-9272-33E75F446896}">
      <dsp:nvSpPr>
        <dsp:cNvPr id="0" name=""/>
        <dsp:cNvSpPr/>
      </dsp:nvSpPr>
      <dsp:spPr>
        <a:xfrm>
          <a:off x="3836637" y="1429222"/>
          <a:ext cx="1542905" cy="9797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5E4F8-345A-47DE-86BC-8653F9CDF80B}">
      <dsp:nvSpPr>
        <dsp:cNvPr id="0" name=""/>
        <dsp:cNvSpPr/>
      </dsp:nvSpPr>
      <dsp:spPr>
        <a:xfrm>
          <a:off x="4008071" y="1592085"/>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036767" y="1620781"/>
        <a:ext cx="1485513" cy="922353"/>
      </dsp:txXfrm>
    </dsp:sp>
    <dsp:sp modelId="{ADF2D046-01E9-400F-BFE2-7B850A7A2ABE}">
      <dsp:nvSpPr>
        <dsp:cNvPr id="0" name=""/>
        <dsp:cNvSpPr/>
      </dsp:nvSpPr>
      <dsp:spPr>
        <a:xfrm>
          <a:off x="3836637" y="2857696"/>
          <a:ext cx="1542905" cy="979745"/>
        </a:xfrm>
        <a:prstGeom prst="roundRect">
          <a:avLst>
            <a:gd name="adj" fmla="val 10000"/>
          </a:avLst>
        </a:prstGeom>
        <a:solidFill>
          <a:srgbClr val="BC70EE">
            <a:alpha val="25098"/>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86166-6BC2-4972-9CB8-72D37E65EBA1}">
      <dsp:nvSpPr>
        <dsp:cNvPr id="0" name=""/>
        <dsp:cNvSpPr/>
      </dsp:nvSpPr>
      <dsp:spPr>
        <a:xfrm>
          <a:off x="4008071" y="3020558"/>
          <a:ext cx="1542905" cy="979745"/>
        </a:xfrm>
        <a:prstGeom prst="roundRect">
          <a:avLst>
            <a:gd name="adj" fmla="val 10000"/>
          </a:avLst>
        </a:prstGeom>
        <a:solidFill>
          <a:srgbClr val="FFFFFF">
            <a:alpha val="25098"/>
          </a:srgbClr>
        </a:solidFill>
        <a:ln w="19050" cap="rnd" cmpd="sng" algn="ctr">
          <a:solidFill>
            <a:srgbClr val="BC70EE">
              <a:alpha val="25098"/>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Consolas" panose="020B0609020204030204" pitchFamily="49" charset="0"/>
          </a:endParaRPr>
        </a:p>
      </dsp:txBody>
      <dsp:txXfrm>
        <a:off x="4036767" y="3049254"/>
        <a:ext cx="1485513" cy="922353"/>
      </dsp:txXfrm>
    </dsp:sp>
    <dsp:sp modelId="{EDE324F9-CD1D-46FC-A562-C615FB8EA08F}">
      <dsp:nvSpPr>
        <dsp:cNvPr id="0" name=""/>
        <dsp:cNvSpPr/>
      </dsp:nvSpPr>
      <dsp:spPr>
        <a:xfrm>
          <a:off x="3836637" y="4286169"/>
          <a:ext cx="1542905" cy="979745"/>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8A931-12D3-43C6-A5AF-60FE529CB973}">
      <dsp:nvSpPr>
        <dsp:cNvPr id="0" name=""/>
        <dsp:cNvSpPr/>
      </dsp:nvSpPr>
      <dsp:spPr>
        <a:xfrm>
          <a:off x="4008071" y="4449032"/>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036767" y="4477728"/>
        <a:ext cx="1485513" cy="922353"/>
      </dsp:txXfrm>
    </dsp:sp>
    <dsp:sp modelId="{D5396899-3871-45F7-AB77-4A467BECFFC6}">
      <dsp:nvSpPr>
        <dsp:cNvPr id="0" name=""/>
        <dsp:cNvSpPr/>
      </dsp:nvSpPr>
      <dsp:spPr>
        <a:xfrm>
          <a:off x="3836637" y="5714643"/>
          <a:ext cx="1542905" cy="979745"/>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39474-7393-48BF-987C-890FEF036F61}">
      <dsp:nvSpPr>
        <dsp:cNvPr id="0" name=""/>
        <dsp:cNvSpPr/>
      </dsp:nvSpPr>
      <dsp:spPr>
        <a:xfrm>
          <a:off x="4008071" y="5877505"/>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036767" y="5906201"/>
        <a:ext cx="1485513" cy="9223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4CD37-3F36-478C-B156-46DC14B370E0}">
      <dsp:nvSpPr>
        <dsp:cNvPr id="0" name=""/>
        <dsp:cNvSpPr/>
      </dsp:nvSpPr>
      <dsp:spPr>
        <a:xfrm>
          <a:off x="4562370" y="5265914"/>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F91B-94AE-435A-89DD-CD040A8849D4}">
      <dsp:nvSpPr>
        <dsp:cNvPr id="0" name=""/>
        <dsp:cNvSpPr/>
      </dsp:nvSpPr>
      <dsp:spPr>
        <a:xfrm>
          <a:off x="4562370" y="3837441"/>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B7C6D2-FD0E-4033-A6B3-9A04E5930FA5}">
      <dsp:nvSpPr>
        <dsp:cNvPr id="0" name=""/>
        <dsp:cNvSpPr/>
      </dsp:nvSpPr>
      <dsp:spPr>
        <a:xfrm>
          <a:off x="4562370" y="2408967"/>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51664-EDE0-42AD-A5D3-87E1B64CE58F}">
      <dsp:nvSpPr>
        <dsp:cNvPr id="0" name=""/>
        <dsp:cNvSpPr/>
      </dsp:nvSpPr>
      <dsp:spPr>
        <a:xfrm>
          <a:off x="4562370" y="980494"/>
          <a:ext cx="91440" cy="448728"/>
        </a:xfrm>
        <a:custGeom>
          <a:avLst/>
          <a:gdLst/>
          <a:ahLst/>
          <a:cxnLst/>
          <a:rect l="0" t="0" r="0" b="0"/>
          <a:pathLst>
            <a:path>
              <a:moveTo>
                <a:pt x="45720" y="0"/>
              </a:moveTo>
              <a:lnTo>
                <a:pt x="45720" y="44872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059A4-0705-4C4F-9935-C2F8AB6C2C5D}">
      <dsp:nvSpPr>
        <dsp:cNvPr id="0" name=""/>
        <dsp:cNvSpPr/>
      </dsp:nvSpPr>
      <dsp:spPr>
        <a:xfrm>
          <a:off x="3836637" y="749"/>
          <a:ext cx="1542905" cy="9797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4D544-F313-4C4B-AEF5-CF2CF45D18DE}">
      <dsp:nvSpPr>
        <dsp:cNvPr id="0" name=""/>
        <dsp:cNvSpPr/>
      </dsp:nvSpPr>
      <dsp:spPr>
        <a:xfrm>
          <a:off x="4008071" y="163611"/>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036767" y="192307"/>
        <a:ext cx="1485513" cy="922353"/>
      </dsp:txXfrm>
    </dsp:sp>
    <dsp:sp modelId="{C19174D5-CE9B-481C-9272-33E75F446896}">
      <dsp:nvSpPr>
        <dsp:cNvPr id="0" name=""/>
        <dsp:cNvSpPr/>
      </dsp:nvSpPr>
      <dsp:spPr>
        <a:xfrm>
          <a:off x="3836637" y="1429222"/>
          <a:ext cx="1542905" cy="9797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5E4F8-345A-47DE-86BC-8653F9CDF80B}">
      <dsp:nvSpPr>
        <dsp:cNvPr id="0" name=""/>
        <dsp:cNvSpPr/>
      </dsp:nvSpPr>
      <dsp:spPr>
        <a:xfrm>
          <a:off x="4008071" y="1592085"/>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036767" y="1620781"/>
        <a:ext cx="1485513" cy="922353"/>
      </dsp:txXfrm>
    </dsp:sp>
    <dsp:sp modelId="{ADF2D046-01E9-400F-BFE2-7B850A7A2ABE}">
      <dsp:nvSpPr>
        <dsp:cNvPr id="0" name=""/>
        <dsp:cNvSpPr/>
      </dsp:nvSpPr>
      <dsp:spPr>
        <a:xfrm>
          <a:off x="3836637" y="2857696"/>
          <a:ext cx="1542905" cy="979745"/>
        </a:xfrm>
        <a:prstGeom prst="roundRect">
          <a:avLst>
            <a:gd name="adj" fmla="val 10000"/>
          </a:avLst>
        </a:prstGeom>
        <a:solidFill>
          <a:srgbClr val="BC70EE">
            <a:alpha val="25098"/>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86166-6BC2-4972-9CB8-72D37E65EBA1}">
      <dsp:nvSpPr>
        <dsp:cNvPr id="0" name=""/>
        <dsp:cNvSpPr/>
      </dsp:nvSpPr>
      <dsp:spPr>
        <a:xfrm>
          <a:off x="4008071" y="3020558"/>
          <a:ext cx="1542905" cy="979745"/>
        </a:xfrm>
        <a:prstGeom prst="roundRect">
          <a:avLst>
            <a:gd name="adj" fmla="val 10000"/>
          </a:avLst>
        </a:prstGeom>
        <a:solidFill>
          <a:srgbClr val="FFFFFF">
            <a:alpha val="25098"/>
          </a:srgbClr>
        </a:solidFill>
        <a:ln w="19050" cap="rnd" cmpd="sng" algn="ctr">
          <a:solidFill>
            <a:srgbClr val="BC70EE">
              <a:alpha val="25098"/>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Consolas" panose="020B0609020204030204" pitchFamily="49" charset="0"/>
          </a:endParaRPr>
        </a:p>
      </dsp:txBody>
      <dsp:txXfrm>
        <a:off x="4036767" y="3049254"/>
        <a:ext cx="1485513" cy="922353"/>
      </dsp:txXfrm>
    </dsp:sp>
    <dsp:sp modelId="{EDE324F9-CD1D-46FC-A562-C615FB8EA08F}">
      <dsp:nvSpPr>
        <dsp:cNvPr id="0" name=""/>
        <dsp:cNvSpPr/>
      </dsp:nvSpPr>
      <dsp:spPr>
        <a:xfrm>
          <a:off x="3836637" y="4286169"/>
          <a:ext cx="1542905" cy="979745"/>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8A931-12D3-43C6-A5AF-60FE529CB973}">
      <dsp:nvSpPr>
        <dsp:cNvPr id="0" name=""/>
        <dsp:cNvSpPr/>
      </dsp:nvSpPr>
      <dsp:spPr>
        <a:xfrm>
          <a:off x="4008071" y="4449032"/>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036767" y="4477728"/>
        <a:ext cx="1485513" cy="922353"/>
      </dsp:txXfrm>
    </dsp:sp>
    <dsp:sp modelId="{D5396899-3871-45F7-AB77-4A467BECFFC6}">
      <dsp:nvSpPr>
        <dsp:cNvPr id="0" name=""/>
        <dsp:cNvSpPr/>
      </dsp:nvSpPr>
      <dsp:spPr>
        <a:xfrm>
          <a:off x="3836637" y="5714643"/>
          <a:ext cx="1542905" cy="979745"/>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39474-7393-48BF-987C-890FEF036F61}">
      <dsp:nvSpPr>
        <dsp:cNvPr id="0" name=""/>
        <dsp:cNvSpPr/>
      </dsp:nvSpPr>
      <dsp:spPr>
        <a:xfrm>
          <a:off x="4008071" y="5877505"/>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036767" y="5906201"/>
        <a:ext cx="1485513" cy="9223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B64C4-60C2-4C05-8E85-DB639E1AA7FA}">
      <dsp:nvSpPr>
        <dsp:cNvPr id="0" name=""/>
        <dsp:cNvSpPr/>
      </dsp:nvSpPr>
      <dsp:spPr>
        <a:xfrm>
          <a:off x="0" y="0"/>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EC22C-2148-47D2-8099-63E58338927F}">
      <dsp:nvSpPr>
        <dsp:cNvPr id="0" name=""/>
        <dsp:cNvSpPr/>
      </dsp:nvSpPr>
      <dsp:spPr>
        <a:xfrm>
          <a:off x="0" y="0"/>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XAML is a good fit for describing user interfaces because of its hierarchical nature.</a:t>
          </a:r>
        </a:p>
      </dsp:txBody>
      <dsp:txXfrm>
        <a:off x="0" y="0"/>
        <a:ext cx="10131425" cy="912283"/>
      </dsp:txXfrm>
    </dsp:sp>
    <dsp:sp modelId="{8876E01A-572A-4DEB-8DAD-45BA27C137D4}">
      <dsp:nvSpPr>
        <dsp:cNvPr id="0" name=""/>
        <dsp:cNvSpPr/>
      </dsp:nvSpPr>
      <dsp:spPr>
        <a:xfrm>
          <a:off x="0" y="912283"/>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654B6-63F6-4521-B98A-A138ED96F85A}">
      <dsp:nvSpPr>
        <dsp:cNvPr id="0" name=""/>
        <dsp:cNvSpPr/>
      </dsp:nvSpPr>
      <dsp:spPr>
        <a:xfrm>
          <a:off x="0" y="912283"/>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 XAML document represents a tree, with a single node element.</a:t>
          </a:r>
        </a:p>
      </dsp:txBody>
      <dsp:txXfrm>
        <a:off x="0" y="912283"/>
        <a:ext cx="10131425" cy="912283"/>
      </dsp:txXfrm>
    </dsp:sp>
    <dsp:sp modelId="{38AB77EA-A96B-4435-B34C-1DAA097248CC}">
      <dsp:nvSpPr>
        <dsp:cNvPr id="0" name=""/>
        <dsp:cNvSpPr/>
      </dsp:nvSpPr>
      <dsp:spPr>
        <a:xfrm>
          <a:off x="0" y="1824566"/>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B81DCF-C42A-4290-8D77-867D5B007F8E}">
      <dsp:nvSpPr>
        <dsp:cNvPr id="0" name=""/>
        <dsp:cNvSpPr/>
      </dsp:nvSpPr>
      <dsp:spPr>
        <a:xfrm>
          <a:off x="0" y="1824566"/>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WPF user interfaces are constructed from a tree of objects, called the </a:t>
          </a:r>
          <a:r>
            <a:rPr lang="en-US" sz="1800" i="1" kern="1200" dirty="0">
              <a:solidFill>
                <a:schemeClr val="accent5"/>
              </a:solidFill>
            </a:rPr>
            <a:t>logical tree</a:t>
          </a:r>
          <a:r>
            <a:rPr lang="en-US" sz="1800" kern="1200" dirty="0"/>
            <a:t>.</a:t>
          </a:r>
        </a:p>
      </dsp:txBody>
      <dsp:txXfrm>
        <a:off x="0" y="1824566"/>
        <a:ext cx="10131425" cy="912283"/>
      </dsp:txXfrm>
    </dsp:sp>
    <dsp:sp modelId="{7D0CC631-155A-460A-9868-67769B7125ED}">
      <dsp:nvSpPr>
        <dsp:cNvPr id="0" name=""/>
        <dsp:cNvSpPr/>
      </dsp:nvSpPr>
      <dsp:spPr>
        <a:xfrm>
          <a:off x="0" y="2736849"/>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205B1-CF68-4E37-B0CC-6C4E3EB9C8B1}">
      <dsp:nvSpPr>
        <dsp:cNvPr id="0" name=""/>
        <dsp:cNvSpPr/>
      </dsp:nvSpPr>
      <dsp:spPr>
        <a:xfrm>
          <a:off x="0" y="2736849"/>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Almost every aspect of WPF (properties, events, resources, etc.) has behavior connected to the visual tree (e.g., property values sometimes propagate down the tree, while events can travel up or down the tree).</a:t>
          </a:r>
        </a:p>
      </dsp:txBody>
      <dsp:txXfrm>
        <a:off x="0" y="2736849"/>
        <a:ext cx="10131425" cy="91228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38060-98FF-4ABA-BD26-04AAA83B4671}">
      <dsp:nvSpPr>
        <dsp:cNvPr id="0" name=""/>
        <dsp:cNvSpPr/>
      </dsp:nvSpPr>
      <dsp:spPr>
        <a:xfrm>
          <a:off x="0" y="0"/>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124367-C37C-4C8E-9669-705DEE8DECD9}">
      <dsp:nvSpPr>
        <dsp:cNvPr id="0" name=""/>
        <dsp:cNvSpPr/>
      </dsp:nvSpPr>
      <dsp:spPr>
        <a:xfrm>
          <a:off x="0" y="0"/>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logical tree is a simplification of the rendered elements. The tree of the rendered elements is called the </a:t>
          </a:r>
          <a:r>
            <a:rPr lang="en-US" sz="1800" i="1" kern="1200" dirty="0">
              <a:solidFill>
                <a:schemeClr val="accent5"/>
              </a:solidFill>
            </a:rPr>
            <a:t>visual tree</a:t>
          </a:r>
          <a:r>
            <a:rPr lang="en-US" sz="1800" kern="1200" dirty="0"/>
            <a:t>, that can be considered as an expansion of the logical tree, in which nodes are broken down into their core visual components.</a:t>
          </a:r>
        </a:p>
      </dsp:txBody>
      <dsp:txXfrm>
        <a:off x="0" y="0"/>
        <a:ext cx="10131425" cy="912283"/>
      </dsp:txXfrm>
    </dsp:sp>
    <dsp:sp modelId="{2452855F-3B07-4633-BE62-3DF3F045D85E}">
      <dsp:nvSpPr>
        <dsp:cNvPr id="0" name=""/>
        <dsp:cNvSpPr/>
      </dsp:nvSpPr>
      <dsp:spPr>
        <a:xfrm>
          <a:off x="0" y="912283"/>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EC2A3D-3FFD-4F12-9397-6820EFA99D0F}">
      <dsp:nvSpPr>
        <dsp:cNvPr id="0" name=""/>
        <dsp:cNvSpPr/>
      </dsp:nvSpPr>
      <dsp:spPr>
        <a:xfrm>
          <a:off x="0" y="912283"/>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E.g., a </a:t>
          </a:r>
          <a:r>
            <a:rPr lang="en-US" sz="1800" kern="1200" dirty="0" err="1">
              <a:latin typeface="Consolas" panose="020B0609020204030204" pitchFamily="49" charset="0"/>
            </a:rPr>
            <a:t>ListBox</a:t>
          </a:r>
          <a:r>
            <a:rPr lang="en-US" sz="1800" kern="1200" dirty="0"/>
            <a:t> is logically one single control, visually it is composed of multiple primitive WPF controls, such as </a:t>
          </a:r>
          <a:r>
            <a:rPr lang="en-US" sz="1800" kern="1200" dirty="0">
              <a:latin typeface="Consolas" panose="020B0609020204030204" pitchFamily="49" charset="0"/>
            </a:rPr>
            <a:t>Border</a:t>
          </a:r>
          <a:r>
            <a:rPr lang="en-US" sz="1800" kern="1200" dirty="0"/>
            <a:t>s, </a:t>
          </a:r>
          <a:r>
            <a:rPr lang="en-US" sz="1800" kern="1200" dirty="0" err="1">
              <a:latin typeface="Consolas" panose="020B0609020204030204" pitchFamily="49" charset="0"/>
            </a:rPr>
            <a:t>ScrollBar</a:t>
          </a:r>
          <a:r>
            <a:rPr lang="en-US" sz="1800" kern="1200" dirty="0" err="1"/>
            <a:t>s</a:t>
          </a:r>
          <a:r>
            <a:rPr lang="en-US" sz="1800" kern="1200" dirty="0"/>
            <a:t>, etc. This means that visual trees are usually rather complex.</a:t>
          </a:r>
        </a:p>
      </dsp:txBody>
      <dsp:txXfrm>
        <a:off x="0" y="912283"/>
        <a:ext cx="10131425" cy="912283"/>
      </dsp:txXfrm>
    </dsp:sp>
    <dsp:sp modelId="{74DBC387-6562-41D4-A3CB-4CD814C663BE}">
      <dsp:nvSpPr>
        <dsp:cNvPr id="0" name=""/>
        <dsp:cNvSpPr/>
      </dsp:nvSpPr>
      <dsp:spPr>
        <a:xfrm>
          <a:off x="0" y="1824566"/>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916CE-8743-43C8-9BCF-91D2BC2CDBCB}">
      <dsp:nvSpPr>
        <dsp:cNvPr id="0" name=""/>
        <dsp:cNvSpPr/>
      </dsp:nvSpPr>
      <dsp:spPr>
        <a:xfrm>
          <a:off x="0" y="1824566"/>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Not all logical tree nodes appear in the visual tree, only elements that derive from </a:t>
          </a:r>
          <a:r>
            <a:rPr lang="en-US" sz="1800" kern="1200" dirty="0">
              <a:solidFill>
                <a:schemeClr val="accent2"/>
              </a:solidFill>
              <a:latin typeface="Consolas" panose="020B0609020204030204" pitchFamily="49" charset="0"/>
            </a:rPr>
            <a:t>Visual</a:t>
          </a:r>
          <a:r>
            <a:rPr lang="en-US" sz="1800" kern="1200" dirty="0"/>
            <a:t> or </a:t>
          </a:r>
          <a:r>
            <a:rPr lang="en-US" sz="1800" kern="1200" dirty="0">
              <a:solidFill>
                <a:schemeClr val="accent3"/>
              </a:solidFill>
              <a:latin typeface="Consolas" panose="020B0609020204030204" pitchFamily="49" charset="0"/>
            </a:rPr>
            <a:t>Visual3D</a:t>
          </a:r>
          <a:r>
            <a:rPr lang="en-US" sz="1800" kern="1200" dirty="0"/>
            <a:t> are included. Other elements, that have no inherent rendering behavior, are not included.</a:t>
          </a:r>
        </a:p>
      </dsp:txBody>
      <dsp:txXfrm>
        <a:off x="0" y="1824566"/>
        <a:ext cx="10131425" cy="912283"/>
      </dsp:txXfrm>
    </dsp:sp>
    <dsp:sp modelId="{9181C02F-0A65-4CA0-88AA-56D0DF48D817}">
      <dsp:nvSpPr>
        <dsp:cNvPr id="0" name=""/>
        <dsp:cNvSpPr/>
      </dsp:nvSpPr>
      <dsp:spPr>
        <a:xfrm>
          <a:off x="0" y="2736849"/>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679208-7752-42FB-B2A4-270A9EBD13FF}">
      <dsp:nvSpPr>
        <dsp:cNvPr id="0" name=""/>
        <dsp:cNvSpPr/>
      </dsp:nvSpPr>
      <dsp:spPr>
        <a:xfrm>
          <a:off x="0" y="2736849"/>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When restyling a control (discussed in Session #9: Resources &amp; Styles), the whole visual subtree of a control is replaced, and the control appearance is radically changed.</a:t>
          </a:r>
        </a:p>
      </dsp:txBody>
      <dsp:txXfrm>
        <a:off x="0" y="2736849"/>
        <a:ext cx="10131425" cy="9122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7BBAE-A9E2-4F6B-83EC-135C255FF63F}">
      <dsp:nvSpPr>
        <dsp:cNvPr id="0" name=""/>
        <dsp:cNvSpPr/>
      </dsp:nvSpPr>
      <dsp:spPr>
        <a:xfrm>
          <a:off x="367712" y="43574"/>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46C5C2-5270-476C-B766-B2B15AD714C4}">
      <dsp:nvSpPr>
        <dsp:cNvPr id="0" name=""/>
        <dsp:cNvSpPr/>
      </dsp:nvSpPr>
      <dsp:spPr>
        <a:xfrm>
          <a:off x="367712" y="17087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Dependency properties add value over standard </a:t>
          </a:r>
          <a:r>
            <a:rPr lang="en-US" sz="2000" kern="1200" dirty="0" err="1"/>
            <a:t>.net</a:t>
          </a:r>
          <a:r>
            <a:rPr lang="en-US" sz="2000" kern="1200" dirty="0"/>
            <a:t> properties, including</a:t>
          </a:r>
        </a:p>
      </dsp:txBody>
      <dsp:txXfrm>
        <a:off x="367712" y="1708739"/>
        <a:ext cx="4320000" cy="648000"/>
      </dsp:txXfrm>
    </dsp:sp>
    <dsp:sp modelId="{34374EB1-6533-4DC9-AC31-82E3B03227AC}">
      <dsp:nvSpPr>
        <dsp:cNvPr id="0" name=""/>
        <dsp:cNvSpPr/>
      </dsp:nvSpPr>
      <dsp:spPr>
        <a:xfrm>
          <a:off x="367712" y="2427979"/>
          <a:ext cx="4320000" cy="117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Change notification</a:t>
          </a:r>
        </a:p>
        <a:p>
          <a:pPr marL="0" lvl="0" indent="0" algn="l" defTabSz="666750">
            <a:lnSpc>
              <a:spcPct val="100000"/>
            </a:lnSpc>
            <a:spcBef>
              <a:spcPct val="0"/>
            </a:spcBef>
            <a:spcAft>
              <a:spcPct val="35000"/>
            </a:spcAft>
            <a:buNone/>
          </a:pPr>
          <a:r>
            <a:rPr lang="en-US" sz="1500" kern="1200"/>
            <a:t>Property value inheritance</a:t>
          </a:r>
        </a:p>
        <a:p>
          <a:pPr marL="0" lvl="0" indent="0" algn="l" defTabSz="666750">
            <a:lnSpc>
              <a:spcPct val="100000"/>
            </a:lnSpc>
            <a:spcBef>
              <a:spcPct val="0"/>
            </a:spcBef>
            <a:spcAft>
              <a:spcPct val="35000"/>
            </a:spcAft>
            <a:buNone/>
          </a:pPr>
          <a:r>
            <a:rPr lang="en-US" sz="1500" kern="1200"/>
            <a:t>Support for multiple providers</a:t>
          </a:r>
        </a:p>
      </dsp:txBody>
      <dsp:txXfrm>
        <a:off x="367712" y="2427979"/>
        <a:ext cx="4320000" cy="1177579"/>
      </dsp:txXfrm>
    </dsp:sp>
    <dsp:sp modelId="{CE3E7571-E2FE-4C4B-A61E-4A59A0C5FB0A}">
      <dsp:nvSpPr>
        <dsp:cNvPr id="0" name=""/>
        <dsp:cNvSpPr/>
      </dsp:nvSpPr>
      <dsp:spPr>
        <a:xfrm>
          <a:off x="5443712" y="4357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B35230B-06BA-4C91-8DAE-447CD6AA2A21}">
      <dsp:nvSpPr>
        <dsp:cNvPr id="0" name=""/>
        <dsp:cNvSpPr/>
      </dsp:nvSpPr>
      <dsp:spPr>
        <a:xfrm>
          <a:off x="5443712" y="17087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Dependency properties are used all over WPF – they enable, e.g.:</a:t>
          </a:r>
        </a:p>
      </dsp:txBody>
      <dsp:txXfrm>
        <a:off x="5443712" y="1708739"/>
        <a:ext cx="4320000" cy="648000"/>
      </dsp:txXfrm>
    </dsp:sp>
    <dsp:sp modelId="{EDC2E66D-B2A6-49E5-B46A-136C1FB64CE9}">
      <dsp:nvSpPr>
        <dsp:cNvPr id="0" name=""/>
        <dsp:cNvSpPr/>
      </dsp:nvSpPr>
      <dsp:spPr>
        <a:xfrm>
          <a:off x="5443712" y="2427979"/>
          <a:ext cx="4320000" cy="117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styling,</a:t>
          </a:r>
        </a:p>
        <a:p>
          <a:pPr marL="0" lvl="0" indent="0" algn="l" defTabSz="666750">
            <a:lnSpc>
              <a:spcPct val="100000"/>
            </a:lnSpc>
            <a:spcBef>
              <a:spcPct val="0"/>
            </a:spcBef>
            <a:spcAft>
              <a:spcPct val="35000"/>
            </a:spcAft>
            <a:buNone/>
          </a:pPr>
          <a:r>
            <a:rPr lang="en-US" sz="1500" kern="1200"/>
            <a:t>data binding,</a:t>
          </a:r>
        </a:p>
        <a:p>
          <a:pPr marL="0" lvl="0" indent="0" algn="l" defTabSz="666750">
            <a:lnSpc>
              <a:spcPct val="100000"/>
            </a:lnSpc>
            <a:spcBef>
              <a:spcPct val="0"/>
            </a:spcBef>
            <a:spcAft>
              <a:spcPct val="35000"/>
            </a:spcAft>
            <a:buNone/>
          </a:pPr>
          <a:r>
            <a:rPr lang="en-US" sz="1500" kern="1200"/>
            <a:t>animation,</a:t>
          </a:r>
        </a:p>
        <a:p>
          <a:pPr marL="0" lvl="0" indent="0" algn="l" defTabSz="666750">
            <a:lnSpc>
              <a:spcPct val="100000"/>
            </a:lnSpc>
            <a:spcBef>
              <a:spcPct val="0"/>
            </a:spcBef>
            <a:spcAft>
              <a:spcPct val="35000"/>
            </a:spcAft>
            <a:buNone/>
          </a:pPr>
          <a:r>
            <a:rPr lang="en-US" sz="1500" kern="1200"/>
            <a:t>etc.</a:t>
          </a:r>
        </a:p>
      </dsp:txBody>
      <dsp:txXfrm>
        <a:off x="5443712" y="2427979"/>
        <a:ext cx="4320000" cy="117757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70B9D-5A88-4284-8BEE-158BB8B24899}">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A4718-1D54-49EF-B3A8-0620F2C07EEF}">
      <dsp:nvSpPr>
        <dsp:cNvPr id="0" name=""/>
        <dsp:cNvSpPr/>
      </dsp:nvSpPr>
      <dsp:spPr>
        <a:xfrm>
          <a:off x="329036" y="246884"/>
          <a:ext cx="598248" cy="59824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A52757-9CE0-497B-9794-151E2E0995E7}">
      <dsp:nvSpPr>
        <dsp:cNvPr id="0" name=""/>
        <dsp:cNvSpPr/>
      </dsp:nvSpPr>
      <dsp:spPr>
        <a:xfrm>
          <a:off x="1256321" y="2146"/>
          <a:ext cx="2583690"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22300">
            <a:lnSpc>
              <a:spcPct val="100000"/>
            </a:lnSpc>
            <a:spcBef>
              <a:spcPct val="0"/>
            </a:spcBef>
            <a:spcAft>
              <a:spcPct val="35000"/>
            </a:spcAft>
            <a:buNone/>
          </a:pPr>
          <a:r>
            <a:rPr lang="en-US" sz="1400" kern="1200" dirty="0"/>
            <a:t>By convention, dependency properties have the “Property” postfix in their names.</a:t>
          </a:r>
        </a:p>
      </dsp:txBody>
      <dsp:txXfrm>
        <a:off x="1256321" y="2146"/>
        <a:ext cx="2583690" cy="1087724"/>
      </dsp:txXfrm>
    </dsp:sp>
    <dsp:sp modelId="{EB0BCD6F-9491-480F-B2D7-5230AE662EA8}">
      <dsp:nvSpPr>
        <dsp:cNvPr id="0" name=""/>
        <dsp:cNvSpPr/>
      </dsp:nvSpPr>
      <dsp:spPr>
        <a:xfrm>
          <a:off x="3840011" y="2146"/>
          <a:ext cx="190152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Consolas" panose="020B0609020204030204" pitchFamily="49" charset="0"/>
            </a:rPr>
            <a:t>public static </a:t>
          </a:r>
          <a:r>
            <a:rPr lang="en-US" sz="1100" kern="1200" dirty="0" err="1">
              <a:latin typeface="Consolas" panose="020B0609020204030204" pitchFamily="49" charset="0"/>
            </a:rPr>
            <a:t>readonly</a:t>
          </a:r>
          <a:r>
            <a:rPr lang="en-US" sz="1100" kern="1200" dirty="0">
              <a:latin typeface="Consolas" panose="020B0609020204030204" pitchFamily="49" charset="0"/>
            </a:rPr>
            <a:t> </a:t>
          </a:r>
          <a:r>
            <a:rPr lang="en-US" sz="1100" kern="1200" dirty="0" err="1">
              <a:latin typeface="Consolas" panose="020B0609020204030204" pitchFamily="49" charset="0"/>
            </a:rPr>
            <a:t>DependencyProperty</a:t>
          </a:r>
          <a:r>
            <a:rPr lang="en-US" sz="1100" kern="1200" dirty="0">
              <a:latin typeface="Consolas" panose="020B0609020204030204" pitchFamily="49" charset="0"/>
            </a:rPr>
            <a:t> </a:t>
          </a:r>
          <a:r>
            <a:rPr lang="en-US" sz="1100" kern="1200" dirty="0" err="1">
              <a:latin typeface="Consolas" panose="020B0609020204030204" pitchFamily="49" charset="0"/>
            </a:rPr>
            <a:t>IsDefaultProperty</a:t>
          </a:r>
          <a:r>
            <a:rPr lang="en-US" sz="1100" kern="1200" dirty="0">
              <a:latin typeface="Consolas" panose="020B0609020204030204" pitchFamily="49" charset="0"/>
            </a:rPr>
            <a:t>;</a:t>
          </a:r>
        </a:p>
      </dsp:txBody>
      <dsp:txXfrm>
        <a:off x="3840011" y="2146"/>
        <a:ext cx="1901522" cy="1087724"/>
      </dsp:txXfrm>
    </dsp:sp>
    <dsp:sp modelId="{5C98477C-0297-439E-B62A-D7058130725D}">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CD7BB-6E35-4892-879F-9B90335CD1FE}">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97791B-000E-40A2-84C4-22EDA45F366D}">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22300">
            <a:lnSpc>
              <a:spcPct val="100000"/>
            </a:lnSpc>
            <a:spcBef>
              <a:spcPct val="0"/>
            </a:spcBef>
            <a:spcAft>
              <a:spcPct val="35000"/>
            </a:spcAft>
            <a:buNone/>
          </a:pPr>
          <a:r>
            <a:rPr lang="en-US" sz="1400" kern="1200"/>
            <a:t>Dependency properties are defined as read-only; and all their members are read-only as well.</a:t>
          </a:r>
        </a:p>
      </dsp:txBody>
      <dsp:txXfrm>
        <a:off x="1256321" y="1361801"/>
        <a:ext cx="4485212" cy="1087724"/>
      </dsp:txXfrm>
    </dsp:sp>
    <dsp:sp modelId="{EA9FCE24-48E7-4242-9C40-458EF956A991}">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60B68-54A0-4D65-83BA-8CD1600C83B7}">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F2A9B9-7D07-4688-901E-2A3D357E250E}">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22300">
            <a:lnSpc>
              <a:spcPct val="100000"/>
            </a:lnSpc>
            <a:spcBef>
              <a:spcPct val="0"/>
            </a:spcBef>
            <a:spcAft>
              <a:spcPct val="35000"/>
            </a:spcAft>
            <a:buNone/>
          </a:pPr>
          <a:r>
            <a:rPr lang="en-US" sz="1400" kern="1200"/>
            <a:t>Dependency properties have no public constructor; therefore, they can only be set in the static constructor.</a:t>
          </a:r>
        </a:p>
      </dsp:txBody>
      <dsp:txXfrm>
        <a:off x="1256321" y="2721457"/>
        <a:ext cx="4485212" cy="1087724"/>
      </dsp:txXfrm>
    </dsp:sp>
    <dsp:sp modelId="{827CC9B4-A077-46C2-B90E-E8AB34F577AD}">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1DA78-09CC-4F5B-BC82-461CC7E8349A}">
      <dsp:nvSpPr>
        <dsp:cNvPr id="0" name=""/>
        <dsp:cNvSpPr/>
      </dsp:nvSpPr>
      <dsp:spPr>
        <a:xfrm>
          <a:off x="329036" y="4325850"/>
          <a:ext cx="598248" cy="59824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DF2858-4534-46EA-8C05-5B5ECB11F60C}">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22300">
            <a:lnSpc>
              <a:spcPct val="100000"/>
            </a:lnSpc>
            <a:spcBef>
              <a:spcPct val="0"/>
            </a:spcBef>
            <a:spcAft>
              <a:spcPct val="35000"/>
            </a:spcAft>
            <a:buNone/>
          </a:pPr>
          <a:r>
            <a:rPr lang="en-US" sz="1400" kern="1200"/>
            <a:t>To use dependency properties, they must be registered with WPF. Registration must happen before the first usage.</a:t>
          </a:r>
        </a:p>
      </dsp:txBody>
      <dsp:txXfrm>
        <a:off x="1256321" y="4081112"/>
        <a:ext cx="4485212" cy="10877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C3C5B-1499-483F-AC83-A87E1BF63A5B}">
      <dsp:nvSpPr>
        <dsp:cNvPr id="0" name=""/>
        <dsp:cNvSpPr/>
      </dsp:nvSpPr>
      <dsp:spPr>
        <a:xfrm>
          <a:off x="1555712" y="25736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80A019F3-131B-44A4-868A-633D8BDD99ED}">
      <dsp:nvSpPr>
        <dsp:cNvPr id="0" name=""/>
        <dsp:cNvSpPr/>
      </dsp:nvSpPr>
      <dsp:spPr>
        <a:xfrm>
          <a:off x="367712" y="26717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values of dependency properties can flow down the element tree and are inherited by each child.</a:t>
          </a:r>
        </a:p>
      </dsp:txBody>
      <dsp:txXfrm>
        <a:off x="367712" y="2671764"/>
        <a:ext cx="4320000" cy="720000"/>
      </dsp:txXfrm>
    </dsp:sp>
    <dsp:sp modelId="{2ECBC2AF-F2D1-479E-973B-E8E7F9C403C3}">
      <dsp:nvSpPr>
        <dsp:cNvPr id="0" name=""/>
        <dsp:cNvSpPr/>
      </dsp:nvSpPr>
      <dsp:spPr>
        <a:xfrm>
          <a:off x="6631712" y="257368"/>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C2DB4CB5-321C-4C70-BB69-F3004ACD042C}">
      <dsp:nvSpPr>
        <dsp:cNvPr id="0" name=""/>
        <dsp:cNvSpPr/>
      </dsp:nvSpPr>
      <dsp:spPr>
        <a:xfrm>
          <a:off x="5443712" y="26717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values that are explicitly set are not modified by inherited values.</a:t>
          </a:r>
        </a:p>
      </dsp:txBody>
      <dsp:txXfrm>
        <a:off x="5443712" y="2671764"/>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E466D-26C6-4B12-B8A6-F883E6792858}">
      <dsp:nvSpPr>
        <dsp:cNvPr id="0" name=""/>
        <dsp:cNvSpPr/>
      </dsp:nvSpPr>
      <dsp:spPr>
        <a:xfrm>
          <a:off x="319" y="651498"/>
          <a:ext cx="1121594" cy="712212"/>
        </a:xfrm>
        <a:prstGeom prst="ellipse">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E640C5-6C1D-4711-8F50-FB42B4450153}">
      <dsp:nvSpPr>
        <dsp:cNvPr id="0" name=""/>
        <dsp:cNvSpPr/>
      </dsp:nvSpPr>
      <dsp:spPr>
        <a:xfrm>
          <a:off x="124941" y="769888"/>
          <a:ext cx="1121594" cy="712212"/>
        </a:xfrm>
        <a:prstGeom prst="ellipse">
          <a:avLst/>
        </a:prstGeom>
        <a:solidFill>
          <a:schemeClr val="lt1">
            <a:alpha val="90000"/>
            <a:hueOff val="0"/>
            <a:satOff val="0"/>
            <a:lumOff val="0"/>
            <a:alphaOff val="0"/>
          </a:schemeClr>
        </a:solidFill>
        <a:ln w="19050" cap="rnd"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Abstract class</a:t>
          </a:r>
        </a:p>
      </dsp:txBody>
      <dsp:txXfrm>
        <a:off x="289195" y="874189"/>
        <a:ext cx="793086" cy="503610"/>
      </dsp:txXfrm>
    </dsp:sp>
    <dsp:sp modelId="{1EFBF5A9-0F5E-46F1-9EF9-9795F2B73737}">
      <dsp:nvSpPr>
        <dsp:cNvPr id="0" name=""/>
        <dsp:cNvSpPr/>
      </dsp:nvSpPr>
      <dsp:spPr>
        <a:xfrm>
          <a:off x="1371157" y="651498"/>
          <a:ext cx="1121594" cy="712212"/>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1F17D-4286-49B4-AEE2-75375354671B}">
      <dsp:nvSpPr>
        <dsp:cNvPr id="0" name=""/>
        <dsp:cNvSpPr/>
      </dsp:nvSpPr>
      <dsp:spPr>
        <a:xfrm>
          <a:off x="1495779" y="769888"/>
          <a:ext cx="1121594" cy="712212"/>
        </a:xfrm>
        <a:prstGeom prst="roundRect">
          <a:avLst>
            <a:gd name="adj" fmla="val 10000"/>
          </a:avLst>
        </a:prstGeom>
        <a:solidFill>
          <a:schemeClr val="lt1">
            <a:alpha val="90000"/>
            <a:hueOff val="0"/>
            <a:satOff val="0"/>
            <a:lumOff val="0"/>
            <a:alphaOff val="0"/>
          </a:schemeClr>
        </a:solidFill>
        <a:ln w="19050" cap="rnd"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Concrete class</a:t>
          </a:r>
        </a:p>
      </dsp:txBody>
      <dsp:txXfrm>
        <a:off x="1516639" y="790748"/>
        <a:ext cx="1079874" cy="67049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A7D88-75C7-40A7-B2B7-978F74E92545}">
      <dsp:nvSpPr>
        <dsp:cNvPr id="0" name=""/>
        <dsp:cNvSpPr/>
      </dsp:nvSpPr>
      <dsp:spPr>
        <a:xfrm>
          <a:off x="0" y="0"/>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Layout is the arrangement of controls on the screen.</a:t>
          </a:r>
        </a:p>
        <a:p>
          <a:pPr marL="114300" lvl="1" indent="-114300" algn="l" defTabSz="666750">
            <a:lnSpc>
              <a:spcPct val="90000"/>
            </a:lnSpc>
            <a:spcBef>
              <a:spcPct val="0"/>
            </a:spcBef>
            <a:spcAft>
              <a:spcPct val="15000"/>
            </a:spcAft>
            <a:buChar char="•"/>
          </a:pPr>
          <a:r>
            <a:rPr lang="en-US" sz="1500" kern="1200" dirty="0"/>
            <a:t>It’s a recursive, two-pass (measure-arrange) process.</a:t>
          </a:r>
        </a:p>
      </dsp:txBody>
      <dsp:txXfrm>
        <a:off x="32064" y="32064"/>
        <a:ext cx="7430401" cy="1030611"/>
      </dsp:txXfrm>
    </dsp:sp>
    <dsp:sp modelId="{3459372A-978C-4E3C-B1A9-B33A0928A4B2}">
      <dsp:nvSpPr>
        <dsp:cNvPr id="0" name=""/>
        <dsp:cNvSpPr/>
      </dsp:nvSpPr>
      <dsp:spPr>
        <a:xfrm>
          <a:off x="759856" y="1277196"/>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WPF layout is a collaboration between parent elements and their children.</a:t>
          </a:r>
        </a:p>
        <a:p>
          <a:pPr marL="114300" lvl="1" indent="-114300" algn="l" defTabSz="666750">
            <a:lnSpc>
              <a:spcPct val="90000"/>
            </a:lnSpc>
            <a:spcBef>
              <a:spcPct val="0"/>
            </a:spcBef>
            <a:spcAft>
              <a:spcPct val="15000"/>
            </a:spcAft>
            <a:buChar char="•"/>
          </a:pPr>
          <a:r>
            <a:rPr lang="en-US" sz="1500" kern="1200" dirty="0"/>
            <a:t>Parents provide their children with rendering location and available space.</a:t>
          </a:r>
        </a:p>
      </dsp:txBody>
      <dsp:txXfrm>
        <a:off x="791920" y="1309260"/>
        <a:ext cx="7076145" cy="1030611"/>
      </dsp:txXfrm>
    </dsp:sp>
    <dsp:sp modelId="{10001684-664C-404E-B6A6-C3E9DDA34C81}">
      <dsp:nvSpPr>
        <dsp:cNvPr id="0" name=""/>
        <dsp:cNvSpPr/>
      </dsp:nvSpPr>
      <dsp:spPr>
        <a:xfrm>
          <a:off x="1519713" y="2554393"/>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Whenever a layout occurs, child elements tell their parents their desired size</a:t>
          </a:r>
        </a:p>
        <a:p>
          <a:pPr marL="114300" lvl="1" indent="-114300" algn="l" defTabSz="666750">
            <a:lnSpc>
              <a:spcPct val="90000"/>
            </a:lnSpc>
            <a:spcBef>
              <a:spcPct val="0"/>
            </a:spcBef>
            <a:spcAft>
              <a:spcPct val="15000"/>
            </a:spcAft>
            <a:buChar char="•"/>
          </a:pPr>
          <a:r>
            <a:rPr lang="en-US" sz="1500" kern="1200" dirty="0"/>
            <a:t>Layout occurs asynchronously</a:t>
          </a:r>
        </a:p>
      </dsp:txBody>
      <dsp:txXfrm>
        <a:off x="1551777" y="2586457"/>
        <a:ext cx="7076145" cy="1030611"/>
      </dsp:txXfrm>
    </dsp:sp>
    <dsp:sp modelId="{0FEE7791-6EE1-4963-AE3B-94EF4C7BEBDC}">
      <dsp:nvSpPr>
        <dsp:cNvPr id="0" name=""/>
        <dsp:cNvSpPr/>
      </dsp:nvSpPr>
      <dsp:spPr>
        <a:xfrm>
          <a:off x="7900130" y="830177"/>
          <a:ext cx="711580" cy="71158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060235" y="830177"/>
        <a:ext cx="391370" cy="535464"/>
      </dsp:txXfrm>
    </dsp:sp>
    <dsp:sp modelId="{8A9AE6FA-86A4-46D5-9C0E-EB3FB6F70A12}">
      <dsp:nvSpPr>
        <dsp:cNvPr id="0" name=""/>
        <dsp:cNvSpPr/>
      </dsp:nvSpPr>
      <dsp:spPr>
        <a:xfrm rot="10800000">
          <a:off x="8659987" y="2100076"/>
          <a:ext cx="711580" cy="71158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820092" y="2276192"/>
        <a:ext cx="391370" cy="53546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784FC-98B4-4BB7-A56F-E65795CF994A}">
      <dsp:nvSpPr>
        <dsp:cNvPr id="0" name=""/>
        <dsp:cNvSpPr/>
      </dsp:nvSpPr>
      <dsp:spPr>
        <a:xfrm>
          <a:off x="1555712" y="257368"/>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225EA2CF-8624-4818-8518-0566FFE70E70}">
      <dsp:nvSpPr>
        <dsp:cNvPr id="0" name=""/>
        <dsp:cNvSpPr/>
      </dsp:nvSpPr>
      <dsp:spPr>
        <a:xfrm>
          <a:off x="367712" y="26717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WPF elements tend to size to content – they try to be large enough to fit their content, and not any larger.</a:t>
          </a:r>
        </a:p>
      </dsp:txBody>
      <dsp:txXfrm>
        <a:off x="367712" y="2671764"/>
        <a:ext cx="4320000" cy="720000"/>
      </dsp:txXfrm>
    </dsp:sp>
    <dsp:sp modelId="{95FC2989-9AFF-4E6B-B4F4-98E6D3DC63A1}">
      <dsp:nvSpPr>
        <dsp:cNvPr id="0" name=""/>
        <dsp:cNvSpPr/>
      </dsp:nvSpPr>
      <dsp:spPr>
        <a:xfrm>
          <a:off x="6631712" y="25736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967BC598-3074-4A02-8265-EEA25FA3580C}">
      <dsp:nvSpPr>
        <dsp:cNvPr id="0" name=""/>
        <dsp:cNvSpPr/>
      </dsp:nvSpPr>
      <dsp:spPr>
        <a:xfrm>
          <a:off x="5443712" y="26717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For </a:t>
          </a:r>
          <a:r>
            <a:rPr lang="en-US" sz="1500" kern="1200" dirty="0">
              <a:latin typeface="Consolas" panose="020B0609020204030204" pitchFamily="49" charset="0"/>
            </a:rPr>
            <a:t>Window</a:t>
          </a:r>
          <a:r>
            <a:rPr lang="en-US" sz="1500" kern="1200" dirty="0"/>
            <a:t> to do this, the </a:t>
          </a:r>
          <a:r>
            <a:rPr lang="en-US" sz="1500" kern="1200" dirty="0" err="1">
              <a:latin typeface="Consolas" panose="020B0609020204030204" pitchFamily="49" charset="0"/>
            </a:rPr>
            <a:t>SizeToContent</a:t>
          </a:r>
          <a:r>
            <a:rPr lang="en-US" sz="1500" kern="1200" dirty="0"/>
            <a:t> property explicitly has to be set to </a:t>
          </a:r>
          <a:r>
            <a:rPr lang="en-US" sz="1500" kern="1200" dirty="0">
              <a:latin typeface="Consolas" panose="020B0609020204030204" pitchFamily="49" charset="0"/>
            </a:rPr>
            <a:t>true</a:t>
          </a:r>
          <a:r>
            <a:rPr lang="en-US" sz="1500" kern="1200" dirty="0"/>
            <a:t>.</a:t>
          </a:r>
        </a:p>
      </dsp:txBody>
      <dsp:txXfrm>
        <a:off x="5443712" y="2671764"/>
        <a:ext cx="4320000" cy="7200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3E00-47D8-4141-B81A-0F18E4646C38}">
      <dsp:nvSpPr>
        <dsp:cNvPr id="0" name=""/>
        <dsp:cNvSpPr/>
      </dsp:nvSpPr>
      <dsp:spPr>
        <a:xfrm>
          <a:off x="0" y="300729"/>
          <a:ext cx="10131425" cy="8158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291592" rIns="786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onsolas" panose="020B0609020204030204" pitchFamily="49" charset="0"/>
            </a:rPr>
            <a:t>double Height | </a:t>
          </a:r>
          <a:r>
            <a:rPr lang="en-US" sz="1400" kern="1200" dirty="0" err="1">
              <a:latin typeface="Consolas" panose="020B0609020204030204" pitchFamily="49" charset="0"/>
            </a:rPr>
            <a:t>MinHeight</a:t>
          </a:r>
          <a:r>
            <a:rPr lang="en-US" sz="1400" kern="1200" dirty="0">
              <a:latin typeface="Consolas" panose="020B0609020204030204" pitchFamily="49" charset="0"/>
            </a:rPr>
            <a:t> | </a:t>
          </a:r>
          <a:r>
            <a:rPr lang="en-US" sz="1400" kern="1200" dirty="0" err="1">
              <a:latin typeface="Consolas" panose="020B0609020204030204" pitchFamily="49" charset="0"/>
            </a:rPr>
            <a:t>MaxHeight</a:t>
          </a:r>
          <a:r>
            <a:rPr lang="en-US" sz="1400" kern="1200" dirty="0">
              <a:latin typeface="Consolas" panose="020B0609020204030204" pitchFamily="49" charset="0"/>
            </a:rPr>
            <a:t> {get; set;}</a:t>
          </a:r>
        </a:p>
        <a:p>
          <a:pPr marL="114300" lvl="1" indent="-114300" algn="l" defTabSz="622300">
            <a:lnSpc>
              <a:spcPct val="90000"/>
            </a:lnSpc>
            <a:spcBef>
              <a:spcPct val="0"/>
            </a:spcBef>
            <a:spcAft>
              <a:spcPct val="15000"/>
            </a:spcAft>
            <a:buChar char="•"/>
          </a:pPr>
          <a:r>
            <a:rPr lang="en-US" sz="1400" kern="1200" dirty="0">
              <a:latin typeface="Consolas" panose="020B0609020204030204" pitchFamily="49" charset="0"/>
            </a:rPr>
            <a:t>double Width  | </a:t>
          </a:r>
          <a:r>
            <a:rPr lang="en-US" sz="1400" kern="1200" dirty="0" err="1">
              <a:latin typeface="Consolas" panose="020B0609020204030204" pitchFamily="49" charset="0"/>
            </a:rPr>
            <a:t>MinWidth</a:t>
          </a:r>
          <a:r>
            <a:rPr lang="en-US" sz="1400" kern="1200" dirty="0">
              <a:latin typeface="Consolas" panose="020B0609020204030204" pitchFamily="49" charset="0"/>
            </a:rPr>
            <a:t>  | </a:t>
          </a:r>
          <a:r>
            <a:rPr lang="en-US" sz="1400" kern="1200" dirty="0" err="1">
              <a:latin typeface="Consolas" panose="020B0609020204030204" pitchFamily="49" charset="0"/>
            </a:rPr>
            <a:t>MaxWidth</a:t>
          </a:r>
          <a:r>
            <a:rPr lang="en-US" sz="1400" kern="1200" dirty="0">
              <a:latin typeface="Consolas" panose="020B0609020204030204" pitchFamily="49" charset="0"/>
            </a:rPr>
            <a:t>  {get; set;}</a:t>
          </a:r>
        </a:p>
      </dsp:txBody>
      <dsp:txXfrm>
        <a:off x="0" y="300729"/>
        <a:ext cx="10131425" cy="815850"/>
      </dsp:txXfrm>
    </dsp:sp>
    <dsp:sp modelId="{F943315F-BCD2-4366-AC82-C48EFB0F27CF}">
      <dsp:nvSpPr>
        <dsp:cNvPr id="0" name=""/>
        <dsp:cNvSpPr/>
      </dsp:nvSpPr>
      <dsp:spPr>
        <a:xfrm>
          <a:off x="506571" y="94089"/>
          <a:ext cx="7091997" cy="4132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622300">
            <a:lnSpc>
              <a:spcPct val="90000"/>
            </a:lnSpc>
            <a:spcBef>
              <a:spcPct val="0"/>
            </a:spcBef>
            <a:spcAft>
              <a:spcPct val="35000"/>
            </a:spcAft>
            <a:buNone/>
          </a:pPr>
          <a:r>
            <a:rPr lang="en-US" sz="1400" kern="1200" dirty="0" err="1">
              <a:latin typeface="Consolas" panose="020B0609020204030204" pitchFamily="49" charset="0"/>
            </a:rPr>
            <a:t>FrameworkElement</a:t>
          </a:r>
          <a:r>
            <a:rPr lang="en-US" sz="1400" kern="1200" dirty="0"/>
            <a:t> introduces the following properties:</a:t>
          </a:r>
        </a:p>
      </dsp:txBody>
      <dsp:txXfrm>
        <a:off x="526746" y="114264"/>
        <a:ext cx="7051647" cy="372930"/>
      </dsp:txXfrm>
    </dsp:sp>
    <dsp:sp modelId="{C9273F61-F4AA-4CFC-BA40-762A2EA78213}">
      <dsp:nvSpPr>
        <dsp:cNvPr id="0" name=""/>
        <dsp:cNvSpPr/>
      </dsp:nvSpPr>
      <dsp:spPr>
        <a:xfrm>
          <a:off x="0" y="1398819"/>
          <a:ext cx="10131425" cy="10143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291592" rIns="786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Elements try to remain as small as possible, so they don’t grow any larger than their </a:t>
          </a:r>
          <a:r>
            <a:rPr lang="en-US" sz="1400" kern="1200" dirty="0" err="1">
              <a:latin typeface="Consolas" panose="020B0609020204030204" pitchFamily="49" charset="0"/>
            </a:rPr>
            <a:t>MinSize</a:t>
          </a:r>
          <a:r>
            <a:rPr lang="en-US" sz="1400" kern="1200" dirty="0"/>
            <a:t>, unless they don’t fit in that size.</a:t>
          </a:r>
        </a:p>
        <a:p>
          <a:pPr marL="114300" lvl="1" indent="-114300" algn="l" defTabSz="622300">
            <a:lnSpc>
              <a:spcPct val="90000"/>
            </a:lnSpc>
            <a:spcBef>
              <a:spcPct val="0"/>
            </a:spcBef>
            <a:spcAft>
              <a:spcPct val="15000"/>
            </a:spcAft>
            <a:buChar char="•"/>
          </a:pPr>
          <a:r>
            <a:rPr lang="en-US" sz="1400" kern="1200" dirty="0"/>
            <a:t>The default value is </a:t>
          </a:r>
          <a:r>
            <a:rPr lang="en-US" sz="1400" kern="1200" dirty="0">
              <a:latin typeface="Consolas" panose="020B0609020204030204" pitchFamily="49" charset="0"/>
            </a:rPr>
            <a:t>0</a:t>
          </a:r>
          <a:r>
            <a:rPr lang="en-US" sz="1400" kern="1200" dirty="0"/>
            <a:t>.</a:t>
          </a:r>
        </a:p>
      </dsp:txBody>
      <dsp:txXfrm>
        <a:off x="0" y="1398819"/>
        <a:ext cx="10131425" cy="1014300"/>
      </dsp:txXfrm>
    </dsp:sp>
    <dsp:sp modelId="{13D7B5FA-19B3-4807-A964-1A763E9D0675}">
      <dsp:nvSpPr>
        <dsp:cNvPr id="0" name=""/>
        <dsp:cNvSpPr/>
      </dsp:nvSpPr>
      <dsp:spPr>
        <a:xfrm>
          <a:off x="506571" y="1192179"/>
          <a:ext cx="7091997" cy="4132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622300">
            <a:lnSpc>
              <a:spcPct val="90000"/>
            </a:lnSpc>
            <a:spcBef>
              <a:spcPct val="0"/>
            </a:spcBef>
            <a:spcAft>
              <a:spcPct val="35000"/>
            </a:spcAft>
            <a:buNone/>
          </a:pPr>
          <a:r>
            <a:rPr lang="en-US" sz="1400" kern="1200" dirty="0"/>
            <a:t>The </a:t>
          </a:r>
          <a:r>
            <a:rPr lang="en-US" sz="1400" kern="1200" dirty="0">
              <a:latin typeface="Consolas" panose="020B0609020204030204" pitchFamily="49" charset="0"/>
            </a:rPr>
            <a:t>Min*</a:t>
          </a:r>
          <a:r>
            <a:rPr lang="en-US" sz="1400" kern="1200" dirty="0"/>
            <a:t> sizes define the size beneath which elements are not allowed to shrink.</a:t>
          </a:r>
        </a:p>
      </dsp:txBody>
      <dsp:txXfrm>
        <a:off x="526746" y="1212354"/>
        <a:ext cx="7051647" cy="372930"/>
      </dsp:txXfrm>
    </dsp:sp>
    <dsp:sp modelId="{917C0086-AD0F-4293-9648-81689D2D2DE5}">
      <dsp:nvSpPr>
        <dsp:cNvPr id="0" name=""/>
        <dsp:cNvSpPr/>
      </dsp:nvSpPr>
      <dsp:spPr>
        <a:xfrm>
          <a:off x="0" y="2695359"/>
          <a:ext cx="10131425" cy="59535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291592" rIns="786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default value is </a:t>
          </a:r>
          <a:r>
            <a:rPr lang="en-US" sz="1400" kern="1200" dirty="0" err="1">
              <a:latin typeface="Consolas" panose="020B0609020204030204" pitchFamily="49" charset="0"/>
            </a:rPr>
            <a:t>Double.PositiveInfinity</a:t>
          </a:r>
          <a:r>
            <a:rPr lang="en-US" sz="1400" kern="1200" dirty="0"/>
            <a:t>.</a:t>
          </a:r>
        </a:p>
      </dsp:txBody>
      <dsp:txXfrm>
        <a:off x="0" y="2695359"/>
        <a:ext cx="10131425" cy="595350"/>
      </dsp:txXfrm>
    </dsp:sp>
    <dsp:sp modelId="{CF14E309-52CC-47CA-A19F-F1EA29430A62}">
      <dsp:nvSpPr>
        <dsp:cNvPr id="0" name=""/>
        <dsp:cNvSpPr/>
      </dsp:nvSpPr>
      <dsp:spPr>
        <a:xfrm>
          <a:off x="506571" y="2488719"/>
          <a:ext cx="7091997" cy="41328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622300">
            <a:lnSpc>
              <a:spcPct val="90000"/>
            </a:lnSpc>
            <a:spcBef>
              <a:spcPct val="0"/>
            </a:spcBef>
            <a:spcAft>
              <a:spcPct val="35000"/>
            </a:spcAft>
            <a:buNone/>
          </a:pPr>
          <a:r>
            <a:rPr lang="en-US" sz="1400" kern="1200" dirty="0"/>
            <a:t>The </a:t>
          </a:r>
          <a:r>
            <a:rPr lang="en-US" sz="1400" kern="1200" dirty="0">
              <a:latin typeface="Consolas" panose="020B0609020204030204" pitchFamily="49" charset="0"/>
            </a:rPr>
            <a:t>Max*</a:t>
          </a:r>
          <a:r>
            <a:rPr lang="en-US" sz="1400" kern="1200" dirty="0"/>
            <a:t> sizes define the size above which elements are not allowed to grow.</a:t>
          </a:r>
        </a:p>
      </dsp:txBody>
      <dsp:txXfrm>
        <a:off x="526746" y="2508894"/>
        <a:ext cx="7051647" cy="37293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3E00-47D8-4141-B81A-0F18E4646C38}">
      <dsp:nvSpPr>
        <dsp:cNvPr id="0" name=""/>
        <dsp:cNvSpPr/>
      </dsp:nvSpPr>
      <dsp:spPr>
        <a:xfrm>
          <a:off x="0" y="422405"/>
          <a:ext cx="10131425" cy="1340325"/>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479044" rIns="78631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err="1">
              <a:latin typeface="Consolas" panose="020B0609020204030204" pitchFamily="49" charset="0"/>
            </a:rPr>
            <a:t>DesiredSize</a:t>
          </a:r>
          <a:r>
            <a:rPr lang="en-US" sz="2300" kern="1200" dirty="0">
              <a:latin typeface="Consolas" panose="020B0609020204030204" pitchFamily="49" charset="0"/>
            </a:rPr>
            <a:t> { get; }</a:t>
          </a:r>
        </a:p>
        <a:p>
          <a:pPr marL="228600" lvl="1" indent="-228600" algn="l" defTabSz="1022350">
            <a:lnSpc>
              <a:spcPct val="90000"/>
            </a:lnSpc>
            <a:spcBef>
              <a:spcPct val="0"/>
            </a:spcBef>
            <a:spcAft>
              <a:spcPct val="15000"/>
            </a:spcAft>
            <a:buChar char="•"/>
          </a:pPr>
          <a:r>
            <a:rPr lang="en-US" sz="2300" kern="1200" dirty="0" err="1">
              <a:latin typeface="Consolas" panose="020B0609020204030204" pitchFamily="49" charset="0"/>
            </a:rPr>
            <a:t>RenderSize</a:t>
          </a:r>
          <a:r>
            <a:rPr lang="en-US" sz="2300" kern="1200" dirty="0">
              <a:latin typeface="Consolas" panose="020B0609020204030204" pitchFamily="49" charset="0"/>
            </a:rPr>
            <a:t>  { get; }</a:t>
          </a:r>
        </a:p>
      </dsp:txBody>
      <dsp:txXfrm>
        <a:off x="0" y="422405"/>
        <a:ext cx="10131425" cy="1340325"/>
      </dsp:txXfrm>
    </dsp:sp>
    <dsp:sp modelId="{F943315F-BCD2-4366-AC82-C48EFB0F27CF}">
      <dsp:nvSpPr>
        <dsp:cNvPr id="0" name=""/>
        <dsp:cNvSpPr/>
      </dsp:nvSpPr>
      <dsp:spPr>
        <a:xfrm>
          <a:off x="506571" y="82925"/>
          <a:ext cx="7091997" cy="6789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1022350">
            <a:lnSpc>
              <a:spcPct val="90000"/>
            </a:lnSpc>
            <a:spcBef>
              <a:spcPct val="0"/>
            </a:spcBef>
            <a:spcAft>
              <a:spcPct val="35000"/>
            </a:spcAft>
            <a:buNone/>
          </a:pPr>
          <a:r>
            <a:rPr lang="en-US" sz="2300" kern="1200" dirty="0" err="1">
              <a:latin typeface="Consolas" panose="020B0609020204030204" pitchFamily="49" charset="0"/>
            </a:rPr>
            <a:t>UIElement</a:t>
          </a:r>
          <a:r>
            <a:rPr lang="en-US" sz="2300" kern="1200" dirty="0"/>
            <a:t> introduces other size-related properties:</a:t>
          </a:r>
        </a:p>
      </dsp:txBody>
      <dsp:txXfrm>
        <a:off x="539715" y="116069"/>
        <a:ext cx="7025709" cy="612672"/>
      </dsp:txXfrm>
    </dsp:sp>
    <dsp:sp modelId="{85D9AA30-5612-4BB9-B6C4-F5101EF26BE3}">
      <dsp:nvSpPr>
        <dsp:cNvPr id="0" name=""/>
        <dsp:cNvSpPr/>
      </dsp:nvSpPr>
      <dsp:spPr>
        <a:xfrm>
          <a:off x="0" y="2226411"/>
          <a:ext cx="10131425" cy="1340325"/>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479044" rIns="78631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Consolas" panose="020B0609020204030204" pitchFamily="49" charset="0"/>
            </a:rPr>
            <a:t>double </a:t>
          </a:r>
          <a:r>
            <a:rPr lang="en-US" sz="2300" kern="1200" dirty="0" err="1">
              <a:latin typeface="Consolas" panose="020B0609020204030204" pitchFamily="49" charset="0"/>
            </a:rPr>
            <a:t>ActualHeight</a:t>
          </a:r>
          <a:r>
            <a:rPr lang="en-US" sz="2300" kern="1200" dirty="0">
              <a:latin typeface="Consolas" panose="020B0609020204030204" pitchFamily="49" charset="0"/>
            </a:rPr>
            <a:t> { get; }</a:t>
          </a:r>
        </a:p>
        <a:p>
          <a:pPr marL="228600" lvl="1" indent="-228600" algn="l" defTabSz="1022350">
            <a:lnSpc>
              <a:spcPct val="90000"/>
            </a:lnSpc>
            <a:spcBef>
              <a:spcPct val="0"/>
            </a:spcBef>
            <a:spcAft>
              <a:spcPct val="15000"/>
            </a:spcAft>
            <a:buChar char="•"/>
          </a:pPr>
          <a:r>
            <a:rPr lang="en-US" sz="2300" kern="1200" dirty="0">
              <a:latin typeface="Consolas" panose="020B0609020204030204" pitchFamily="49" charset="0"/>
            </a:rPr>
            <a:t>double </a:t>
          </a:r>
          <a:r>
            <a:rPr lang="en-US" sz="2300" kern="1200" dirty="0" err="1">
              <a:latin typeface="Consolas" panose="020B0609020204030204" pitchFamily="49" charset="0"/>
            </a:rPr>
            <a:t>ActualWidth</a:t>
          </a:r>
          <a:r>
            <a:rPr lang="en-US" sz="2300" kern="1200" dirty="0">
              <a:latin typeface="Consolas" panose="020B0609020204030204" pitchFamily="49" charset="0"/>
            </a:rPr>
            <a:t>  { get; }</a:t>
          </a:r>
        </a:p>
      </dsp:txBody>
      <dsp:txXfrm>
        <a:off x="0" y="2226411"/>
        <a:ext cx="10131425" cy="1340325"/>
      </dsp:txXfrm>
    </dsp:sp>
    <dsp:sp modelId="{B76F5A9D-CC29-4437-B37E-3A82985E845A}">
      <dsp:nvSpPr>
        <dsp:cNvPr id="0" name=""/>
        <dsp:cNvSpPr/>
      </dsp:nvSpPr>
      <dsp:spPr>
        <a:xfrm>
          <a:off x="506571" y="1886931"/>
          <a:ext cx="7091997" cy="6789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1022350">
            <a:lnSpc>
              <a:spcPct val="90000"/>
            </a:lnSpc>
            <a:spcBef>
              <a:spcPct val="0"/>
            </a:spcBef>
            <a:spcAft>
              <a:spcPct val="35000"/>
            </a:spcAft>
            <a:buNone/>
          </a:pPr>
          <a:r>
            <a:rPr lang="en-US" sz="2300" kern="1200" dirty="0" err="1">
              <a:latin typeface="Consolas" panose="020B0609020204030204" pitchFamily="49" charset="0"/>
            </a:rPr>
            <a:t>FrameworkElement</a:t>
          </a:r>
          <a:r>
            <a:rPr lang="en-US" sz="2300" kern="1200" dirty="0">
              <a:latin typeface="+mn-lt"/>
            </a:rPr>
            <a:t> introduces two more properties:</a:t>
          </a:r>
        </a:p>
      </dsp:txBody>
      <dsp:txXfrm>
        <a:off x="539715" y="1920075"/>
        <a:ext cx="7025709"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3507-E130-464B-806C-BE83E12878E2}">
      <dsp:nvSpPr>
        <dsp:cNvPr id="0" name=""/>
        <dsp:cNvSpPr/>
      </dsp:nvSpPr>
      <dsp:spPr>
        <a:xfrm>
          <a:off x="4501176" y="4129029"/>
          <a:ext cx="91440" cy="769077"/>
        </a:xfrm>
        <a:custGeom>
          <a:avLst/>
          <a:gdLst/>
          <a:ahLst/>
          <a:cxnLst/>
          <a:rect l="0" t="0" r="0" b="0"/>
          <a:pathLst>
            <a:path>
              <a:moveTo>
                <a:pt x="45720" y="0"/>
              </a:moveTo>
              <a:lnTo>
                <a:pt x="45720" y="76907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0469F9-80D1-43F4-BDB8-64DE03EB9ACB}">
      <dsp:nvSpPr>
        <dsp:cNvPr id="0" name=""/>
        <dsp:cNvSpPr/>
      </dsp:nvSpPr>
      <dsp:spPr>
        <a:xfrm>
          <a:off x="4501176" y="1680763"/>
          <a:ext cx="91440" cy="769077"/>
        </a:xfrm>
        <a:custGeom>
          <a:avLst/>
          <a:gdLst/>
          <a:ahLst/>
          <a:cxnLst/>
          <a:rect l="0" t="0" r="0" b="0"/>
          <a:pathLst>
            <a:path>
              <a:moveTo>
                <a:pt x="45720" y="0"/>
              </a:moveTo>
              <a:lnTo>
                <a:pt x="45720" y="7690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E08B2-C725-4678-8E37-F8C696848A12}">
      <dsp:nvSpPr>
        <dsp:cNvPr id="0" name=""/>
        <dsp:cNvSpPr/>
      </dsp:nvSpPr>
      <dsp:spPr>
        <a:xfrm>
          <a:off x="3224700" y="1574"/>
          <a:ext cx="2644391" cy="1679188"/>
        </a:xfrm>
        <a:prstGeom prst="roundRect">
          <a:avLst>
            <a:gd name="adj" fmla="val 10000"/>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4ADC0-D33E-4701-A80E-B6B674260AB7}">
      <dsp:nvSpPr>
        <dsp:cNvPr id="0" name=""/>
        <dsp:cNvSpPr/>
      </dsp:nvSpPr>
      <dsp:spPr>
        <a:xfrm>
          <a:off x="3518521" y="280704"/>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Object</a:t>
          </a:r>
        </a:p>
      </dsp:txBody>
      <dsp:txXfrm>
        <a:off x="3567703" y="329886"/>
        <a:ext cx="2546027" cy="1580824"/>
      </dsp:txXfrm>
    </dsp:sp>
    <dsp:sp modelId="{8109A210-BB36-4448-9546-E05BDC33346E}">
      <dsp:nvSpPr>
        <dsp:cNvPr id="0" name=""/>
        <dsp:cNvSpPr/>
      </dsp:nvSpPr>
      <dsp:spPr>
        <a:xfrm>
          <a:off x="3224700" y="2449840"/>
          <a:ext cx="2644391" cy="167918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28D4B-8FD1-4171-9246-C00DF65FC32F}">
      <dsp:nvSpPr>
        <dsp:cNvPr id="0" name=""/>
        <dsp:cNvSpPr/>
      </dsp:nvSpPr>
      <dsp:spPr>
        <a:xfrm>
          <a:off x="3518521" y="2728970"/>
          <a:ext cx="2644391" cy="1679188"/>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905783" y="2974881"/>
        <a:ext cx="1869867" cy="1187366"/>
      </dsp:txXfrm>
    </dsp:sp>
    <dsp:sp modelId="{9E3A06A7-FA13-437F-A2A4-91DFA4721B60}">
      <dsp:nvSpPr>
        <dsp:cNvPr id="0" name=""/>
        <dsp:cNvSpPr/>
      </dsp:nvSpPr>
      <dsp:spPr>
        <a:xfrm>
          <a:off x="3224700" y="4898106"/>
          <a:ext cx="2644391" cy="1679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40EA8-9517-4306-8FA3-61E70F6EDCF0}">
      <dsp:nvSpPr>
        <dsp:cNvPr id="0" name=""/>
        <dsp:cNvSpPr/>
      </dsp:nvSpPr>
      <dsp:spPr>
        <a:xfrm>
          <a:off x="3518521" y="5177236"/>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567703" y="5226418"/>
        <a:ext cx="2546027" cy="15808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3507-E130-464B-806C-BE83E12878E2}">
      <dsp:nvSpPr>
        <dsp:cNvPr id="0" name=""/>
        <dsp:cNvSpPr/>
      </dsp:nvSpPr>
      <dsp:spPr>
        <a:xfrm>
          <a:off x="4501176" y="4129029"/>
          <a:ext cx="91440" cy="769077"/>
        </a:xfrm>
        <a:custGeom>
          <a:avLst/>
          <a:gdLst/>
          <a:ahLst/>
          <a:cxnLst/>
          <a:rect l="0" t="0" r="0" b="0"/>
          <a:pathLst>
            <a:path>
              <a:moveTo>
                <a:pt x="45720" y="0"/>
              </a:moveTo>
              <a:lnTo>
                <a:pt x="45720" y="76907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0469F9-80D1-43F4-BDB8-64DE03EB9ACB}">
      <dsp:nvSpPr>
        <dsp:cNvPr id="0" name=""/>
        <dsp:cNvSpPr/>
      </dsp:nvSpPr>
      <dsp:spPr>
        <a:xfrm>
          <a:off x="4501176" y="1680763"/>
          <a:ext cx="91440" cy="769077"/>
        </a:xfrm>
        <a:custGeom>
          <a:avLst/>
          <a:gdLst/>
          <a:ahLst/>
          <a:cxnLst/>
          <a:rect l="0" t="0" r="0" b="0"/>
          <a:pathLst>
            <a:path>
              <a:moveTo>
                <a:pt x="45720" y="0"/>
              </a:moveTo>
              <a:lnTo>
                <a:pt x="45720" y="7690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E08B2-C725-4678-8E37-F8C696848A12}">
      <dsp:nvSpPr>
        <dsp:cNvPr id="0" name=""/>
        <dsp:cNvSpPr/>
      </dsp:nvSpPr>
      <dsp:spPr>
        <a:xfrm>
          <a:off x="3224700" y="1574"/>
          <a:ext cx="2644391" cy="1679188"/>
        </a:xfrm>
        <a:prstGeom prst="roundRect">
          <a:avLst>
            <a:gd name="adj" fmla="val 10000"/>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4ADC0-D33E-4701-A80E-B6B674260AB7}">
      <dsp:nvSpPr>
        <dsp:cNvPr id="0" name=""/>
        <dsp:cNvSpPr/>
      </dsp:nvSpPr>
      <dsp:spPr>
        <a:xfrm>
          <a:off x="3518521" y="280704"/>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Object</a:t>
          </a:r>
        </a:p>
      </dsp:txBody>
      <dsp:txXfrm>
        <a:off x="3567703" y="329886"/>
        <a:ext cx="2546027" cy="1580824"/>
      </dsp:txXfrm>
    </dsp:sp>
    <dsp:sp modelId="{8109A210-BB36-4448-9546-E05BDC33346E}">
      <dsp:nvSpPr>
        <dsp:cNvPr id="0" name=""/>
        <dsp:cNvSpPr/>
      </dsp:nvSpPr>
      <dsp:spPr>
        <a:xfrm>
          <a:off x="3224700" y="2449840"/>
          <a:ext cx="2644391" cy="167918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28D4B-8FD1-4171-9246-C00DF65FC32F}">
      <dsp:nvSpPr>
        <dsp:cNvPr id="0" name=""/>
        <dsp:cNvSpPr/>
      </dsp:nvSpPr>
      <dsp:spPr>
        <a:xfrm>
          <a:off x="3518521" y="2728970"/>
          <a:ext cx="2644391" cy="1679188"/>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905783" y="2974881"/>
        <a:ext cx="1869867" cy="1187366"/>
      </dsp:txXfrm>
    </dsp:sp>
    <dsp:sp modelId="{9E3A06A7-FA13-437F-A2A4-91DFA4721B60}">
      <dsp:nvSpPr>
        <dsp:cNvPr id="0" name=""/>
        <dsp:cNvSpPr/>
      </dsp:nvSpPr>
      <dsp:spPr>
        <a:xfrm>
          <a:off x="3224700" y="4898106"/>
          <a:ext cx="2644391" cy="1679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40EA8-9517-4306-8FA3-61E70F6EDCF0}">
      <dsp:nvSpPr>
        <dsp:cNvPr id="0" name=""/>
        <dsp:cNvSpPr/>
      </dsp:nvSpPr>
      <dsp:spPr>
        <a:xfrm>
          <a:off x="3518521" y="5177236"/>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567703" y="5226418"/>
        <a:ext cx="2546027" cy="1580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5F950-A81B-4CA3-8DC9-FD5F302D7612}">
      <dsp:nvSpPr>
        <dsp:cNvPr id="0" name=""/>
        <dsp:cNvSpPr/>
      </dsp:nvSpPr>
      <dsp:spPr>
        <a:xfrm>
          <a:off x="4501176" y="4129029"/>
          <a:ext cx="91440" cy="769077"/>
        </a:xfrm>
        <a:custGeom>
          <a:avLst/>
          <a:gdLst/>
          <a:ahLst/>
          <a:cxnLst/>
          <a:rect l="0" t="0" r="0" b="0"/>
          <a:pathLst>
            <a:path>
              <a:moveTo>
                <a:pt x="45720" y="0"/>
              </a:moveTo>
              <a:lnTo>
                <a:pt x="45720" y="76907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69CE7E-24A3-44D7-A272-7F8974D52AA2}">
      <dsp:nvSpPr>
        <dsp:cNvPr id="0" name=""/>
        <dsp:cNvSpPr/>
      </dsp:nvSpPr>
      <dsp:spPr>
        <a:xfrm>
          <a:off x="4501176" y="1680763"/>
          <a:ext cx="91440" cy="769077"/>
        </a:xfrm>
        <a:custGeom>
          <a:avLst/>
          <a:gdLst/>
          <a:ahLst/>
          <a:cxnLst/>
          <a:rect l="0" t="0" r="0" b="0"/>
          <a:pathLst>
            <a:path>
              <a:moveTo>
                <a:pt x="45720" y="0"/>
              </a:moveTo>
              <a:lnTo>
                <a:pt x="45720" y="7690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EEC437-E8E6-4AC8-A457-957EA2FC8466}">
      <dsp:nvSpPr>
        <dsp:cNvPr id="0" name=""/>
        <dsp:cNvSpPr/>
      </dsp:nvSpPr>
      <dsp:spPr>
        <a:xfrm>
          <a:off x="3224700" y="1574"/>
          <a:ext cx="2644391" cy="1679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B49AC0-6C8D-4183-9A43-25BBE29E1792}">
      <dsp:nvSpPr>
        <dsp:cNvPr id="0" name=""/>
        <dsp:cNvSpPr/>
      </dsp:nvSpPr>
      <dsp:spPr>
        <a:xfrm>
          <a:off x="3518521" y="280704"/>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567703" y="329886"/>
        <a:ext cx="2546027" cy="1580824"/>
      </dsp:txXfrm>
    </dsp:sp>
    <dsp:sp modelId="{5913CAB8-7DCD-4E63-8978-2DAE04D4E0F3}">
      <dsp:nvSpPr>
        <dsp:cNvPr id="0" name=""/>
        <dsp:cNvSpPr/>
      </dsp:nvSpPr>
      <dsp:spPr>
        <a:xfrm>
          <a:off x="3224700" y="2449840"/>
          <a:ext cx="2644391" cy="1679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459DF2-79F8-4A7E-9904-83267A69F7A5}">
      <dsp:nvSpPr>
        <dsp:cNvPr id="0" name=""/>
        <dsp:cNvSpPr/>
      </dsp:nvSpPr>
      <dsp:spPr>
        <a:xfrm>
          <a:off x="3518521" y="2728970"/>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567703" y="2778152"/>
        <a:ext cx="2546027" cy="1580824"/>
      </dsp:txXfrm>
    </dsp:sp>
    <dsp:sp modelId="{88F8113B-6723-4567-822E-0FF645109430}">
      <dsp:nvSpPr>
        <dsp:cNvPr id="0" name=""/>
        <dsp:cNvSpPr/>
      </dsp:nvSpPr>
      <dsp:spPr>
        <a:xfrm>
          <a:off x="3224700" y="4898106"/>
          <a:ext cx="2644391" cy="1679188"/>
        </a:xfrm>
        <a:prstGeom prst="roundRect">
          <a:avLst>
            <a:gd name="adj" fmla="val 10000"/>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F7A1B-87A5-43A0-953D-88D17676478F}">
      <dsp:nvSpPr>
        <dsp:cNvPr id="0" name=""/>
        <dsp:cNvSpPr/>
      </dsp:nvSpPr>
      <dsp:spPr>
        <a:xfrm>
          <a:off x="3518521" y="5177236"/>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bg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Freezable</a:t>
          </a:r>
        </a:p>
      </dsp:txBody>
      <dsp:txXfrm>
        <a:off x="3567703" y="5226418"/>
        <a:ext cx="2546027" cy="15808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81540-52B9-4213-B846-910890D9765A}" type="datetimeFigureOut">
              <a:rPr lang="en-US" smtClean="0"/>
              <a:t>2023-04-24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31F55-7C90-4514-9FEC-F6F28DA271FD}" type="slidenum">
              <a:rPr lang="en-US" smtClean="0"/>
              <a:t>‹#›</a:t>
            </a:fld>
            <a:endParaRPr lang="en-US"/>
          </a:p>
        </p:txBody>
      </p:sp>
    </p:spTree>
    <p:extLst>
      <p:ext uri="{BB962C8B-B14F-4D97-AF65-F5344CB8AC3E}">
        <p14:creationId xmlns:p14="http://schemas.microsoft.com/office/powerpoint/2010/main" val="77178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31F55-7C90-4514-9FEC-F6F28DA271FD}" type="slidenum">
              <a:rPr lang="en-US" smtClean="0"/>
              <a:t>8</a:t>
            </a:fld>
            <a:endParaRPr lang="en-US"/>
          </a:p>
        </p:txBody>
      </p:sp>
    </p:spTree>
    <p:extLst>
      <p:ext uri="{BB962C8B-B14F-4D97-AF65-F5344CB8AC3E}">
        <p14:creationId xmlns:p14="http://schemas.microsoft.com/office/powerpoint/2010/main" val="247535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31F55-7C90-4514-9FEC-F6F28DA271FD}" type="slidenum">
              <a:rPr lang="en-US" smtClean="0"/>
              <a:t>28</a:t>
            </a:fld>
            <a:endParaRPr lang="en-US"/>
          </a:p>
        </p:txBody>
      </p:sp>
    </p:spTree>
    <p:extLst>
      <p:ext uri="{BB962C8B-B14F-4D97-AF65-F5344CB8AC3E}">
        <p14:creationId xmlns:p14="http://schemas.microsoft.com/office/powerpoint/2010/main" val="310926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AntiAliasingDemo</a:t>
            </a:r>
            <a:endParaRPr lang="en-US" dirty="0"/>
          </a:p>
        </p:txBody>
      </p:sp>
      <p:sp>
        <p:nvSpPr>
          <p:cNvPr id="4" name="Slide Number Placeholder 3"/>
          <p:cNvSpPr>
            <a:spLocks noGrp="1"/>
          </p:cNvSpPr>
          <p:nvPr>
            <p:ph type="sldNum" sz="quarter" idx="5"/>
          </p:nvPr>
        </p:nvSpPr>
        <p:spPr/>
        <p:txBody>
          <a:bodyPr/>
          <a:lstStyle/>
          <a:p>
            <a:fld id="{9B131F55-7C90-4514-9FEC-F6F28DA271FD}" type="slidenum">
              <a:rPr lang="en-US" smtClean="0"/>
              <a:t>66</a:t>
            </a:fld>
            <a:endParaRPr lang="en-US"/>
          </a:p>
        </p:txBody>
      </p:sp>
    </p:spTree>
    <p:extLst>
      <p:ext uri="{BB962C8B-B14F-4D97-AF65-F5344CB8AC3E}">
        <p14:creationId xmlns:p14="http://schemas.microsoft.com/office/powerpoint/2010/main" val="3570860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86738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32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728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041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311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00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06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6973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37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75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603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66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438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950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2023-04-24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3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2023-04-24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21869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4.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4.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4.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4.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230-A4C6-561B-9E5A-71041C87F44C}"/>
              </a:ext>
            </a:extLst>
          </p:cNvPr>
          <p:cNvSpPr>
            <a:spLocks noGrp="1"/>
          </p:cNvSpPr>
          <p:nvPr>
            <p:ph type="ctrTitle"/>
          </p:nvPr>
        </p:nvSpPr>
        <p:spPr/>
        <p:txBody>
          <a:bodyPr/>
          <a:lstStyle/>
          <a:p>
            <a:r>
              <a:rPr lang="en-US" dirty="0"/>
              <a:t>Modular Application Development in C#</a:t>
            </a:r>
          </a:p>
        </p:txBody>
      </p:sp>
      <p:sp>
        <p:nvSpPr>
          <p:cNvPr id="3" name="Subtitle 2">
            <a:extLst>
              <a:ext uri="{FF2B5EF4-FFF2-40B4-BE49-F238E27FC236}">
                <a16:creationId xmlns:a16="http://schemas.microsoft.com/office/drawing/2014/main" id="{7E42E68B-EA75-26DE-9782-FB1E73286F08}"/>
              </a:ext>
            </a:extLst>
          </p:cNvPr>
          <p:cNvSpPr>
            <a:spLocks noGrp="1"/>
          </p:cNvSpPr>
          <p:nvPr>
            <p:ph type="subTitle" idx="1"/>
          </p:nvPr>
        </p:nvSpPr>
        <p:spPr/>
        <p:txBody>
          <a:bodyPr/>
          <a:lstStyle/>
          <a:p>
            <a:r>
              <a:rPr lang="en-US" dirty="0"/>
              <a:t>0.: Introduction and Overview</a:t>
            </a:r>
          </a:p>
        </p:txBody>
      </p:sp>
    </p:spTree>
    <p:extLst>
      <p:ext uri="{BB962C8B-B14F-4D97-AF65-F5344CB8AC3E}">
        <p14:creationId xmlns:p14="http://schemas.microsoft.com/office/powerpoint/2010/main" val="114278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The Common Base Classes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a:sym typeface="Wingdings" panose="05000000000000000000" pitchFamily="2" charset="2"/>
              </a:rPr>
              <a:t>In WPF, </a:t>
            </a:r>
            <a:r>
              <a:rPr lang="en-US" dirty="0">
                <a:solidFill>
                  <a:schemeClr val="accent5"/>
                </a:solidFill>
                <a:sym typeface="Wingdings" panose="05000000000000000000" pitchFamily="2" charset="2"/>
              </a:rPr>
              <a:t>the principal way of interacting with UI elements is through properties</a:t>
            </a:r>
            <a:r>
              <a:rPr lang="en-US" dirty="0">
                <a:sym typeface="Wingdings" panose="05000000000000000000" pitchFamily="2" charset="2"/>
              </a:rPr>
              <a:t>. WPF supports a property model that is different from the default C# properties, called </a:t>
            </a:r>
            <a:r>
              <a:rPr lang="en-US" dirty="0">
                <a:solidFill>
                  <a:schemeClr val="accent5"/>
                </a:solidFill>
                <a:sym typeface="Wingdings" panose="05000000000000000000" pitchFamily="2" charset="2"/>
              </a:rPr>
              <a:t>Dependency Properties</a:t>
            </a:r>
            <a:r>
              <a:rPr lang="en-US" dirty="0">
                <a:sym typeface="Wingdings" panose="05000000000000000000" pitchFamily="2" charset="2"/>
              </a:rPr>
              <a:t>.</a:t>
            </a:r>
          </a:p>
          <a:p>
            <a:r>
              <a:rPr lang="en-US" dirty="0">
                <a:sym typeface="Wingdings" panose="05000000000000000000" pitchFamily="2" charset="2"/>
              </a:rPr>
              <a:t>Dependency Properties is one of the main topics for this session.</a:t>
            </a:r>
          </a:p>
          <a:p>
            <a:pPr marL="0" indent="0">
              <a:buNone/>
            </a:pPr>
            <a:r>
              <a:rPr lang="en-US" dirty="0" err="1">
                <a:solidFill>
                  <a:schemeClr val="accent1"/>
                </a:solidFill>
                <a:latin typeface="Consolas" panose="020B0609020204030204" pitchFamily="49" charset="0"/>
                <a:sym typeface="Wingdings" panose="05000000000000000000" pitchFamily="2" charset="2"/>
              </a:rPr>
              <a:t>DependencyObject</a:t>
            </a:r>
            <a:r>
              <a:rPr lang="en-US" dirty="0">
                <a:sym typeface="Wingdings" panose="05000000000000000000" pitchFamily="2" charset="2"/>
              </a:rPr>
              <a:t> is the base class for </a:t>
            </a:r>
            <a:r>
              <a:rPr lang="en-US" dirty="0">
                <a:solidFill>
                  <a:schemeClr val="accent5"/>
                </a:solidFill>
                <a:sym typeface="Wingdings" panose="05000000000000000000" pitchFamily="2" charset="2"/>
              </a:rPr>
              <a:t>all classes that can support Dependency Properties</a:t>
            </a:r>
            <a:r>
              <a:rPr lang="en-US" dirty="0">
                <a:sym typeface="Wingdings" panose="05000000000000000000" pitchFamily="2" charset="2"/>
              </a:rPr>
              <a:t>.</a:t>
            </a:r>
          </a:p>
        </p:txBody>
      </p:sp>
    </p:spTree>
    <p:extLst>
      <p:ext uri="{BB962C8B-B14F-4D97-AF65-F5344CB8AC3E}">
        <p14:creationId xmlns:p14="http://schemas.microsoft.com/office/powerpoint/2010/main" val="40197523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Alignment Priority</a:t>
            </a:r>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r>
              <a:rPr lang="en-US" dirty="0"/>
              <a:t>When an element uses </a:t>
            </a:r>
            <a:r>
              <a:rPr lang="en-US" dirty="0">
                <a:latin typeface="Consolas" panose="020B0609020204030204" pitchFamily="49" charset="0"/>
              </a:rPr>
              <a:t>Stretch</a:t>
            </a:r>
            <a:r>
              <a:rPr lang="en-US" dirty="0"/>
              <a:t> alignment, an explicit </a:t>
            </a:r>
            <a:r>
              <a:rPr lang="en-US" dirty="0">
                <a:latin typeface="Consolas" panose="020B0609020204030204" pitchFamily="49" charset="0"/>
              </a:rPr>
              <a:t>Height</a:t>
            </a:r>
            <a:r>
              <a:rPr lang="en-US" dirty="0"/>
              <a:t> or </a:t>
            </a:r>
            <a:r>
              <a:rPr lang="en-US" dirty="0">
                <a:latin typeface="Consolas" panose="020B0609020204030204" pitchFamily="49" charset="0"/>
              </a:rPr>
              <a:t>Width</a:t>
            </a:r>
            <a:r>
              <a:rPr lang="en-US" dirty="0"/>
              <a:t> setting still takes precedence.</a:t>
            </a:r>
          </a:p>
          <a:p>
            <a:r>
              <a:rPr lang="en-US" dirty="0" err="1">
                <a:latin typeface="Consolas" panose="020B0609020204030204" pitchFamily="49" charset="0"/>
              </a:rPr>
              <a:t>MaxHeight</a:t>
            </a:r>
            <a:r>
              <a:rPr lang="en-US" dirty="0"/>
              <a:t> and </a:t>
            </a:r>
            <a:r>
              <a:rPr lang="en-US" dirty="0" err="1">
                <a:latin typeface="Consolas" panose="020B0609020204030204" pitchFamily="49" charset="0"/>
              </a:rPr>
              <a:t>MaxWidth</a:t>
            </a:r>
            <a:r>
              <a:rPr lang="en-US" dirty="0"/>
              <a:t> also takes precedence, if their value is smaller than the stretched size would be.</a:t>
            </a:r>
          </a:p>
          <a:p>
            <a:r>
              <a:rPr lang="en-US" dirty="0"/>
              <a:t>Similarly, </a:t>
            </a:r>
            <a:r>
              <a:rPr lang="en-US" dirty="0" err="1"/>
              <a:t>MinHeight</a:t>
            </a:r>
            <a:r>
              <a:rPr lang="en-US" dirty="0"/>
              <a:t> and </a:t>
            </a:r>
            <a:r>
              <a:rPr lang="en-US" dirty="0" err="1"/>
              <a:t>MinWidth</a:t>
            </a:r>
            <a:r>
              <a:rPr lang="en-US" dirty="0"/>
              <a:t> also takes precedence, if their value is larger than the stretched size.</a:t>
            </a:r>
          </a:p>
          <a:p>
            <a:pPr marL="0" indent="0">
              <a:buNone/>
            </a:pPr>
            <a:endParaRPr lang="en-US" dirty="0"/>
          </a:p>
          <a:p>
            <a:pPr marL="0" indent="0">
              <a:buNone/>
            </a:pPr>
            <a:r>
              <a:rPr lang="en-US" dirty="0"/>
              <a:t>When an element that uses </a:t>
            </a:r>
            <a:r>
              <a:rPr lang="en-US" dirty="0">
                <a:latin typeface="Consolas" panose="020B0609020204030204" pitchFamily="49" charset="0"/>
              </a:rPr>
              <a:t>Stretch</a:t>
            </a:r>
            <a:r>
              <a:rPr lang="en-US" dirty="0"/>
              <a:t> alignment is larger than the place it must fill, it acts as if it was aligned to </a:t>
            </a:r>
            <a:r>
              <a:rPr lang="en-US" dirty="0">
                <a:latin typeface="Consolas" panose="020B0609020204030204" pitchFamily="49" charset="0"/>
              </a:rPr>
              <a:t>Center</a:t>
            </a:r>
            <a:r>
              <a:rPr lang="en-US" dirty="0"/>
              <a:t>. If the element is too large to be centered, it will use the </a:t>
            </a:r>
            <a:r>
              <a:rPr lang="en-US" dirty="0">
                <a:latin typeface="Consolas" panose="020B0609020204030204" pitchFamily="49" charset="0"/>
              </a:rPr>
              <a:t>Left</a:t>
            </a:r>
            <a:r>
              <a:rPr lang="en-US" dirty="0"/>
              <a:t>/</a:t>
            </a:r>
            <a:r>
              <a:rPr lang="en-US" dirty="0">
                <a:latin typeface="Consolas" panose="020B0609020204030204" pitchFamily="49" charset="0"/>
              </a:rPr>
              <a:t>Top</a:t>
            </a:r>
            <a:r>
              <a:rPr lang="en-US" dirty="0"/>
              <a:t> alignment.</a:t>
            </a:r>
          </a:p>
        </p:txBody>
      </p:sp>
    </p:spTree>
    <p:extLst>
      <p:ext uri="{BB962C8B-B14F-4D97-AF65-F5344CB8AC3E}">
        <p14:creationId xmlns:p14="http://schemas.microsoft.com/office/powerpoint/2010/main" val="42770230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Flow Direction: </a:t>
            </a:r>
            <a:r>
              <a:rPr lang="en-US" dirty="0" err="1"/>
              <a:t>ContentAlignment</a:t>
            </a:r>
            <a:endParaRPr lang="en-US" dirty="0"/>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r>
              <a:rPr lang="en-US" dirty="0"/>
              <a:t>The </a:t>
            </a:r>
            <a:r>
              <a:rPr lang="en-US" dirty="0" err="1"/>
              <a:t>ContentAlignment</a:t>
            </a:r>
            <a:r>
              <a:rPr lang="en-US" dirty="0"/>
              <a:t> properties control where the element positions its contents within the control.</a:t>
            </a:r>
          </a:p>
          <a:p>
            <a:pPr lvl="1"/>
            <a:r>
              <a:rPr lang="en-US" dirty="0" err="1">
                <a:latin typeface="Consolas" panose="020B0609020204030204" pitchFamily="49" charset="0"/>
              </a:rPr>
              <a:t>HorizontalContentAlignment</a:t>
            </a:r>
            <a:r>
              <a:rPr lang="en-US" dirty="0">
                <a:latin typeface="Consolas" panose="020B0609020204030204" pitchFamily="49" charset="0"/>
              </a:rPr>
              <a:t>:</a:t>
            </a:r>
          </a:p>
          <a:p>
            <a:pPr lvl="2">
              <a:spcAft>
                <a:spcPts val="0"/>
              </a:spcAft>
            </a:pPr>
            <a:r>
              <a:rPr lang="en-US" dirty="0">
                <a:latin typeface="Consolas" panose="020B0609020204030204" pitchFamily="49" charset="0"/>
              </a:rPr>
              <a:t>Left</a:t>
            </a:r>
            <a:r>
              <a:rPr lang="en-US" dirty="0"/>
              <a:t> </a:t>
            </a:r>
            <a:r>
              <a:rPr lang="en-US" i="1" dirty="0"/>
              <a:t>(default)</a:t>
            </a:r>
            <a:endParaRPr lang="en-US" dirty="0">
              <a:latin typeface="Consolas" panose="020B0609020204030204" pitchFamily="49" charset="0"/>
            </a:endParaRPr>
          </a:p>
          <a:p>
            <a:pPr lvl="2">
              <a:spcAft>
                <a:spcPts val="0"/>
              </a:spcAft>
            </a:pPr>
            <a:r>
              <a:rPr lang="en-US" dirty="0">
                <a:latin typeface="Consolas" panose="020B0609020204030204" pitchFamily="49" charset="0"/>
              </a:rPr>
              <a:t>Center</a:t>
            </a:r>
          </a:p>
          <a:p>
            <a:pPr lvl="2">
              <a:spcAft>
                <a:spcPts val="0"/>
              </a:spcAft>
            </a:pPr>
            <a:r>
              <a:rPr lang="en-US" dirty="0">
                <a:latin typeface="Consolas" panose="020B0609020204030204" pitchFamily="49" charset="0"/>
              </a:rPr>
              <a:t>Right</a:t>
            </a:r>
          </a:p>
          <a:p>
            <a:pPr lvl="2"/>
            <a:r>
              <a:rPr lang="en-US" dirty="0">
                <a:latin typeface="Consolas" panose="020B0609020204030204" pitchFamily="49" charset="0"/>
              </a:rPr>
              <a:t>Stretch</a:t>
            </a:r>
            <a:endParaRPr lang="en-US" i="1" dirty="0"/>
          </a:p>
          <a:p>
            <a:pPr lvl="1"/>
            <a:r>
              <a:rPr lang="en-US" dirty="0" err="1">
                <a:latin typeface="Consolas" panose="020B0609020204030204" pitchFamily="49" charset="0"/>
              </a:rPr>
              <a:t>VerticalContentAlignment</a:t>
            </a:r>
            <a:endParaRPr lang="en-US" dirty="0">
              <a:latin typeface="Consolas" panose="020B0609020204030204" pitchFamily="49" charset="0"/>
            </a:endParaRPr>
          </a:p>
          <a:p>
            <a:pPr lvl="2">
              <a:spcAft>
                <a:spcPts val="0"/>
              </a:spcAft>
            </a:pPr>
            <a:r>
              <a:rPr lang="en-US" dirty="0">
                <a:latin typeface="Consolas" panose="020B0609020204030204" pitchFamily="49" charset="0"/>
              </a:rPr>
              <a:t>Top</a:t>
            </a:r>
            <a:r>
              <a:rPr lang="en-US" dirty="0"/>
              <a:t> </a:t>
            </a:r>
            <a:r>
              <a:rPr lang="en-US" i="1" dirty="0"/>
              <a:t>(default)</a:t>
            </a:r>
            <a:endParaRPr lang="en-US" dirty="0">
              <a:latin typeface="Consolas" panose="020B0609020204030204" pitchFamily="49" charset="0"/>
            </a:endParaRPr>
          </a:p>
          <a:p>
            <a:pPr lvl="2">
              <a:spcAft>
                <a:spcPts val="0"/>
              </a:spcAft>
            </a:pPr>
            <a:r>
              <a:rPr lang="en-US" dirty="0">
                <a:latin typeface="Consolas" panose="020B0609020204030204" pitchFamily="49" charset="0"/>
              </a:rPr>
              <a:t>Center</a:t>
            </a:r>
          </a:p>
          <a:p>
            <a:pPr lvl="2">
              <a:spcAft>
                <a:spcPts val="0"/>
              </a:spcAft>
            </a:pPr>
            <a:r>
              <a:rPr lang="en-US" dirty="0">
                <a:latin typeface="Consolas" panose="020B0609020204030204" pitchFamily="49" charset="0"/>
              </a:rPr>
              <a:t>Bottom</a:t>
            </a:r>
          </a:p>
          <a:p>
            <a:pPr lvl="2"/>
            <a:r>
              <a:rPr lang="en-US" dirty="0">
                <a:latin typeface="Consolas" panose="020B0609020204030204" pitchFamily="49" charset="0"/>
              </a:rPr>
              <a:t>Stretch</a:t>
            </a:r>
            <a:endParaRPr lang="en-US" i="1" dirty="0"/>
          </a:p>
        </p:txBody>
      </p:sp>
    </p:spTree>
    <p:extLst>
      <p:ext uri="{BB962C8B-B14F-4D97-AF65-F5344CB8AC3E}">
        <p14:creationId xmlns:p14="http://schemas.microsoft.com/office/powerpoint/2010/main" val="22823924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Flow Direction: </a:t>
            </a:r>
            <a:r>
              <a:rPr lang="en-US" dirty="0" err="1"/>
              <a:t>FlowDirection</a:t>
            </a:r>
            <a:endParaRPr lang="en-US" dirty="0"/>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r>
              <a:rPr lang="en-US" dirty="0"/>
              <a:t>For languages that use right-to-left writing systems, the flow direction should be reversed.</a:t>
            </a:r>
          </a:p>
          <a:p>
            <a:r>
              <a:rPr lang="en-US" dirty="0"/>
              <a:t>That can be done on a top-level element using the </a:t>
            </a:r>
            <a:r>
              <a:rPr lang="en-US" dirty="0" err="1">
                <a:latin typeface="Consolas" panose="020B0609020204030204" pitchFamily="49" charset="0"/>
              </a:rPr>
              <a:t>FlowDirection</a:t>
            </a:r>
            <a:r>
              <a:rPr lang="en-US" dirty="0"/>
              <a:t> property.</a:t>
            </a:r>
          </a:p>
        </p:txBody>
      </p:sp>
    </p:spTree>
    <p:extLst>
      <p:ext uri="{BB962C8B-B14F-4D97-AF65-F5344CB8AC3E}">
        <p14:creationId xmlns:p14="http://schemas.microsoft.com/office/powerpoint/2010/main" val="26035620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35286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Attached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Rendering</a:t>
            </a:r>
            <a:r>
              <a:rPr lang="hu-HU" sz="2200" b="0" i="0" dirty="0">
                <a:solidFill>
                  <a:schemeClr val="bg1">
                    <a:lumMod val="65000"/>
                    <a:lumOff val="35000"/>
                  </a:schemeClr>
                </a:solidFill>
                <a:effectLst/>
              </a:rPr>
              <a:t> </a:t>
            </a:r>
            <a:r>
              <a:rPr lang="en-US" sz="2200" b="0" i="0" dirty="0">
                <a:solidFill>
                  <a:schemeClr val="bg1">
                    <a:lumMod val="65000"/>
                    <a:lumOff val="35000"/>
                  </a:schemeClr>
                </a:solidFill>
                <a:effectLst/>
              </a:rPr>
              <a:t>&amp; Layout</a:t>
            </a:r>
            <a:endParaRPr lang="hu-HU" sz="22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Sizing (</a:t>
            </a:r>
            <a:r>
              <a:rPr lang="en-US" sz="2000" b="0" i="0" dirty="0">
                <a:solidFill>
                  <a:schemeClr val="bg1">
                    <a:lumMod val="65000"/>
                    <a:lumOff val="35000"/>
                  </a:schemeClr>
                </a:solidFill>
                <a:effectLst/>
                <a:latin typeface="Consolas" panose="020B0609020204030204" pitchFamily="49" charset="0"/>
              </a:rPr>
              <a:t>Height</a:t>
            </a:r>
            <a:r>
              <a:rPr lang="en-US" sz="2000" b="0" i="0" dirty="0">
                <a:solidFill>
                  <a:schemeClr val="bg1">
                    <a:lumMod val="65000"/>
                    <a:lumOff val="35000"/>
                  </a:schemeClr>
                </a:solidFill>
                <a:effectLst/>
              </a:rPr>
              <a:t>, </a:t>
            </a:r>
            <a:r>
              <a:rPr lang="en-US" sz="2000" b="0" i="0" dirty="0">
                <a:solidFill>
                  <a:schemeClr val="bg1">
                    <a:lumMod val="65000"/>
                    <a:lumOff val="35000"/>
                  </a:schemeClr>
                </a:solidFill>
                <a:effectLst/>
                <a:latin typeface="Consolas" panose="020B0609020204030204" pitchFamily="49" charset="0"/>
              </a:rPr>
              <a:t>Width</a:t>
            </a:r>
            <a:r>
              <a:rPr lang="en-US" sz="2000" b="0" i="0" dirty="0">
                <a:solidFill>
                  <a:schemeClr val="bg1">
                    <a:lumMod val="65000"/>
                    <a:lumOff val="35000"/>
                  </a:schemeClr>
                </a:solidFill>
                <a:effectLst/>
              </a:rPr>
              <a:t>, auto-sizing, </a:t>
            </a:r>
            <a:r>
              <a:rPr lang="en-US" sz="2000" b="0" i="0" dirty="0" err="1">
                <a:solidFill>
                  <a:schemeClr val="bg1">
                    <a:lumMod val="65000"/>
                    <a:lumOff val="35000"/>
                  </a:schemeClr>
                </a:solidFill>
                <a:effectLst/>
                <a:latin typeface="Consolas" panose="020B0609020204030204" pitchFamily="49" charset="0"/>
              </a:rPr>
              <a:t>DesiredSize</a:t>
            </a:r>
            <a:r>
              <a:rPr lang="en-US" sz="2000" b="0" i="0" dirty="0">
                <a:solidFill>
                  <a:schemeClr val="bg1">
                    <a:lumMod val="65000"/>
                    <a:lumOff val="35000"/>
                  </a:schemeClr>
                </a:solidFill>
                <a:effectLst/>
              </a:rPr>
              <a:t>, </a:t>
            </a:r>
            <a:r>
              <a:rPr lang="en-US" sz="2000" b="0" i="0" dirty="0" err="1">
                <a:solidFill>
                  <a:schemeClr val="bg1">
                    <a:lumMod val="65000"/>
                    <a:lumOff val="35000"/>
                  </a:schemeClr>
                </a:solidFill>
                <a:effectLst/>
                <a:latin typeface="Consolas" panose="020B0609020204030204" pitchFamily="49" charset="0"/>
              </a:rPr>
              <a:t>RenderSize</a:t>
            </a:r>
            <a:r>
              <a:rPr lang="en-US" sz="2000" b="0" i="0" dirty="0">
                <a:solidFill>
                  <a:schemeClr val="bg1">
                    <a:lumMod val="65000"/>
                    <a:lumOff val="35000"/>
                  </a:schemeClr>
                </a:solidFill>
                <a:effectLst/>
              </a:rPr>
              <a:t>, </a:t>
            </a:r>
            <a:br>
              <a:rPr lang="en-US" sz="2000" dirty="0">
                <a:solidFill>
                  <a:schemeClr val="bg1">
                    <a:lumMod val="65000"/>
                    <a:lumOff val="35000"/>
                  </a:schemeClr>
                </a:solidFill>
              </a:rPr>
            </a:br>
            <a:r>
              <a:rPr lang="en-US" sz="2000" b="0" i="0" dirty="0" err="1">
                <a:solidFill>
                  <a:schemeClr val="bg1">
                    <a:lumMod val="65000"/>
                    <a:lumOff val="35000"/>
                  </a:schemeClr>
                </a:solidFill>
                <a:effectLst/>
                <a:latin typeface="Consolas" panose="020B0609020204030204" pitchFamily="49" charset="0"/>
              </a:rPr>
              <a:t>ActualSize</a:t>
            </a:r>
            <a:r>
              <a:rPr lang="en-US" sz="2000" b="0" i="0" dirty="0">
                <a:solidFill>
                  <a:schemeClr val="bg1">
                    <a:lumMod val="65000"/>
                    <a:lumOff val="35000"/>
                  </a:schemeClr>
                </a:solidFill>
                <a:effectLst/>
              </a:rPr>
              <a:t>)</a:t>
            </a:r>
            <a:endParaRPr lang="hu-HU" sz="2000" b="0" i="0" dirty="0">
              <a:solidFill>
                <a:schemeClr val="bg1">
                  <a:lumMod val="65000"/>
                  <a:lumOff val="35000"/>
                </a:schemeClr>
              </a:solidFill>
              <a:effectLst/>
            </a:endParaRPr>
          </a:p>
          <a:p>
            <a:pPr lvl="2"/>
            <a:r>
              <a:rPr lang="en-US" sz="1800" b="0" i="0" dirty="0">
                <a:solidFill>
                  <a:schemeClr val="bg1">
                    <a:lumMod val="65000"/>
                    <a:lumOff val="35000"/>
                  </a:schemeClr>
                </a:solidFill>
                <a:effectLst/>
                <a:latin typeface="Consolas" panose="020B0609020204030204" pitchFamily="49" charset="0"/>
              </a:rPr>
              <a:t>Margin</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Padding</a:t>
            </a:r>
          </a:p>
          <a:p>
            <a:pPr lvl="2"/>
            <a:r>
              <a:rPr lang="en-US" sz="1800" b="0" i="0" dirty="0">
                <a:solidFill>
                  <a:schemeClr val="bg1">
                    <a:lumMod val="65000"/>
                    <a:lumOff val="35000"/>
                  </a:schemeClr>
                </a:solidFill>
                <a:effectLst/>
                <a:latin typeface="Consolas" panose="020B0609020204030204" pitchFamily="49" charset="0"/>
              </a:rPr>
              <a:t>Visibility</a:t>
            </a:r>
            <a:endParaRPr lang="hu-HU" sz="1800" b="0" i="0" dirty="0">
              <a:solidFill>
                <a:schemeClr val="bg1">
                  <a:lumMod val="65000"/>
                  <a:lumOff val="35000"/>
                </a:schemeClr>
              </a:solidFill>
              <a:effectLst/>
              <a:latin typeface="Consolas" panose="020B0609020204030204" pitchFamily="49" charset="0"/>
            </a:endParaRPr>
          </a:p>
          <a:p>
            <a:pPr lvl="2"/>
            <a:r>
              <a:rPr lang="en-US" sz="1800" b="0" i="0" dirty="0">
                <a:solidFill>
                  <a:schemeClr val="bg1">
                    <a:lumMod val="65000"/>
                    <a:lumOff val="35000"/>
                  </a:schemeClr>
                </a:solidFill>
                <a:effectLst/>
                <a:latin typeface="Consolas" panose="020B0609020204030204" pitchFamily="49" charset="0"/>
              </a:rPr>
              <a:t>Alignment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ContentAlignment</a:t>
            </a:r>
            <a:endParaRPr lang="hu-HU" sz="1800" b="0" i="0" dirty="0">
              <a:solidFill>
                <a:schemeClr val="bg1">
                  <a:lumMod val="65000"/>
                  <a:lumOff val="35000"/>
                </a:schemeClr>
              </a:solidFill>
              <a:effectLst/>
              <a:latin typeface="Consolas" panose="020B0609020204030204" pitchFamily="49" charset="0"/>
            </a:endParaRPr>
          </a:p>
          <a:p>
            <a:pPr marL="457200" indent="-457200">
              <a:buFont typeface="+mj-lt"/>
              <a:buAutoNum type="arabicPeriod"/>
            </a:pPr>
            <a:r>
              <a:rPr lang="en-US" sz="2200" b="0" i="0" dirty="0">
                <a:solidFill>
                  <a:schemeClr val="accent1"/>
                </a:solidFill>
                <a:effectLst/>
              </a:rPr>
              <a:t>Layout Panels (</a:t>
            </a:r>
            <a:r>
              <a:rPr lang="en-US" sz="2200" b="0" i="0" dirty="0">
                <a:solidFill>
                  <a:schemeClr val="accent1"/>
                </a:solidFill>
                <a:effectLst/>
                <a:latin typeface="Consolas" panose="020B0609020204030204" pitchFamily="49" charset="0"/>
              </a:rPr>
              <a:t>Canvas</a:t>
            </a:r>
            <a:r>
              <a:rPr lang="en-US" sz="2200" b="0" i="0" dirty="0">
                <a:solidFill>
                  <a:schemeClr val="accent1"/>
                </a:solidFill>
                <a:effectLst/>
              </a:rPr>
              <a:t>, </a:t>
            </a:r>
            <a:r>
              <a:rPr lang="en-US" sz="2200" b="0" i="0" dirty="0" err="1">
                <a:solidFill>
                  <a:schemeClr val="accent1"/>
                </a:solidFill>
                <a:effectLst/>
                <a:latin typeface="Consolas" panose="020B0609020204030204" pitchFamily="49" charset="0"/>
              </a:rPr>
              <a:t>WrapPanel</a:t>
            </a:r>
            <a:r>
              <a:rPr lang="en-US" sz="2200" b="0" i="0" dirty="0">
                <a:solidFill>
                  <a:schemeClr val="accent1"/>
                </a:solidFill>
                <a:effectLst/>
              </a:rPr>
              <a:t>, </a:t>
            </a:r>
            <a:r>
              <a:rPr lang="en-US" sz="2200" b="0" i="0" dirty="0" err="1">
                <a:solidFill>
                  <a:schemeClr val="accent1"/>
                </a:solidFill>
                <a:effectLst/>
                <a:latin typeface="Consolas" panose="020B0609020204030204" pitchFamily="49" charset="0"/>
              </a:rPr>
              <a:t>DockPanel</a:t>
            </a:r>
            <a:r>
              <a:rPr lang="en-US" sz="2200" b="0" i="0" dirty="0">
                <a:solidFill>
                  <a:schemeClr val="accent1"/>
                </a:solidFill>
                <a:effectLst/>
              </a:rPr>
              <a:t>)</a:t>
            </a:r>
            <a:endParaRPr lang="hu-HU" sz="2200" b="0" i="0" dirty="0">
              <a:solidFill>
                <a:schemeClr val="accent1"/>
              </a:solidFill>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36076932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38B8-C846-2BBB-8BE0-C9BFDCCF3D93}"/>
              </a:ext>
            </a:extLst>
          </p:cNvPr>
          <p:cNvSpPr>
            <a:spLocks noGrp="1"/>
          </p:cNvSpPr>
          <p:nvPr>
            <p:ph type="title"/>
          </p:nvPr>
        </p:nvSpPr>
        <p:spPr/>
        <p:txBody>
          <a:bodyPr/>
          <a:lstStyle/>
          <a:p>
            <a:r>
              <a:rPr lang="en-US" dirty="0"/>
              <a:t>Layout Philosophy</a:t>
            </a:r>
          </a:p>
        </p:txBody>
      </p:sp>
      <p:sp>
        <p:nvSpPr>
          <p:cNvPr id="3" name="Content Placeholder 2">
            <a:extLst>
              <a:ext uri="{FF2B5EF4-FFF2-40B4-BE49-F238E27FC236}">
                <a16:creationId xmlns:a16="http://schemas.microsoft.com/office/drawing/2014/main" id="{E59B97A0-D381-F0EF-060C-24AEEC729CAF}"/>
              </a:ext>
            </a:extLst>
          </p:cNvPr>
          <p:cNvSpPr>
            <a:spLocks noGrp="1"/>
          </p:cNvSpPr>
          <p:nvPr>
            <p:ph idx="1"/>
          </p:nvPr>
        </p:nvSpPr>
        <p:spPr/>
        <p:txBody>
          <a:bodyPr/>
          <a:lstStyle/>
          <a:p>
            <a:r>
              <a:rPr lang="en-US" dirty="0"/>
              <a:t>The Window class derives from the </a:t>
            </a:r>
            <a:r>
              <a:rPr lang="en-US" dirty="0" err="1"/>
              <a:t>ContentControl</a:t>
            </a:r>
            <a:r>
              <a:rPr lang="en-US" dirty="0"/>
              <a:t> class</a:t>
            </a:r>
          </a:p>
          <a:p>
            <a:pPr lvl="1"/>
            <a:r>
              <a:rPr lang="en-US" dirty="0"/>
              <a:t>It can only contain one single element of content</a:t>
            </a:r>
          </a:p>
          <a:p>
            <a:r>
              <a:rPr lang="en-US" dirty="0"/>
              <a:t>To add any more content, a container is required</a:t>
            </a:r>
          </a:p>
        </p:txBody>
      </p:sp>
    </p:spTree>
    <p:extLst>
      <p:ext uri="{BB962C8B-B14F-4D97-AF65-F5344CB8AC3E}">
        <p14:creationId xmlns:p14="http://schemas.microsoft.com/office/powerpoint/2010/main" val="13907667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Canvas</a:t>
            </a:r>
          </a:p>
        </p:txBody>
      </p:sp>
    </p:spTree>
    <p:extLst>
      <p:ext uri="{BB962C8B-B14F-4D97-AF65-F5344CB8AC3E}">
        <p14:creationId xmlns:p14="http://schemas.microsoft.com/office/powerpoint/2010/main" val="27784517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err="1"/>
              <a:t>StackPanel</a:t>
            </a:r>
            <a:endParaRPr lang="en-US" dirty="0"/>
          </a:p>
        </p:txBody>
      </p:sp>
    </p:spTree>
    <p:extLst>
      <p:ext uri="{BB962C8B-B14F-4D97-AF65-F5344CB8AC3E}">
        <p14:creationId xmlns:p14="http://schemas.microsoft.com/office/powerpoint/2010/main" val="37036436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err="1"/>
              <a:t>WrapPanel</a:t>
            </a:r>
            <a:endParaRPr lang="en-US" dirty="0"/>
          </a:p>
        </p:txBody>
      </p:sp>
    </p:spTree>
    <p:extLst>
      <p:ext uri="{BB962C8B-B14F-4D97-AF65-F5344CB8AC3E}">
        <p14:creationId xmlns:p14="http://schemas.microsoft.com/office/powerpoint/2010/main" val="2636227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err="1"/>
              <a:t>DockPanel</a:t>
            </a:r>
            <a:endParaRPr lang="en-US" dirty="0"/>
          </a:p>
        </p:txBody>
      </p:sp>
    </p:spTree>
    <p:extLst>
      <p:ext uri="{BB962C8B-B14F-4D97-AF65-F5344CB8AC3E}">
        <p14:creationId xmlns:p14="http://schemas.microsoft.com/office/powerpoint/2010/main" val="418207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Freezable Objects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3277489253"/>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92500" lnSpcReduction="10000"/>
          </a:bodyPr>
          <a:lstStyle/>
          <a:p>
            <a:pPr marL="0" indent="0">
              <a:buNone/>
            </a:pPr>
            <a:r>
              <a:rPr lang="en-US" dirty="0">
                <a:solidFill>
                  <a:schemeClr val="bg2"/>
                </a:solidFill>
                <a:latin typeface="Consolas" panose="020B0609020204030204" pitchFamily="49" charset="0"/>
              </a:rPr>
              <a:t>Freezable</a:t>
            </a:r>
            <a:r>
              <a:rPr lang="en-US" dirty="0"/>
              <a:t> is the base class for </a:t>
            </a:r>
            <a:r>
              <a:rPr lang="en-US" dirty="0">
                <a:solidFill>
                  <a:schemeClr val="accent5"/>
                </a:solidFill>
              </a:rPr>
              <a:t>all classes that can be placed (frozen) into a read-only state</a:t>
            </a:r>
            <a:r>
              <a:rPr lang="en-US" dirty="0"/>
              <a:t> for performance reasons.</a:t>
            </a:r>
          </a:p>
          <a:p>
            <a:r>
              <a:rPr lang="en-US" dirty="0">
                <a:solidFill>
                  <a:schemeClr val="accent5"/>
                </a:solidFill>
              </a:rPr>
              <a:t>Frozen </a:t>
            </a:r>
            <a:r>
              <a:rPr lang="en-US" dirty="0" err="1">
                <a:solidFill>
                  <a:schemeClr val="accent5"/>
                </a:solidFill>
                <a:latin typeface="Consolas" panose="020B0609020204030204" pitchFamily="49" charset="0"/>
              </a:rPr>
              <a:t>Freezable</a:t>
            </a:r>
            <a:r>
              <a:rPr lang="en-US" dirty="0" err="1">
                <a:solidFill>
                  <a:schemeClr val="accent5"/>
                </a:solidFill>
              </a:rPr>
              <a:t>s</a:t>
            </a:r>
            <a:r>
              <a:rPr lang="en-US" dirty="0">
                <a:solidFill>
                  <a:schemeClr val="accent5"/>
                </a:solidFill>
              </a:rPr>
              <a:t> can be shared between threads, unlike any other </a:t>
            </a:r>
            <a:r>
              <a:rPr lang="en-US" dirty="0" err="1">
                <a:solidFill>
                  <a:schemeClr val="accent5"/>
                </a:solidFill>
                <a:latin typeface="Consolas" panose="020B0609020204030204" pitchFamily="49" charset="0"/>
              </a:rPr>
              <a:t>DispatcherObjects</a:t>
            </a:r>
            <a:endParaRPr lang="en-US" dirty="0">
              <a:solidFill>
                <a:schemeClr val="accent5"/>
              </a:solidFill>
              <a:latin typeface="Consolas" panose="020B0609020204030204" pitchFamily="49" charset="0"/>
            </a:endParaRPr>
          </a:p>
          <a:p>
            <a:r>
              <a:rPr lang="en-US" dirty="0">
                <a:solidFill>
                  <a:schemeClr val="accent5"/>
                </a:solidFill>
              </a:rPr>
              <a:t>Frozen </a:t>
            </a:r>
            <a:r>
              <a:rPr lang="en-US" dirty="0" err="1">
                <a:solidFill>
                  <a:schemeClr val="accent5"/>
                </a:solidFill>
                <a:latin typeface="Consolas" panose="020B0609020204030204" pitchFamily="49" charset="0"/>
              </a:rPr>
              <a:t>Freezable</a:t>
            </a:r>
            <a:r>
              <a:rPr lang="en-US" dirty="0" err="1">
                <a:solidFill>
                  <a:schemeClr val="accent5"/>
                </a:solidFill>
              </a:rPr>
              <a:t>s</a:t>
            </a:r>
            <a:r>
              <a:rPr lang="en-US" dirty="0">
                <a:solidFill>
                  <a:schemeClr val="accent5"/>
                </a:solidFill>
              </a:rPr>
              <a:t> can never be unfrozen</a:t>
            </a:r>
          </a:p>
          <a:p>
            <a:pPr lvl="1"/>
            <a:r>
              <a:rPr lang="en-US" dirty="0"/>
              <a:t>But they can be cloned, to create unfrozen copies</a:t>
            </a:r>
          </a:p>
          <a:p>
            <a:r>
              <a:rPr lang="en-US" dirty="0">
                <a:solidFill>
                  <a:schemeClr val="accent5"/>
                </a:solidFill>
              </a:rPr>
              <a:t>Most </a:t>
            </a:r>
            <a:r>
              <a:rPr lang="en-US" dirty="0" err="1">
                <a:solidFill>
                  <a:schemeClr val="accent5"/>
                </a:solidFill>
              </a:rPr>
              <a:t>Freezables</a:t>
            </a:r>
            <a:r>
              <a:rPr lang="en-US" dirty="0">
                <a:solidFill>
                  <a:schemeClr val="accent5"/>
                </a:solidFill>
              </a:rPr>
              <a:t> are graphic primitives</a:t>
            </a:r>
            <a:r>
              <a:rPr lang="en-US" dirty="0"/>
              <a:t>:</a:t>
            </a:r>
          </a:p>
          <a:p>
            <a:pPr lvl="1"/>
            <a:r>
              <a:rPr lang="en-US" dirty="0">
                <a:solidFill>
                  <a:schemeClr val="accent6"/>
                </a:solidFill>
              </a:rPr>
              <a:t>Brushes</a:t>
            </a:r>
          </a:p>
          <a:p>
            <a:pPr lvl="1"/>
            <a:r>
              <a:rPr lang="en-US" dirty="0">
                <a:solidFill>
                  <a:schemeClr val="accent6"/>
                </a:solidFill>
              </a:rPr>
              <a:t>Pens</a:t>
            </a:r>
          </a:p>
          <a:p>
            <a:pPr lvl="1"/>
            <a:r>
              <a:rPr lang="en-US" dirty="0">
                <a:solidFill>
                  <a:schemeClr val="accent6"/>
                </a:solidFill>
              </a:rPr>
              <a:t>Animation objects</a:t>
            </a:r>
          </a:p>
        </p:txBody>
      </p:sp>
    </p:spTree>
    <p:extLst>
      <p:ext uri="{BB962C8B-B14F-4D97-AF65-F5344CB8AC3E}">
        <p14:creationId xmlns:p14="http://schemas.microsoft.com/office/powerpoint/2010/main" val="17279258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79811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Attached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Rendering</a:t>
            </a:r>
            <a:r>
              <a:rPr lang="hu-HU" sz="2200" b="0" i="0" dirty="0">
                <a:solidFill>
                  <a:schemeClr val="bg1">
                    <a:lumMod val="65000"/>
                    <a:lumOff val="35000"/>
                  </a:schemeClr>
                </a:solidFill>
                <a:effectLst/>
              </a:rPr>
              <a:t> </a:t>
            </a:r>
            <a:r>
              <a:rPr lang="en-US" sz="2200" b="0" i="0" dirty="0">
                <a:solidFill>
                  <a:schemeClr val="bg1">
                    <a:lumMod val="65000"/>
                    <a:lumOff val="35000"/>
                  </a:schemeClr>
                </a:solidFill>
                <a:effectLst/>
              </a:rPr>
              <a:t>&amp; Layout</a:t>
            </a:r>
            <a:endParaRPr lang="hu-HU" sz="22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Sizing (</a:t>
            </a:r>
            <a:r>
              <a:rPr lang="en-US" sz="2000" b="0" i="0" dirty="0">
                <a:solidFill>
                  <a:schemeClr val="bg1">
                    <a:lumMod val="65000"/>
                    <a:lumOff val="35000"/>
                  </a:schemeClr>
                </a:solidFill>
                <a:effectLst/>
                <a:latin typeface="Consolas" panose="020B0609020204030204" pitchFamily="49" charset="0"/>
              </a:rPr>
              <a:t>Height</a:t>
            </a:r>
            <a:r>
              <a:rPr lang="en-US" sz="2000" b="0" i="0" dirty="0">
                <a:solidFill>
                  <a:schemeClr val="bg1">
                    <a:lumMod val="65000"/>
                    <a:lumOff val="35000"/>
                  </a:schemeClr>
                </a:solidFill>
                <a:effectLst/>
              </a:rPr>
              <a:t>, </a:t>
            </a:r>
            <a:r>
              <a:rPr lang="en-US" sz="2000" b="0" i="0" dirty="0">
                <a:solidFill>
                  <a:schemeClr val="bg1">
                    <a:lumMod val="65000"/>
                    <a:lumOff val="35000"/>
                  </a:schemeClr>
                </a:solidFill>
                <a:effectLst/>
                <a:latin typeface="Consolas" panose="020B0609020204030204" pitchFamily="49" charset="0"/>
              </a:rPr>
              <a:t>Width</a:t>
            </a:r>
            <a:r>
              <a:rPr lang="en-US" sz="2000" b="0" i="0" dirty="0">
                <a:solidFill>
                  <a:schemeClr val="bg1">
                    <a:lumMod val="65000"/>
                    <a:lumOff val="35000"/>
                  </a:schemeClr>
                </a:solidFill>
                <a:effectLst/>
              </a:rPr>
              <a:t>, auto-sizing, </a:t>
            </a:r>
            <a:r>
              <a:rPr lang="en-US" sz="2000" b="0" i="0" dirty="0" err="1">
                <a:solidFill>
                  <a:schemeClr val="bg1">
                    <a:lumMod val="65000"/>
                    <a:lumOff val="35000"/>
                  </a:schemeClr>
                </a:solidFill>
                <a:effectLst/>
                <a:latin typeface="Consolas" panose="020B0609020204030204" pitchFamily="49" charset="0"/>
              </a:rPr>
              <a:t>DesiredSize</a:t>
            </a:r>
            <a:r>
              <a:rPr lang="en-US" sz="2000" b="0" i="0" dirty="0">
                <a:solidFill>
                  <a:schemeClr val="bg1">
                    <a:lumMod val="65000"/>
                    <a:lumOff val="35000"/>
                  </a:schemeClr>
                </a:solidFill>
                <a:effectLst/>
              </a:rPr>
              <a:t>, </a:t>
            </a:r>
            <a:r>
              <a:rPr lang="en-US" sz="2000" b="0" i="0" dirty="0" err="1">
                <a:solidFill>
                  <a:schemeClr val="bg1">
                    <a:lumMod val="65000"/>
                    <a:lumOff val="35000"/>
                  </a:schemeClr>
                </a:solidFill>
                <a:effectLst/>
                <a:latin typeface="Consolas" panose="020B0609020204030204" pitchFamily="49" charset="0"/>
              </a:rPr>
              <a:t>RenderSize</a:t>
            </a:r>
            <a:r>
              <a:rPr lang="en-US" sz="2000" b="0" i="0" dirty="0">
                <a:solidFill>
                  <a:schemeClr val="bg1">
                    <a:lumMod val="65000"/>
                    <a:lumOff val="35000"/>
                  </a:schemeClr>
                </a:solidFill>
                <a:effectLst/>
              </a:rPr>
              <a:t>, </a:t>
            </a:r>
            <a:br>
              <a:rPr lang="en-US" sz="2000" dirty="0">
                <a:solidFill>
                  <a:schemeClr val="bg1">
                    <a:lumMod val="65000"/>
                    <a:lumOff val="35000"/>
                  </a:schemeClr>
                </a:solidFill>
              </a:rPr>
            </a:br>
            <a:r>
              <a:rPr lang="en-US" sz="2000" b="0" i="0" dirty="0" err="1">
                <a:solidFill>
                  <a:schemeClr val="bg1">
                    <a:lumMod val="65000"/>
                    <a:lumOff val="35000"/>
                  </a:schemeClr>
                </a:solidFill>
                <a:effectLst/>
                <a:latin typeface="Consolas" panose="020B0609020204030204" pitchFamily="49" charset="0"/>
              </a:rPr>
              <a:t>ActualSize</a:t>
            </a:r>
            <a:r>
              <a:rPr lang="en-US" sz="2000" b="0" i="0" dirty="0">
                <a:solidFill>
                  <a:schemeClr val="bg1">
                    <a:lumMod val="65000"/>
                    <a:lumOff val="35000"/>
                  </a:schemeClr>
                </a:solidFill>
                <a:effectLst/>
              </a:rPr>
              <a:t>)</a:t>
            </a:r>
            <a:endParaRPr lang="hu-HU" sz="2000" b="0" i="0" dirty="0">
              <a:solidFill>
                <a:schemeClr val="bg1">
                  <a:lumMod val="65000"/>
                  <a:lumOff val="35000"/>
                </a:schemeClr>
              </a:solidFill>
              <a:effectLst/>
            </a:endParaRPr>
          </a:p>
          <a:p>
            <a:pPr lvl="2"/>
            <a:r>
              <a:rPr lang="en-US" sz="1800" b="0" i="0" dirty="0">
                <a:solidFill>
                  <a:schemeClr val="bg1">
                    <a:lumMod val="65000"/>
                    <a:lumOff val="35000"/>
                  </a:schemeClr>
                </a:solidFill>
                <a:effectLst/>
                <a:latin typeface="Consolas" panose="020B0609020204030204" pitchFamily="49" charset="0"/>
              </a:rPr>
              <a:t>Margin</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Padding</a:t>
            </a:r>
          </a:p>
          <a:p>
            <a:pPr lvl="2"/>
            <a:r>
              <a:rPr lang="en-US" sz="1800" b="0" i="0" dirty="0">
                <a:solidFill>
                  <a:schemeClr val="bg1">
                    <a:lumMod val="65000"/>
                    <a:lumOff val="35000"/>
                  </a:schemeClr>
                </a:solidFill>
                <a:effectLst/>
                <a:latin typeface="Consolas" panose="020B0609020204030204" pitchFamily="49" charset="0"/>
              </a:rPr>
              <a:t>Visibility</a:t>
            </a:r>
            <a:endParaRPr lang="hu-HU" sz="1800" b="0" i="0" dirty="0">
              <a:solidFill>
                <a:schemeClr val="bg1">
                  <a:lumMod val="65000"/>
                  <a:lumOff val="35000"/>
                </a:schemeClr>
              </a:solidFill>
              <a:effectLst/>
              <a:latin typeface="Consolas" panose="020B0609020204030204" pitchFamily="49" charset="0"/>
            </a:endParaRPr>
          </a:p>
          <a:p>
            <a:pPr lvl="2"/>
            <a:r>
              <a:rPr lang="en-US" sz="1800" b="0" i="0" dirty="0">
                <a:solidFill>
                  <a:schemeClr val="bg1">
                    <a:lumMod val="65000"/>
                    <a:lumOff val="35000"/>
                  </a:schemeClr>
                </a:solidFill>
                <a:effectLst/>
                <a:latin typeface="Consolas" panose="020B0609020204030204" pitchFamily="49" charset="0"/>
              </a:rPr>
              <a:t>Alignment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ContentAlignment</a:t>
            </a:r>
            <a:endParaRPr lang="hu-HU" sz="1800" b="0" i="0" dirty="0">
              <a:solidFill>
                <a:schemeClr val="bg1">
                  <a:lumMod val="65000"/>
                  <a:lumOff val="35000"/>
                </a:schemeClr>
              </a:solidFill>
              <a:effectLst/>
              <a:latin typeface="Consolas" panose="020B0609020204030204" pitchFamily="49" charset="0"/>
            </a:endParaRPr>
          </a:p>
          <a:p>
            <a:pPr marL="457200" indent="-457200">
              <a:buFont typeface="+mj-lt"/>
              <a:buAutoNum type="arabicPeriod"/>
            </a:pPr>
            <a:r>
              <a:rPr lang="en-US" sz="2200" b="0" i="0" dirty="0">
                <a:solidFill>
                  <a:schemeClr val="bg1">
                    <a:lumMod val="65000"/>
                    <a:lumOff val="35000"/>
                  </a:schemeClr>
                </a:solidFill>
                <a:effectLst/>
              </a:rPr>
              <a:t>Layout Panels (</a:t>
            </a:r>
            <a:r>
              <a:rPr lang="en-US" sz="2200" b="0" i="0" dirty="0">
                <a:solidFill>
                  <a:schemeClr val="bg1">
                    <a:lumMod val="65000"/>
                    <a:lumOff val="35000"/>
                  </a:schemeClr>
                </a:solidFill>
                <a:effectLst/>
                <a:latin typeface="Consolas" panose="020B0609020204030204" pitchFamily="49" charset="0"/>
              </a:rPr>
              <a:t>Canvas</a:t>
            </a:r>
            <a:r>
              <a:rPr lang="en-US" sz="2200" b="0" i="0" dirty="0">
                <a:solidFill>
                  <a:schemeClr val="bg1">
                    <a:lumMod val="65000"/>
                    <a:lumOff val="35000"/>
                  </a:schemeClr>
                </a:solidFill>
                <a:effectLst/>
              </a:rPr>
              <a:t>, </a:t>
            </a:r>
            <a:r>
              <a:rPr lang="en-US" sz="2200" b="0" i="0" dirty="0" err="1">
                <a:solidFill>
                  <a:schemeClr val="bg1">
                    <a:lumMod val="65000"/>
                    <a:lumOff val="35000"/>
                  </a:schemeClr>
                </a:solidFill>
                <a:effectLst/>
                <a:latin typeface="Consolas" panose="020B0609020204030204" pitchFamily="49" charset="0"/>
              </a:rPr>
              <a:t>WrapPanel</a:t>
            </a:r>
            <a:r>
              <a:rPr lang="en-US" sz="2200" b="0" i="0" dirty="0">
                <a:solidFill>
                  <a:schemeClr val="bg1">
                    <a:lumMod val="65000"/>
                    <a:lumOff val="35000"/>
                  </a:schemeClr>
                </a:solidFill>
                <a:effectLst/>
              </a:rPr>
              <a:t>, </a:t>
            </a:r>
            <a:r>
              <a:rPr lang="en-US" sz="2200" b="0" i="0" dirty="0" err="1">
                <a:solidFill>
                  <a:schemeClr val="bg1">
                    <a:lumMod val="65000"/>
                    <a:lumOff val="35000"/>
                  </a:schemeClr>
                </a:solidFill>
                <a:effectLst/>
                <a:latin typeface="Consolas" panose="020B0609020204030204" pitchFamily="49" charset="0"/>
              </a:rPr>
              <a:t>DockPanel</a:t>
            </a:r>
            <a:r>
              <a:rPr lang="en-US" sz="2200" b="0" i="0" dirty="0">
                <a:solidFill>
                  <a:schemeClr val="bg1">
                    <a:lumMod val="65000"/>
                    <a:lumOff val="35000"/>
                  </a:schemeClr>
                </a:solidFill>
                <a:effectLst/>
              </a:rPr>
              <a:t>)</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accent1"/>
                </a:solidFill>
                <a:effectLst/>
              </a:rPr>
              <a:t>Grids</a:t>
            </a:r>
            <a:endParaRPr lang="hu-HU" sz="2200" b="0" i="0" dirty="0">
              <a:solidFill>
                <a:schemeClr val="accent1"/>
              </a:solidFill>
              <a:effectLst/>
            </a:endParaRPr>
          </a:p>
          <a:p>
            <a:pPr lvl="1"/>
            <a:r>
              <a:rPr lang="en-US" sz="2000" b="0" i="0" dirty="0">
                <a:solidFill>
                  <a:schemeClr val="accent1"/>
                </a:solidFill>
                <a:effectLst/>
              </a:rPr>
              <a:t>Grid Splitting</a:t>
            </a:r>
            <a:endParaRPr lang="hu-HU" sz="2000" b="0" i="0" dirty="0">
              <a:solidFill>
                <a:schemeClr val="accent1"/>
              </a:solidFill>
              <a:effectLst/>
            </a:endParaRPr>
          </a:p>
          <a:p>
            <a:pPr lvl="1"/>
            <a:r>
              <a:rPr lang="en-US" sz="2000" b="0" i="0" dirty="0">
                <a:solidFill>
                  <a:schemeClr val="accent1"/>
                </a:solidFill>
                <a:effectLst/>
              </a:rPr>
              <a:t>Shared Sizing with </a:t>
            </a:r>
            <a:r>
              <a:rPr lang="en-US" sz="2000" b="0" i="0" dirty="0" err="1">
                <a:solidFill>
                  <a:schemeClr val="accent1"/>
                </a:solidFill>
                <a:effectLst/>
                <a:latin typeface="Consolas" panose="020B0609020204030204" pitchFamily="49" charset="0"/>
              </a:rPr>
              <a:t>SharedSizeGroup</a:t>
            </a:r>
            <a:endParaRPr lang="hu-HU" sz="2000" b="0" i="0" dirty="0">
              <a:solidFill>
                <a:schemeClr val="accent1"/>
              </a:solidFill>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13450675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err="1"/>
              <a:t>UnifromGrid</a:t>
            </a:r>
            <a:endParaRPr lang="en-US" dirty="0"/>
          </a:p>
        </p:txBody>
      </p:sp>
    </p:spTree>
    <p:extLst>
      <p:ext uri="{BB962C8B-B14F-4D97-AF65-F5344CB8AC3E}">
        <p14:creationId xmlns:p14="http://schemas.microsoft.com/office/powerpoint/2010/main" val="31208294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Grid</a:t>
            </a:r>
          </a:p>
        </p:txBody>
      </p:sp>
    </p:spTree>
    <p:extLst>
      <p:ext uri="{BB962C8B-B14F-4D97-AF65-F5344CB8AC3E}">
        <p14:creationId xmlns:p14="http://schemas.microsoft.com/office/powerpoint/2010/main" val="7656360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Grid Splitting</a:t>
            </a:r>
          </a:p>
        </p:txBody>
      </p:sp>
    </p:spTree>
    <p:extLst>
      <p:ext uri="{BB962C8B-B14F-4D97-AF65-F5344CB8AC3E}">
        <p14:creationId xmlns:p14="http://schemas.microsoft.com/office/powerpoint/2010/main" val="39913894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Shared Sizing</a:t>
            </a:r>
          </a:p>
        </p:txBody>
      </p:sp>
    </p:spTree>
    <p:extLst>
      <p:ext uri="{BB962C8B-B14F-4D97-AF65-F5344CB8AC3E}">
        <p14:creationId xmlns:p14="http://schemas.microsoft.com/office/powerpoint/2010/main" val="37427384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Scrolling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04929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Attached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Rendering</a:t>
            </a:r>
            <a:r>
              <a:rPr lang="hu-HU" sz="2200" b="0" i="0" dirty="0">
                <a:solidFill>
                  <a:schemeClr val="bg1">
                    <a:lumMod val="65000"/>
                    <a:lumOff val="35000"/>
                  </a:schemeClr>
                </a:solidFill>
                <a:effectLst/>
              </a:rPr>
              <a:t> </a:t>
            </a:r>
            <a:r>
              <a:rPr lang="en-US" sz="2200" b="0" i="0" dirty="0">
                <a:solidFill>
                  <a:schemeClr val="bg1">
                    <a:lumMod val="65000"/>
                    <a:lumOff val="35000"/>
                  </a:schemeClr>
                </a:solidFill>
                <a:effectLst/>
              </a:rPr>
              <a:t>&amp; Layout</a:t>
            </a:r>
            <a:endParaRPr lang="hu-HU" sz="22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Sizing (</a:t>
            </a:r>
            <a:r>
              <a:rPr lang="en-US" sz="2000" b="0" i="0" dirty="0">
                <a:solidFill>
                  <a:schemeClr val="bg1">
                    <a:lumMod val="65000"/>
                    <a:lumOff val="35000"/>
                  </a:schemeClr>
                </a:solidFill>
                <a:effectLst/>
                <a:latin typeface="Consolas" panose="020B0609020204030204" pitchFamily="49" charset="0"/>
              </a:rPr>
              <a:t>Height</a:t>
            </a:r>
            <a:r>
              <a:rPr lang="en-US" sz="2000" b="0" i="0" dirty="0">
                <a:solidFill>
                  <a:schemeClr val="bg1">
                    <a:lumMod val="65000"/>
                    <a:lumOff val="35000"/>
                  </a:schemeClr>
                </a:solidFill>
                <a:effectLst/>
              </a:rPr>
              <a:t>, </a:t>
            </a:r>
            <a:r>
              <a:rPr lang="en-US" sz="2000" b="0" i="0" dirty="0">
                <a:solidFill>
                  <a:schemeClr val="bg1">
                    <a:lumMod val="65000"/>
                    <a:lumOff val="35000"/>
                  </a:schemeClr>
                </a:solidFill>
                <a:effectLst/>
                <a:latin typeface="Consolas" panose="020B0609020204030204" pitchFamily="49" charset="0"/>
              </a:rPr>
              <a:t>Width</a:t>
            </a:r>
            <a:r>
              <a:rPr lang="en-US" sz="2000" b="0" i="0" dirty="0">
                <a:solidFill>
                  <a:schemeClr val="bg1">
                    <a:lumMod val="65000"/>
                    <a:lumOff val="35000"/>
                  </a:schemeClr>
                </a:solidFill>
                <a:effectLst/>
              </a:rPr>
              <a:t>, auto-sizing, </a:t>
            </a:r>
            <a:r>
              <a:rPr lang="en-US" sz="2000" b="0" i="0" dirty="0" err="1">
                <a:solidFill>
                  <a:schemeClr val="bg1">
                    <a:lumMod val="65000"/>
                    <a:lumOff val="35000"/>
                  </a:schemeClr>
                </a:solidFill>
                <a:effectLst/>
                <a:latin typeface="Consolas" panose="020B0609020204030204" pitchFamily="49" charset="0"/>
              </a:rPr>
              <a:t>DesiredSize</a:t>
            </a:r>
            <a:r>
              <a:rPr lang="en-US" sz="2000" b="0" i="0" dirty="0">
                <a:solidFill>
                  <a:schemeClr val="bg1">
                    <a:lumMod val="65000"/>
                    <a:lumOff val="35000"/>
                  </a:schemeClr>
                </a:solidFill>
                <a:effectLst/>
              </a:rPr>
              <a:t>, </a:t>
            </a:r>
            <a:r>
              <a:rPr lang="en-US" sz="2000" b="0" i="0" dirty="0" err="1">
                <a:solidFill>
                  <a:schemeClr val="bg1">
                    <a:lumMod val="65000"/>
                    <a:lumOff val="35000"/>
                  </a:schemeClr>
                </a:solidFill>
                <a:effectLst/>
                <a:latin typeface="Consolas" panose="020B0609020204030204" pitchFamily="49" charset="0"/>
              </a:rPr>
              <a:t>RenderSize</a:t>
            </a:r>
            <a:r>
              <a:rPr lang="en-US" sz="2000" b="0" i="0" dirty="0">
                <a:solidFill>
                  <a:schemeClr val="bg1">
                    <a:lumMod val="65000"/>
                    <a:lumOff val="35000"/>
                  </a:schemeClr>
                </a:solidFill>
                <a:effectLst/>
              </a:rPr>
              <a:t>, </a:t>
            </a:r>
            <a:br>
              <a:rPr lang="en-US" sz="2000" dirty="0">
                <a:solidFill>
                  <a:schemeClr val="bg1">
                    <a:lumMod val="65000"/>
                    <a:lumOff val="35000"/>
                  </a:schemeClr>
                </a:solidFill>
              </a:rPr>
            </a:br>
            <a:r>
              <a:rPr lang="en-US" sz="2000" b="0" i="0" dirty="0" err="1">
                <a:solidFill>
                  <a:schemeClr val="bg1">
                    <a:lumMod val="65000"/>
                    <a:lumOff val="35000"/>
                  </a:schemeClr>
                </a:solidFill>
                <a:effectLst/>
                <a:latin typeface="Consolas" panose="020B0609020204030204" pitchFamily="49" charset="0"/>
              </a:rPr>
              <a:t>ActualSize</a:t>
            </a:r>
            <a:r>
              <a:rPr lang="en-US" sz="2000" b="0" i="0" dirty="0">
                <a:solidFill>
                  <a:schemeClr val="bg1">
                    <a:lumMod val="65000"/>
                    <a:lumOff val="35000"/>
                  </a:schemeClr>
                </a:solidFill>
                <a:effectLst/>
              </a:rPr>
              <a:t>)</a:t>
            </a:r>
            <a:endParaRPr lang="hu-HU" sz="2000" b="0" i="0" dirty="0">
              <a:solidFill>
                <a:schemeClr val="bg1">
                  <a:lumMod val="65000"/>
                  <a:lumOff val="35000"/>
                </a:schemeClr>
              </a:solidFill>
              <a:effectLst/>
            </a:endParaRPr>
          </a:p>
          <a:p>
            <a:pPr lvl="2"/>
            <a:r>
              <a:rPr lang="en-US" sz="1800" b="0" i="0" dirty="0">
                <a:solidFill>
                  <a:schemeClr val="bg1">
                    <a:lumMod val="65000"/>
                    <a:lumOff val="35000"/>
                  </a:schemeClr>
                </a:solidFill>
                <a:effectLst/>
                <a:latin typeface="Consolas" panose="020B0609020204030204" pitchFamily="49" charset="0"/>
              </a:rPr>
              <a:t>Margin</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Padding</a:t>
            </a:r>
          </a:p>
          <a:p>
            <a:pPr lvl="2"/>
            <a:r>
              <a:rPr lang="en-US" sz="1800" b="0" i="0" dirty="0">
                <a:solidFill>
                  <a:schemeClr val="bg1">
                    <a:lumMod val="65000"/>
                    <a:lumOff val="35000"/>
                  </a:schemeClr>
                </a:solidFill>
                <a:effectLst/>
                <a:latin typeface="Consolas" panose="020B0609020204030204" pitchFamily="49" charset="0"/>
              </a:rPr>
              <a:t>Visibility</a:t>
            </a:r>
            <a:endParaRPr lang="hu-HU" sz="1800" b="0" i="0" dirty="0">
              <a:solidFill>
                <a:schemeClr val="bg1">
                  <a:lumMod val="65000"/>
                  <a:lumOff val="35000"/>
                </a:schemeClr>
              </a:solidFill>
              <a:effectLst/>
              <a:latin typeface="Consolas" panose="020B0609020204030204" pitchFamily="49" charset="0"/>
            </a:endParaRPr>
          </a:p>
          <a:p>
            <a:pPr lvl="2"/>
            <a:r>
              <a:rPr lang="en-US" sz="1800" b="0" i="0" dirty="0">
                <a:solidFill>
                  <a:schemeClr val="bg1">
                    <a:lumMod val="65000"/>
                    <a:lumOff val="35000"/>
                  </a:schemeClr>
                </a:solidFill>
                <a:effectLst/>
                <a:latin typeface="Consolas" panose="020B0609020204030204" pitchFamily="49" charset="0"/>
              </a:rPr>
              <a:t>Alignment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ContentAlignment</a:t>
            </a:r>
            <a:endParaRPr lang="hu-HU" sz="1800" b="0" i="0" dirty="0">
              <a:solidFill>
                <a:schemeClr val="bg1">
                  <a:lumMod val="65000"/>
                  <a:lumOff val="35000"/>
                </a:schemeClr>
              </a:solidFill>
              <a:effectLst/>
              <a:latin typeface="Consolas" panose="020B0609020204030204" pitchFamily="49" charset="0"/>
            </a:endParaRPr>
          </a:p>
          <a:p>
            <a:pPr marL="457200" indent="-457200">
              <a:buFont typeface="+mj-lt"/>
              <a:buAutoNum type="arabicPeriod"/>
            </a:pPr>
            <a:r>
              <a:rPr lang="en-US" sz="2200" b="0" i="0" dirty="0">
                <a:solidFill>
                  <a:schemeClr val="bg1">
                    <a:lumMod val="65000"/>
                    <a:lumOff val="35000"/>
                  </a:schemeClr>
                </a:solidFill>
                <a:effectLst/>
              </a:rPr>
              <a:t>Layout Panels (</a:t>
            </a:r>
            <a:r>
              <a:rPr lang="en-US" sz="2200" b="0" i="0" dirty="0">
                <a:solidFill>
                  <a:schemeClr val="bg1">
                    <a:lumMod val="65000"/>
                    <a:lumOff val="35000"/>
                  </a:schemeClr>
                </a:solidFill>
                <a:effectLst/>
                <a:latin typeface="Consolas" panose="020B0609020204030204" pitchFamily="49" charset="0"/>
              </a:rPr>
              <a:t>Canvas</a:t>
            </a:r>
            <a:r>
              <a:rPr lang="en-US" sz="2200" b="0" i="0" dirty="0">
                <a:solidFill>
                  <a:schemeClr val="bg1">
                    <a:lumMod val="65000"/>
                    <a:lumOff val="35000"/>
                  </a:schemeClr>
                </a:solidFill>
                <a:effectLst/>
              </a:rPr>
              <a:t>, </a:t>
            </a:r>
            <a:r>
              <a:rPr lang="en-US" sz="2200" b="0" i="0" dirty="0" err="1">
                <a:solidFill>
                  <a:schemeClr val="bg1">
                    <a:lumMod val="65000"/>
                    <a:lumOff val="35000"/>
                  </a:schemeClr>
                </a:solidFill>
                <a:effectLst/>
                <a:latin typeface="Consolas" panose="020B0609020204030204" pitchFamily="49" charset="0"/>
              </a:rPr>
              <a:t>WrapPanel</a:t>
            </a:r>
            <a:r>
              <a:rPr lang="en-US" sz="2200" b="0" i="0" dirty="0">
                <a:solidFill>
                  <a:schemeClr val="bg1">
                    <a:lumMod val="65000"/>
                    <a:lumOff val="35000"/>
                  </a:schemeClr>
                </a:solidFill>
                <a:effectLst/>
              </a:rPr>
              <a:t>, </a:t>
            </a:r>
            <a:r>
              <a:rPr lang="en-US" sz="2200" b="0" i="0" dirty="0" err="1">
                <a:solidFill>
                  <a:schemeClr val="bg1">
                    <a:lumMod val="65000"/>
                    <a:lumOff val="35000"/>
                  </a:schemeClr>
                </a:solidFill>
                <a:effectLst/>
                <a:latin typeface="Consolas" panose="020B0609020204030204" pitchFamily="49" charset="0"/>
              </a:rPr>
              <a:t>DockPanel</a:t>
            </a:r>
            <a:r>
              <a:rPr lang="en-US" sz="2200" b="0" i="0" dirty="0">
                <a:solidFill>
                  <a:schemeClr val="bg1">
                    <a:lumMod val="65000"/>
                    <a:lumOff val="35000"/>
                  </a:schemeClr>
                </a:solidFill>
                <a:effectLst/>
              </a:rPr>
              <a:t>)</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Grids</a:t>
            </a:r>
            <a:endParaRPr lang="hu-HU" sz="22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Grid Splitting</a:t>
            </a:r>
            <a:endParaRPr lang="hu-HU" sz="20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Shared Sizing with </a:t>
            </a:r>
            <a:r>
              <a:rPr lang="en-US" sz="2000" b="0" i="0" dirty="0" err="1">
                <a:solidFill>
                  <a:schemeClr val="bg1">
                    <a:lumMod val="65000"/>
                    <a:lumOff val="35000"/>
                  </a:schemeClr>
                </a:solidFill>
                <a:effectLst/>
                <a:latin typeface="Consolas" panose="020B0609020204030204" pitchFamily="49" charset="0"/>
              </a:rPr>
              <a:t>SharedSizeGroup</a:t>
            </a:r>
            <a:endParaRPr lang="hu-HU" sz="2000" b="0" i="0" dirty="0">
              <a:solidFill>
                <a:schemeClr val="bg1">
                  <a:lumMod val="65000"/>
                  <a:lumOff val="35000"/>
                </a:schemeClr>
              </a:solidFill>
              <a:effectLst/>
              <a:latin typeface="Consolas" panose="020B0609020204030204" pitchFamily="49" charset="0"/>
            </a:endParaRPr>
          </a:p>
          <a:p>
            <a:pPr marL="457200" indent="-457200">
              <a:buFont typeface="+mj-lt"/>
              <a:buAutoNum type="arabicPeriod"/>
            </a:pPr>
            <a:r>
              <a:rPr lang="en-US" sz="2200" b="0" i="0" dirty="0">
                <a:solidFill>
                  <a:schemeClr val="accent1"/>
                </a:solidFill>
                <a:effectLst/>
              </a:rPr>
              <a:t>Scrolling</a:t>
            </a:r>
            <a:endParaRPr lang="en-US" sz="2200" dirty="0">
              <a:solidFill>
                <a:schemeClr val="accent1"/>
              </a:solidFill>
            </a:endParaRPr>
          </a:p>
        </p:txBody>
      </p:sp>
    </p:spTree>
    <p:extLst>
      <p:ext uri="{BB962C8B-B14F-4D97-AF65-F5344CB8AC3E}">
        <p14:creationId xmlns:p14="http://schemas.microsoft.com/office/powerpoint/2010/main" val="27943805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439C-C889-485A-E5F4-E0CCAA452722}"/>
              </a:ext>
            </a:extLst>
          </p:cNvPr>
          <p:cNvSpPr>
            <a:spLocks noGrp="1"/>
          </p:cNvSpPr>
          <p:nvPr>
            <p:ph type="title"/>
          </p:nvPr>
        </p:nvSpPr>
        <p:spPr/>
        <p:txBody>
          <a:bodyPr/>
          <a:lstStyle/>
          <a:p>
            <a:r>
              <a:rPr lang="en-US" dirty="0"/>
              <a:t>What’s Next?</a:t>
            </a:r>
          </a:p>
        </p:txBody>
      </p:sp>
      <p:sp>
        <p:nvSpPr>
          <p:cNvPr id="3" name="Text Placeholder 2">
            <a:extLst>
              <a:ext uri="{FF2B5EF4-FFF2-40B4-BE49-F238E27FC236}">
                <a16:creationId xmlns:a16="http://schemas.microsoft.com/office/drawing/2014/main" id="{7685225C-CF25-40D3-49C7-CDEF1E2E39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14051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Contents at a Glance: The What</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a:bodyPr>
          <a:lstStyle/>
          <a:p>
            <a:pPr marL="342900" indent="-342900">
              <a:buFont typeface="+mj-lt"/>
              <a:buAutoNum type="arabicPeriod"/>
            </a:pPr>
            <a:r>
              <a:rPr lang="en-US" sz="2000" dirty="0">
                <a:solidFill>
                  <a:schemeClr val="bg1">
                    <a:lumMod val="65000"/>
                    <a:lumOff val="35000"/>
                  </a:schemeClr>
                </a:solidFill>
              </a:rPr>
              <a:t>Introduction to XAML</a:t>
            </a:r>
          </a:p>
          <a:p>
            <a:pPr marL="342900" indent="-342900">
              <a:buFont typeface="+mj-lt"/>
              <a:buAutoNum type="arabicPeriod"/>
            </a:pPr>
            <a:r>
              <a:rPr lang="en-US" sz="2000" dirty="0">
                <a:solidFill>
                  <a:schemeClr val="bg1">
                    <a:lumMod val="65000"/>
                    <a:lumOff val="35000"/>
                  </a:schemeClr>
                </a:solidFill>
              </a:rPr>
              <a:t>Introduction to WPF</a:t>
            </a:r>
          </a:p>
          <a:p>
            <a:pPr marL="342900" indent="-342900">
              <a:buFont typeface="+mj-lt"/>
              <a:buAutoNum type="arabicPeriod"/>
            </a:pPr>
            <a:r>
              <a:rPr lang="en-US" sz="2000" dirty="0">
                <a:solidFill>
                  <a:schemeClr val="accent1"/>
                </a:solidFill>
              </a:rPr>
              <a:t>Controls</a:t>
            </a:r>
          </a:p>
          <a:p>
            <a:pPr marL="342900" indent="-342900">
              <a:buFont typeface="+mj-lt"/>
              <a:buAutoNum type="arabicPeriod"/>
            </a:pPr>
            <a:r>
              <a:rPr lang="en-US" sz="2000" dirty="0"/>
              <a:t>Events, Input, Windowing</a:t>
            </a:r>
          </a:p>
          <a:p>
            <a:pPr marL="342900" indent="-342900">
              <a:buFont typeface="+mj-lt"/>
              <a:buAutoNum type="arabicPeriod"/>
            </a:pPr>
            <a:r>
              <a:rPr lang="en-US" sz="2000" dirty="0"/>
              <a:t>Introduction to MVVM</a:t>
            </a:r>
          </a:p>
          <a:p>
            <a:pPr marL="342900" indent="-342900">
              <a:buFont typeface="+mj-lt"/>
              <a:buAutoNum type="arabicPeriod"/>
            </a:pPr>
            <a:r>
              <a:rPr lang="en-US" sz="2000" dirty="0"/>
              <a:t>Introduction to Software Architecture</a:t>
            </a:r>
          </a:p>
          <a:p>
            <a:pPr marL="342900" indent="-342900">
              <a:buFont typeface="+mj-lt"/>
              <a:buAutoNum type="arabicPeriod"/>
            </a:pPr>
            <a:r>
              <a:rPr lang="en-US" sz="2000" dirty="0"/>
              <a:t>Advanced MVVM</a:t>
            </a:r>
          </a:p>
          <a:p>
            <a:pPr marL="342900" indent="-342900">
              <a:buFont typeface="+mj-lt"/>
              <a:buAutoNum type="arabicPeriod"/>
            </a:pPr>
            <a:r>
              <a:rPr lang="en-US" sz="2000" dirty="0"/>
              <a:t>User Interaction and Multithreading</a:t>
            </a:r>
          </a:p>
          <a:p>
            <a:pPr marL="342900" indent="-342900">
              <a:buFont typeface="+mj-lt"/>
              <a:buAutoNum type="arabicPeriod"/>
            </a:pPr>
            <a:r>
              <a:rPr lang="en-US" sz="2000" dirty="0"/>
              <a:t>Resources and Styles</a:t>
            </a:r>
          </a:p>
          <a:p>
            <a:pPr marL="342900" indent="-342900">
              <a:buFont typeface="+mj-lt"/>
              <a:buAutoNum type="arabicPeriod"/>
            </a:pPr>
            <a:r>
              <a:rPr lang="en-US" sz="2000" dirty="0"/>
              <a:t>Introduction to Composite Application Development</a:t>
            </a:r>
          </a:p>
          <a:p>
            <a:pPr marL="342900" indent="-342900">
              <a:buFont typeface="+mj-lt"/>
              <a:buAutoNum type="arabicPeriod"/>
            </a:pPr>
            <a:r>
              <a:rPr lang="en-US" sz="2000" dirty="0"/>
              <a:t>Composite Application Development</a:t>
            </a:r>
          </a:p>
          <a:p>
            <a:pPr marL="342900" indent="-342900">
              <a:buFont typeface="+mj-lt"/>
              <a:buAutoNum type="arabicPeriod"/>
            </a:pPr>
            <a:r>
              <a:rPr lang="en-US" sz="2000" dirty="0"/>
              <a:t>Advanced Styling and Integration with Windows</a:t>
            </a:r>
          </a:p>
          <a:p>
            <a:pPr marL="342900" indent="-342900">
              <a:buFont typeface="+mj-lt"/>
              <a:buAutoNum type="arabicPeriod"/>
            </a:pPr>
            <a:r>
              <a:rPr lang="en-US" sz="2000" dirty="0"/>
              <a:t>Testing and Debugging WPF Applications</a:t>
            </a:r>
          </a:p>
          <a:p>
            <a:pPr marL="342900" indent="-342900">
              <a:buFont typeface="+mj-lt"/>
              <a:buAutoNum type="arabicPeriod"/>
            </a:pPr>
            <a:r>
              <a:rPr lang="en-US" sz="2000" dirty="0"/>
              <a:t>Monadic Operations</a:t>
            </a:r>
          </a:p>
        </p:txBody>
      </p:sp>
    </p:spTree>
    <p:extLst>
      <p:ext uri="{BB962C8B-B14F-4D97-AF65-F5344CB8AC3E}">
        <p14:creationId xmlns:p14="http://schemas.microsoft.com/office/powerpoint/2010/main" val="62403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a:t>Visual</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3308852433"/>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77500" lnSpcReduction="20000"/>
          </a:bodyPr>
          <a:lstStyle/>
          <a:p>
            <a:pPr marL="0" indent="0">
              <a:buNone/>
            </a:pPr>
            <a:r>
              <a:rPr lang="en-US" dirty="0">
                <a:solidFill>
                  <a:schemeClr val="accent2"/>
                </a:solidFill>
                <a:latin typeface="Consolas" panose="020B0609020204030204" pitchFamily="49" charset="0"/>
              </a:rPr>
              <a:t>Visual</a:t>
            </a:r>
            <a:r>
              <a:rPr lang="en-US" dirty="0"/>
              <a:t> is the base class for </a:t>
            </a:r>
            <a:r>
              <a:rPr lang="en-US" dirty="0">
                <a:solidFill>
                  <a:schemeClr val="accent5"/>
                </a:solidFill>
              </a:rPr>
              <a:t>all objects that have a 2D visual representation</a:t>
            </a:r>
            <a:r>
              <a:rPr lang="en-US" dirty="0"/>
              <a:t>.</a:t>
            </a:r>
          </a:p>
          <a:p>
            <a:r>
              <a:rPr lang="en-US" dirty="0"/>
              <a:t>The huge majority of the classes that we discuss derive from </a:t>
            </a:r>
            <a:r>
              <a:rPr lang="en-US" dirty="0">
                <a:solidFill>
                  <a:schemeClr val="accent2"/>
                </a:solidFill>
                <a:latin typeface="Consolas" panose="020B0609020204030204" pitchFamily="49" charset="0"/>
              </a:rPr>
              <a:t>Visual</a:t>
            </a:r>
            <a:r>
              <a:rPr lang="en-US" dirty="0"/>
              <a:t>.</a:t>
            </a:r>
          </a:p>
          <a:p>
            <a:r>
              <a:rPr lang="en-US" dirty="0">
                <a:solidFill>
                  <a:schemeClr val="accent2"/>
                </a:solidFill>
                <a:latin typeface="Consolas" panose="020B0609020204030204" pitchFamily="49" charset="0"/>
              </a:rPr>
              <a:t>Visual</a:t>
            </a:r>
            <a:r>
              <a:rPr lang="en-US" dirty="0"/>
              <a:t> contains the </a:t>
            </a:r>
            <a:r>
              <a:rPr lang="en-US" dirty="0">
                <a:solidFill>
                  <a:schemeClr val="accent5"/>
                </a:solidFill>
              </a:rPr>
              <a:t>low-level infrastructure to draw anything on the screen</a:t>
            </a:r>
            <a:r>
              <a:rPr lang="en-US" dirty="0"/>
              <a:t>.</a:t>
            </a:r>
          </a:p>
          <a:p>
            <a:pPr lvl="1"/>
            <a:r>
              <a:rPr lang="en-US" dirty="0"/>
              <a:t>Important methods:</a:t>
            </a:r>
          </a:p>
          <a:p>
            <a:pPr lvl="2"/>
            <a:r>
              <a:rPr lang="en-US" dirty="0">
                <a:latin typeface="Consolas" panose="020B0609020204030204" pitchFamily="49" charset="0"/>
              </a:rPr>
              <a:t>abstract Visual </a:t>
            </a:r>
            <a:r>
              <a:rPr lang="en-US" dirty="0" err="1">
                <a:latin typeface="Consolas" panose="020B0609020204030204" pitchFamily="49" charset="0"/>
              </a:rPr>
              <a:t>VisualParent</a:t>
            </a:r>
            <a:r>
              <a:rPr lang="en-US" dirty="0">
                <a:latin typeface="Consolas" panose="020B0609020204030204" pitchFamily="49" charset="0"/>
              </a:rPr>
              <a:t> { get; }</a:t>
            </a:r>
          </a:p>
          <a:p>
            <a:pPr lvl="2"/>
            <a:r>
              <a:rPr lang="en-US" dirty="0">
                <a:latin typeface="Consolas" panose="020B0609020204030204" pitchFamily="49" charset="0"/>
              </a:rPr>
              <a:t>abstract int </a:t>
            </a:r>
            <a:r>
              <a:rPr lang="en-US" dirty="0" err="1">
                <a:latin typeface="Consolas" panose="020B0609020204030204" pitchFamily="49" charset="0"/>
              </a:rPr>
              <a:t>VisualChildrenCount</a:t>
            </a:r>
            <a:r>
              <a:rPr lang="en-US" dirty="0">
                <a:latin typeface="Consolas" panose="020B0609020204030204" pitchFamily="49" charset="0"/>
              </a:rPr>
              <a:t> { get; }</a:t>
            </a:r>
          </a:p>
          <a:p>
            <a:pPr lvl="2"/>
            <a:r>
              <a:rPr lang="en-US" dirty="0">
                <a:latin typeface="Consolas" panose="020B0609020204030204" pitchFamily="49" charset="0"/>
              </a:rPr>
              <a:t>abstract Visual </a:t>
            </a:r>
            <a:r>
              <a:rPr lang="en-US" dirty="0" err="1">
                <a:latin typeface="Consolas" panose="020B0609020204030204" pitchFamily="49" charset="0"/>
              </a:rPr>
              <a:t>GetVisualChild</a:t>
            </a:r>
            <a:r>
              <a:rPr lang="en-US" dirty="0">
                <a:latin typeface="Consolas" panose="020B0609020204030204" pitchFamily="49" charset="0"/>
              </a:rPr>
              <a:t>(int index)</a:t>
            </a:r>
          </a:p>
          <a:p>
            <a:r>
              <a:rPr lang="en-US" dirty="0"/>
              <a:t>Can be </a:t>
            </a:r>
            <a:r>
              <a:rPr lang="en-US" dirty="0">
                <a:solidFill>
                  <a:schemeClr val="accent5"/>
                </a:solidFill>
              </a:rPr>
              <a:t>sent to a printer</a:t>
            </a:r>
          </a:p>
          <a:p>
            <a:pPr lvl="1"/>
            <a:r>
              <a:rPr lang="en-US" dirty="0" err="1">
                <a:latin typeface="Consolas" panose="020B0609020204030204" pitchFamily="49" charset="0"/>
              </a:rPr>
              <a:t>PrintDialog.PrintVisual</a:t>
            </a:r>
            <a:r>
              <a:rPr lang="en-US" dirty="0">
                <a:latin typeface="Consolas" panose="020B0609020204030204" pitchFamily="49" charset="0"/>
              </a:rPr>
              <a:t>(Visual visual)</a:t>
            </a:r>
          </a:p>
          <a:p>
            <a:r>
              <a:rPr lang="en-US" dirty="0"/>
              <a:t>Supports </a:t>
            </a:r>
            <a:r>
              <a:rPr lang="en-US" dirty="0">
                <a:solidFill>
                  <a:schemeClr val="accent5"/>
                </a:solidFill>
              </a:rPr>
              <a:t>visual hit testing</a:t>
            </a:r>
          </a:p>
          <a:p>
            <a:pPr lvl="1"/>
            <a:r>
              <a:rPr lang="en-US" dirty="0"/>
              <a:t>Discussed later (needs a Visual Tree)</a:t>
            </a:r>
          </a:p>
        </p:txBody>
      </p:sp>
    </p:spTree>
    <p:extLst>
      <p:ext uri="{BB962C8B-B14F-4D97-AF65-F5344CB8AC3E}">
        <p14:creationId xmlns:p14="http://schemas.microsoft.com/office/powerpoint/2010/main" val="23653902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6920-4B70-D8B1-330A-BB13F105B81F}"/>
              </a:ext>
            </a:extLst>
          </p:cNvPr>
          <p:cNvSpPr>
            <a:spLocks noGrp="1"/>
          </p:cNvSpPr>
          <p:nvPr>
            <p:ph type="title"/>
          </p:nvPr>
        </p:nvSpPr>
        <p:spPr/>
        <p:txBody>
          <a:bodyPr/>
          <a:lstStyle/>
          <a:p>
            <a:r>
              <a:rPr lang="en-US" dirty="0"/>
              <a:t>Thank You &amp; Q&amp;A</a:t>
            </a:r>
          </a:p>
        </p:txBody>
      </p:sp>
    </p:spTree>
    <p:extLst>
      <p:ext uri="{BB962C8B-B14F-4D97-AF65-F5344CB8AC3E}">
        <p14:creationId xmlns:p14="http://schemas.microsoft.com/office/powerpoint/2010/main" val="194278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err="1"/>
              <a:t>UIElement</a:t>
            </a:r>
            <a:endParaRPr lang="en-US" dirty="0"/>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err="1">
                <a:solidFill>
                  <a:schemeClr val="accent2"/>
                </a:solidFill>
                <a:latin typeface="Consolas" panose="020B0609020204030204" pitchFamily="49" charset="0"/>
              </a:rPr>
              <a:t>UIElement</a:t>
            </a:r>
            <a:r>
              <a:rPr lang="en-US" dirty="0"/>
              <a:t> is the base </a:t>
            </a:r>
            <a:r>
              <a:rPr lang="en-US" dirty="0">
                <a:solidFill>
                  <a:schemeClr val="accent5"/>
                </a:solidFill>
              </a:rPr>
              <a:t>class for all classes that support LIFE</a:t>
            </a:r>
          </a:p>
          <a:p>
            <a:pPr>
              <a:spcAft>
                <a:spcPts val="0"/>
              </a:spcAft>
            </a:pPr>
            <a:r>
              <a:rPr lang="en-US" dirty="0">
                <a:solidFill>
                  <a:schemeClr val="accent5"/>
                </a:solidFill>
              </a:rPr>
              <a:t>layout</a:t>
            </a:r>
            <a:r>
              <a:rPr lang="en-US" dirty="0"/>
              <a:t> (measure &amp; arrange),</a:t>
            </a:r>
          </a:p>
          <a:p>
            <a:pPr>
              <a:spcAft>
                <a:spcPts val="0"/>
              </a:spcAft>
            </a:pPr>
            <a:r>
              <a:rPr lang="en-US" dirty="0">
                <a:solidFill>
                  <a:schemeClr val="accent5"/>
                </a:solidFill>
              </a:rPr>
              <a:t>input </a:t>
            </a:r>
            <a:r>
              <a:rPr lang="en-US" dirty="0"/>
              <a:t>(</a:t>
            </a:r>
            <a:r>
              <a:rPr lang="en-US" dirty="0">
                <a:solidFill>
                  <a:schemeClr val="accent5"/>
                </a:solidFill>
              </a:rPr>
              <a:t>command binding</a:t>
            </a:r>
            <a:r>
              <a:rPr lang="en-US" dirty="0"/>
              <a:t>),</a:t>
            </a:r>
          </a:p>
          <a:p>
            <a:pPr>
              <a:spcAft>
                <a:spcPts val="0"/>
              </a:spcAft>
            </a:pPr>
            <a:r>
              <a:rPr lang="en-US" dirty="0">
                <a:solidFill>
                  <a:schemeClr val="accent5"/>
                </a:solidFill>
              </a:rPr>
              <a:t>focus</a:t>
            </a:r>
            <a:r>
              <a:rPr lang="en-US" dirty="0"/>
              <a:t>, and</a:t>
            </a:r>
          </a:p>
          <a:p>
            <a:pPr>
              <a:spcAft>
                <a:spcPts val="0"/>
              </a:spcAft>
            </a:pPr>
            <a:r>
              <a:rPr lang="en-US" dirty="0"/>
              <a:t>(</a:t>
            </a:r>
            <a:r>
              <a:rPr lang="en-US" dirty="0">
                <a:solidFill>
                  <a:schemeClr val="accent5"/>
                </a:solidFill>
              </a:rPr>
              <a:t>routed</a:t>
            </a:r>
            <a:r>
              <a:rPr lang="en-US" dirty="0"/>
              <a:t>)</a:t>
            </a:r>
            <a:r>
              <a:rPr lang="en-US" dirty="0">
                <a:solidFill>
                  <a:schemeClr val="accent5"/>
                </a:solidFill>
              </a:rPr>
              <a:t> events</a:t>
            </a:r>
            <a:r>
              <a:rPr lang="en-US" dirty="0"/>
              <a:t>.</a:t>
            </a:r>
          </a:p>
        </p:txBody>
      </p:sp>
      <p:graphicFrame>
        <p:nvGraphicFramePr>
          <p:cNvPr id="6" name="Content Placeholder 3">
            <a:extLst>
              <a:ext uri="{FF2B5EF4-FFF2-40B4-BE49-F238E27FC236}">
                <a16:creationId xmlns:a16="http://schemas.microsoft.com/office/drawing/2014/main" id="{11E7DBE8-C4B5-106C-00A3-E5A24D14C28C}"/>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172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err="1"/>
              <a:t>FrameworkElement</a:t>
            </a:r>
            <a:endParaRPr lang="en-US" dirty="0"/>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lnSpcReduction="10000"/>
          </a:bodyPr>
          <a:lstStyle/>
          <a:p>
            <a:pPr marL="0" indent="0">
              <a:buNone/>
            </a:pPr>
            <a:r>
              <a:rPr lang="en-US" dirty="0" err="1">
                <a:solidFill>
                  <a:schemeClr val="accent2"/>
                </a:solidFill>
                <a:latin typeface="Consolas" panose="020B0609020204030204" pitchFamily="49" charset="0"/>
              </a:rPr>
              <a:t>FrameworkElement</a:t>
            </a:r>
            <a:r>
              <a:rPr lang="en-US" dirty="0"/>
              <a:t> is the base class that </a:t>
            </a:r>
            <a:r>
              <a:rPr lang="en-US" dirty="0">
                <a:solidFill>
                  <a:schemeClr val="accent5"/>
                </a:solidFill>
              </a:rPr>
              <a:t>adds support for</a:t>
            </a:r>
          </a:p>
          <a:p>
            <a:pPr>
              <a:spcAft>
                <a:spcPts val="0"/>
              </a:spcAft>
            </a:pPr>
            <a:r>
              <a:rPr lang="en-US" dirty="0">
                <a:solidFill>
                  <a:schemeClr val="accent5"/>
                </a:solidFill>
              </a:rPr>
              <a:t>animation</a:t>
            </a:r>
            <a:r>
              <a:rPr lang="en-US" dirty="0"/>
              <a:t>,</a:t>
            </a:r>
          </a:p>
          <a:p>
            <a:pPr>
              <a:spcAft>
                <a:spcPts val="0"/>
              </a:spcAft>
            </a:pPr>
            <a:r>
              <a:rPr lang="en-US" dirty="0">
                <a:solidFill>
                  <a:schemeClr val="accent5"/>
                </a:solidFill>
              </a:rPr>
              <a:t>data binding</a:t>
            </a:r>
            <a:r>
              <a:rPr lang="en-US" dirty="0"/>
              <a:t>,</a:t>
            </a:r>
          </a:p>
          <a:p>
            <a:pPr>
              <a:spcAft>
                <a:spcPts val="0"/>
              </a:spcAft>
            </a:pPr>
            <a:r>
              <a:rPr lang="en-US" dirty="0">
                <a:solidFill>
                  <a:schemeClr val="accent5"/>
                </a:solidFill>
              </a:rPr>
              <a:t>resource handling</a:t>
            </a:r>
            <a:r>
              <a:rPr lang="en-US" dirty="0"/>
              <a:t>,</a:t>
            </a:r>
          </a:p>
          <a:p>
            <a:pPr>
              <a:spcAft>
                <a:spcPts val="0"/>
              </a:spcAft>
            </a:pPr>
            <a:r>
              <a:rPr lang="en-US" dirty="0">
                <a:solidFill>
                  <a:schemeClr val="accent5"/>
                </a:solidFill>
              </a:rPr>
              <a:t>styles</a:t>
            </a:r>
            <a:r>
              <a:rPr lang="en-US" dirty="0"/>
              <a:t>,</a:t>
            </a:r>
          </a:p>
          <a:p>
            <a:pPr>
              <a:spcAft>
                <a:spcPts val="0"/>
              </a:spcAft>
            </a:pPr>
            <a:r>
              <a:rPr lang="en-US" dirty="0"/>
              <a:t>and some common mechanisms, such as</a:t>
            </a:r>
          </a:p>
          <a:p>
            <a:pPr lvl="1">
              <a:spcAft>
                <a:spcPts val="0"/>
              </a:spcAft>
            </a:pPr>
            <a:r>
              <a:rPr lang="en-US" dirty="0">
                <a:solidFill>
                  <a:schemeClr val="accent5"/>
                </a:solidFill>
              </a:rPr>
              <a:t>tooltips</a:t>
            </a:r>
            <a:r>
              <a:rPr lang="en-US" dirty="0"/>
              <a:t>, and</a:t>
            </a:r>
          </a:p>
          <a:p>
            <a:pPr lvl="1">
              <a:spcAft>
                <a:spcPts val="0"/>
              </a:spcAft>
            </a:pPr>
            <a:r>
              <a:rPr lang="en-US" dirty="0">
                <a:solidFill>
                  <a:schemeClr val="accent5"/>
                </a:solidFill>
              </a:rPr>
              <a:t>context menus</a:t>
            </a:r>
            <a:r>
              <a:rPr lang="en-US" dirty="0"/>
              <a:t>.</a:t>
            </a:r>
          </a:p>
          <a:p>
            <a:pPr marL="0" indent="0">
              <a:spcAft>
                <a:spcPts val="0"/>
              </a:spcAft>
              <a:buNone/>
            </a:pPr>
            <a:r>
              <a:rPr lang="en-US" dirty="0" err="1">
                <a:solidFill>
                  <a:schemeClr val="accent2"/>
                </a:solidFill>
                <a:latin typeface="Consolas" panose="020B0609020204030204" pitchFamily="49" charset="0"/>
              </a:rPr>
              <a:t>FrameworkElement</a:t>
            </a:r>
            <a:r>
              <a:rPr lang="en-US" dirty="0"/>
              <a:t> exposes two important properties:</a:t>
            </a:r>
          </a:p>
          <a:p>
            <a:pPr>
              <a:spcAft>
                <a:spcPts val="0"/>
              </a:spcAft>
            </a:pPr>
            <a:r>
              <a:rPr lang="en-US" dirty="0">
                <a:latin typeface="Consolas" panose="020B0609020204030204" pitchFamily="49" charset="0"/>
              </a:rPr>
              <a:t>public Parent { get; }</a:t>
            </a:r>
          </a:p>
          <a:p>
            <a:pPr>
              <a:spcAft>
                <a:spcPts val="0"/>
              </a:spcAft>
            </a:pPr>
            <a:r>
              <a:rPr lang="en-US" dirty="0">
                <a:latin typeface="Consolas" panose="020B0609020204030204" pitchFamily="49" charset="0"/>
              </a:rPr>
              <a:t>protected </a:t>
            </a:r>
            <a:r>
              <a:rPr lang="en-US" dirty="0" err="1">
                <a:latin typeface="Consolas" panose="020B0609020204030204" pitchFamily="49" charset="0"/>
              </a:rPr>
              <a:t>LogicalChildern</a:t>
            </a:r>
            <a:r>
              <a:rPr lang="en-US" dirty="0">
                <a:latin typeface="Consolas" panose="020B0609020204030204" pitchFamily="49" charset="0"/>
              </a:rPr>
              <a:t> { get; }</a:t>
            </a:r>
          </a:p>
        </p:txBody>
      </p:sp>
      <p:graphicFrame>
        <p:nvGraphicFramePr>
          <p:cNvPr id="6" name="Content Placeholder 3">
            <a:extLst>
              <a:ext uri="{FF2B5EF4-FFF2-40B4-BE49-F238E27FC236}">
                <a16:creationId xmlns:a16="http://schemas.microsoft.com/office/drawing/2014/main" id="{11E7DBE8-C4B5-106C-00A3-E5A24D14C28C}"/>
              </a:ext>
            </a:extLst>
          </p:cNvPr>
          <p:cNvGraphicFramePr>
            <a:graphicFrameLocks noGrp="1"/>
          </p:cNvGraphicFramePr>
          <p:nvPr>
            <p:ph sz="half" idx="2"/>
            <p:extLst>
              <p:ext uri="{D42A27DB-BD31-4B8C-83A1-F6EECF244321}">
                <p14:modId xmlns:p14="http://schemas.microsoft.com/office/powerpoint/2010/main" val="1210419212"/>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84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a:t>Shape</a:t>
            </a:r>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a:solidFill>
                  <a:schemeClr val="accent2"/>
                </a:solidFill>
                <a:latin typeface="Consolas" panose="020B0609020204030204" pitchFamily="49" charset="0"/>
              </a:rPr>
              <a:t>Shape</a:t>
            </a:r>
            <a:r>
              <a:rPr lang="en-US" dirty="0"/>
              <a:t> is the base class for all </a:t>
            </a:r>
            <a:r>
              <a:rPr lang="en-US" dirty="0">
                <a:solidFill>
                  <a:schemeClr val="accent5"/>
                </a:solidFill>
              </a:rPr>
              <a:t>drawing primitives</a:t>
            </a:r>
            <a:r>
              <a:rPr lang="en-US" dirty="0"/>
              <a:t>.</a:t>
            </a:r>
          </a:p>
          <a:p>
            <a:r>
              <a:rPr lang="en-US" dirty="0"/>
              <a:t>Line</a:t>
            </a:r>
          </a:p>
          <a:p>
            <a:r>
              <a:rPr lang="en-US" dirty="0"/>
              <a:t>Rectangle</a:t>
            </a:r>
          </a:p>
          <a:p>
            <a:r>
              <a:rPr lang="en-US" dirty="0"/>
              <a:t>Polygon</a:t>
            </a:r>
          </a:p>
          <a:p>
            <a:r>
              <a:rPr lang="en-US" dirty="0"/>
              <a:t>Ellipse</a:t>
            </a:r>
          </a:p>
          <a:p>
            <a:r>
              <a:rPr lang="en-US" dirty="0"/>
              <a:t>Path</a:t>
            </a:r>
          </a:p>
        </p:txBody>
      </p:sp>
      <p:graphicFrame>
        <p:nvGraphicFramePr>
          <p:cNvPr id="6" name="Content Placeholder 3">
            <a:extLst>
              <a:ext uri="{FF2B5EF4-FFF2-40B4-BE49-F238E27FC236}">
                <a16:creationId xmlns:a16="http://schemas.microsoft.com/office/drawing/2014/main" id="{90D16734-9248-7591-F75F-C16808806263}"/>
              </a:ext>
            </a:extLst>
          </p:cNvPr>
          <p:cNvGraphicFramePr>
            <a:graphicFrameLocks noGrp="1"/>
          </p:cNvGraphicFramePr>
          <p:nvPr>
            <p:ph sz="half" idx="2"/>
            <p:extLst>
              <p:ext uri="{D42A27DB-BD31-4B8C-83A1-F6EECF244321}">
                <p14:modId xmlns:p14="http://schemas.microsoft.com/office/powerpoint/2010/main" val="1210419212"/>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54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a:t>Control</a:t>
            </a:r>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r>
              <a:rPr lang="en-US" dirty="0">
                <a:solidFill>
                  <a:schemeClr val="accent2"/>
                </a:solidFill>
                <a:latin typeface="Consolas" panose="020B0609020204030204" pitchFamily="49" charset="0"/>
              </a:rPr>
              <a:t>Control</a:t>
            </a:r>
            <a:r>
              <a:rPr lang="en-US" dirty="0"/>
              <a:t> is an element that can interact with the user. The control base class adds template support.</a:t>
            </a:r>
          </a:p>
          <a:p>
            <a:r>
              <a:rPr lang="en-US" dirty="0" err="1">
                <a:solidFill>
                  <a:schemeClr val="accent2"/>
                </a:solidFill>
                <a:latin typeface="Consolas" panose="020B0609020204030204" pitchFamily="49" charset="0"/>
              </a:rPr>
              <a:t>ContentControl</a:t>
            </a:r>
            <a:r>
              <a:rPr lang="en-US" dirty="0"/>
              <a:t> is the base class for </a:t>
            </a:r>
            <a:r>
              <a:rPr lang="en-US" dirty="0">
                <a:solidFill>
                  <a:schemeClr val="accent5"/>
                </a:solidFill>
              </a:rPr>
              <a:t>all controls that contain a single piece of content</a:t>
            </a:r>
            <a:r>
              <a:rPr lang="en-US" dirty="0"/>
              <a:t>.</a:t>
            </a:r>
          </a:p>
          <a:p>
            <a:r>
              <a:rPr lang="en-US" dirty="0" err="1">
                <a:solidFill>
                  <a:schemeClr val="accent2"/>
                </a:solidFill>
                <a:latin typeface="Consolas" panose="020B0609020204030204" pitchFamily="49" charset="0"/>
              </a:rPr>
              <a:t>ItemsControl</a:t>
            </a:r>
            <a:r>
              <a:rPr lang="en-US" dirty="0"/>
              <a:t> is the base class for all controls that contain a collection of content items.</a:t>
            </a:r>
          </a:p>
          <a:p>
            <a:pPr lvl="1"/>
            <a:r>
              <a:rPr lang="en-US" dirty="0"/>
              <a:t>Menus, toolbars, and status bars are all specialized </a:t>
            </a:r>
            <a:r>
              <a:rPr lang="en-US" dirty="0" err="1">
                <a:latin typeface="Consolas" panose="020B0609020204030204" pitchFamily="49" charset="0"/>
              </a:rPr>
              <a:t>ItemsControl</a:t>
            </a:r>
            <a:r>
              <a:rPr lang="en-US" dirty="0" err="1"/>
              <a:t>s</a:t>
            </a:r>
            <a:r>
              <a:rPr lang="en-US" dirty="0"/>
              <a:t>.</a:t>
            </a:r>
          </a:p>
        </p:txBody>
      </p:sp>
      <p:graphicFrame>
        <p:nvGraphicFramePr>
          <p:cNvPr id="6" name="Content Placeholder 3">
            <a:extLst>
              <a:ext uri="{FF2B5EF4-FFF2-40B4-BE49-F238E27FC236}">
                <a16:creationId xmlns:a16="http://schemas.microsoft.com/office/drawing/2014/main" id="{90D16734-9248-7591-F75F-C16808806263}"/>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785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a:t>Panel</a:t>
            </a:r>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a:solidFill>
                  <a:schemeClr val="accent2"/>
                </a:solidFill>
                <a:latin typeface="Consolas" panose="020B0609020204030204" pitchFamily="49" charset="0"/>
              </a:rPr>
              <a:t>Panel</a:t>
            </a:r>
            <a:r>
              <a:rPr lang="en-US" dirty="0"/>
              <a:t> is the base class for all </a:t>
            </a:r>
            <a:r>
              <a:rPr lang="en-US" dirty="0">
                <a:solidFill>
                  <a:schemeClr val="accent5"/>
                </a:solidFill>
              </a:rPr>
              <a:t>layout containers</a:t>
            </a:r>
            <a:r>
              <a:rPr lang="en-US" dirty="0"/>
              <a:t>. Layout containers contain one or more children and arrange them according to specific layout rules. Examples include:</a:t>
            </a:r>
          </a:p>
          <a:p>
            <a:r>
              <a:rPr lang="en-US" dirty="0" err="1">
                <a:latin typeface="Consolas" panose="020B0609020204030204" pitchFamily="49" charset="0"/>
              </a:rPr>
              <a:t>StackPanel</a:t>
            </a:r>
            <a:endParaRPr lang="en-US" dirty="0">
              <a:latin typeface="Consolas" panose="020B0609020204030204" pitchFamily="49" charset="0"/>
            </a:endParaRPr>
          </a:p>
          <a:p>
            <a:r>
              <a:rPr lang="en-US" dirty="0" err="1">
                <a:latin typeface="Consolas" panose="020B0609020204030204" pitchFamily="49" charset="0"/>
              </a:rPr>
              <a:t>WrapPanel</a:t>
            </a:r>
            <a:endParaRPr lang="en-US" dirty="0">
              <a:latin typeface="Consolas" panose="020B0609020204030204" pitchFamily="49" charset="0"/>
            </a:endParaRPr>
          </a:p>
          <a:p>
            <a:r>
              <a:rPr lang="en-US" dirty="0" err="1">
                <a:latin typeface="Consolas" panose="020B0609020204030204" pitchFamily="49" charset="0"/>
              </a:rPr>
              <a:t>DockPanel</a:t>
            </a:r>
            <a:endParaRPr lang="en-US" dirty="0">
              <a:latin typeface="Consolas" panose="020B0609020204030204" pitchFamily="49" charset="0"/>
            </a:endParaRPr>
          </a:p>
          <a:p>
            <a:r>
              <a:rPr lang="en-US" dirty="0">
                <a:latin typeface="Consolas" panose="020B0609020204030204" pitchFamily="49" charset="0"/>
              </a:rPr>
              <a:t>Grid</a:t>
            </a:r>
          </a:p>
          <a:p>
            <a:r>
              <a:rPr lang="en-US" dirty="0" err="1">
                <a:latin typeface="Consolas" panose="020B0609020204030204" pitchFamily="49" charset="0"/>
              </a:rPr>
              <a:t>UniformGrid</a:t>
            </a:r>
            <a:endParaRPr lang="en-US" dirty="0">
              <a:latin typeface="Consolas" panose="020B0609020204030204" pitchFamily="49" charset="0"/>
            </a:endParaRPr>
          </a:p>
          <a:p>
            <a:r>
              <a:rPr lang="en-US" dirty="0">
                <a:latin typeface="Consolas" panose="020B0609020204030204" pitchFamily="49" charset="0"/>
              </a:rPr>
              <a:t>Canvas</a:t>
            </a:r>
          </a:p>
        </p:txBody>
      </p:sp>
      <p:graphicFrame>
        <p:nvGraphicFramePr>
          <p:cNvPr id="6" name="Content Placeholder 3">
            <a:extLst>
              <a:ext uri="{FF2B5EF4-FFF2-40B4-BE49-F238E27FC236}">
                <a16:creationId xmlns:a16="http://schemas.microsoft.com/office/drawing/2014/main" id="{90D16734-9248-7591-F75F-C16808806263}"/>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92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3D Graphic Objects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3808461107"/>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77500" lnSpcReduction="20000"/>
          </a:bodyPr>
          <a:lstStyle/>
          <a:p>
            <a:pPr marL="0" indent="0">
              <a:buNone/>
            </a:pPr>
            <a:r>
              <a:rPr lang="en-US" dirty="0">
                <a:solidFill>
                  <a:schemeClr val="accent6"/>
                </a:solidFill>
              </a:rPr>
              <a:t>3D graphics is mostly out of our scope.</a:t>
            </a:r>
          </a:p>
          <a:p>
            <a:r>
              <a:rPr lang="en-US" dirty="0"/>
              <a:t>Rarely used in enterprise applications</a:t>
            </a:r>
          </a:p>
          <a:p>
            <a:pPr lvl="1"/>
            <a:r>
              <a:rPr lang="en-US" dirty="0"/>
              <a:t>Healthcare, Architecture, and Engineering implementations are getting more frequent, though.</a:t>
            </a:r>
          </a:p>
          <a:p>
            <a:pPr lvl="1"/>
            <a:r>
              <a:rPr lang="en-US" dirty="0">
                <a:solidFill>
                  <a:schemeClr val="accent5"/>
                </a:solidFill>
              </a:rPr>
              <a:t>There are better 3D engines than WPF for these applications.</a:t>
            </a:r>
          </a:p>
          <a:p>
            <a:r>
              <a:rPr lang="en-US" dirty="0">
                <a:solidFill>
                  <a:schemeClr val="accent3"/>
                </a:solidFill>
                <a:latin typeface="Consolas" panose="020B0609020204030204" pitchFamily="49" charset="0"/>
              </a:rPr>
              <a:t>Visual3D</a:t>
            </a:r>
            <a:r>
              <a:rPr lang="en-US" dirty="0"/>
              <a:t> is </a:t>
            </a:r>
            <a:r>
              <a:rPr lang="en-US" dirty="0">
                <a:solidFill>
                  <a:schemeClr val="accent5"/>
                </a:solidFill>
              </a:rPr>
              <a:t>the base class for all objects that have a 3D visual representation</a:t>
            </a:r>
            <a:r>
              <a:rPr lang="en-US" dirty="0"/>
              <a:t>.</a:t>
            </a:r>
          </a:p>
          <a:p>
            <a:pPr lvl="1"/>
            <a:r>
              <a:rPr lang="en-US" dirty="0"/>
              <a:t>It’s the 3D analog of </a:t>
            </a:r>
            <a:r>
              <a:rPr lang="en-US" dirty="0">
                <a:solidFill>
                  <a:schemeClr val="accent2"/>
                </a:solidFill>
                <a:latin typeface="Consolas" panose="020B0609020204030204" pitchFamily="49" charset="0"/>
              </a:rPr>
              <a:t>Visual</a:t>
            </a:r>
            <a:r>
              <a:rPr lang="en-US" dirty="0"/>
              <a:t>.</a:t>
            </a:r>
          </a:p>
          <a:p>
            <a:r>
              <a:rPr lang="en-US" dirty="0">
                <a:solidFill>
                  <a:schemeClr val="accent3"/>
                </a:solidFill>
                <a:latin typeface="Consolas" panose="020B0609020204030204" pitchFamily="49" charset="0"/>
              </a:rPr>
              <a:t>UIElement3D</a:t>
            </a:r>
            <a:r>
              <a:rPr lang="en-US" dirty="0"/>
              <a:t> is the base class for all 3D objects </a:t>
            </a:r>
            <a:r>
              <a:rPr lang="en-US" dirty="0">
                <a:solidFill>
                  <a:schemeClr val="accent5"/>
                </a:solidFill>
              </a:rPr>
              <a:t>that support</a:t>
            </a:r>
          </a:p>
          <a:p>
            <a:pPr lvl="2">
              <a:spcAft>
                <a:spcPts val="0"/>
              </a:spcAft>
            </a:pPr>
            <a:r>
              <a:rPr lang="en-US" dirty="0">
                <a:solidFill>
                  <a:schemeClr val="accent5"/>
                </a:solidFill>
              </a:rPr>
              <a:t>routed events</a:t>
            </a:r>
            <a:r>
              <a:rPr lang="en-US" dirty="0"/>
              <a:t>,</a:t>
            </a:r>
          </a:p>
          <a:p>
            <a:pPr lvl="2">
              <a:spcAft>
                <a:spcPts val="0"/>
              </a:spcAft>
            </a:pPr>
            <a:r>
              <a:rPr lang="en-US" dirty="0">
                <a:solidFill>
                  <a:schemeClr val="accent5"/>
                </a:solidFill>
              </a:rPr>
              <a:t>command binding</a:t>
            </a:r>
            <a:r>
              <a:rPr lang="en-US" dirty="0"/>
              <a:t>,</a:t>
            </a:r>
          </a:p>
          <a:p>
            <a:pPr lvl="2">
              <a:spcAft>
                <a:spcPts val="0"/>
              </a:spcAft>
            </a:pPr>
            <a:r>
              <a:rPr lang="en-US" dirty="0">
                <a:solidFill>
                  <a:schemeClr val="accent5"/>
                </a:solidFill>
              </a:rPr>
              <a:t>layout</a:t>
            </a:r>
            <a:r>
              <a:rPr lang="en-US" dirty="0"/>
              <a:t>, and</a:t>
            </a:r>
          </a:p>
          <a:p>
            <a:pPr lvl="2">
              <a:spcAft>
                <a:spcPts val="0"/>
              </a:spcAft>
            </a:pPr>
            <a:r>
              <a:rPr lang="en-US" dirty="0">
                <a:solidFill>
                  <a:schemeClr val="accent5"/>
                </a:solidFill>
              </a:rPr>
              <a:t>focus</a:t>
            </a:r>
            <a:r>
              <a:rPr lang="en-US" dirty="0"/>
              <a:t>.</a:t>
            </a:r>
          </a:p>
          <a:p>
            <a:pPr lvl="1">
              <a:spcBef>
                <a:spcPts val="1000"/>
              </a:spcBef>
              <a:spcAft>
                <a:spcPts val="0"/>
              </a:spcAft>
            </a:pPr>
            <a:r>
              <a:rPr lang="en-US" dirty="0"/>
              <a:t>It is the 3D analog of </a:t>
            </a:r>
            <a:r>
              <a:rPr lang="en-US" dirty="0" err="1">
                <a:solidFill>
                  <a:schemeClr val="accent2"/>
                </a:solidFill>
                <a:latin typeface="Consolas" panose="020B0609020204030204" pitchFamily="49" charset="0"/>
              </a:rPr>
              <a:t>UIElement</a:t>
            </a:r>
            <a:r>
              <a:rPr lang="en-US" dirty="0"/>
              <a:t>.</a:t>
            </a:r>
          </a:p>
        </p:txBody>
      </p:sp>
    </p:spTree>
    <p:extLst>
      <p:ext uri="{BB962C8B-B14F-4D97-AF65-F5344CB8AC3E}">
        <p14:creationId xmlns:p14="http://schemas.microsoft.com/office/powerpoint/2010/main" val="8803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Document Content Objects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1316792861"/>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a:t>Documents can be handled as first-class elements in WPF.</a:t>
            </a:r>
          </a:p>
          <a:p>
            <a:pPr marL="0" indent="0">
              <a:buNone/>
            </a:pPr>
            <a:r>
              <a:rPr lang="en-US" dirty="0"/>
              <a:t>As documents don’t have a visual aspect (dedicated rendering behavior), there is no pair to the </a:t>
            </a:r>
            <a:r>
              <a:rPr lang="en-US" dirty="0">
                <a:solidFill>
                  <a:schemeClr val="accent2"/>
                </a:solidFill>
                <a:latin typeface="Consolas" panose="020B0609020204030204" pitchFamily="49" charset="0"/>
              </a:rPr>
              <a:t>Visual</a:t>
            </a:r>
            <a:r>
              <a:rPr lang="en-US" dirty="0"/>
              <a:t> class for documents. </a:t>
            </a:r>
            <a:r>
              <a:rPr lang="en-US" dirty="0" err="1">
                <a:solidFill>
                  <a:schemeClr val="accent4"/>
                </a:solidFill>
                <a:latin typeface="Consolas" panose="020B0609020204030204" pitchFamily="49" charset="0"/>
              </a:rPr>
              <a:t>ContentElement</a:t>
            </a:r>
            <a:r>
              <a:rPr lang="en-US" dirty="0" err="1"/>
              <a:t>s</a:t>
            </a:r>
            <a:r>
              <a:rPr lang="en-US" dirty="0"/>
              <a:t> are often hosted in classes derived from </a:t>
            </a:r>
            <a:r>
              <a:rPr lang="en-US" dirty="0">
                <a:solidFill>
                  <a:schemeClr val="accent1"/>
                </a:solidFill>
                <a:latin typeface="Consolas" panose="020B0609020204030204" pitchFamily="49" charset="0"/>
              </a:rPr>
              <a:t>Visual</a:t>
            </a:r>
            <a:r>
              <a:rPr lang="en-US" dirty="0"/>
              <a:t> (often multiple </a:t>
            </a:r>
            <a:r>
              <a:rPr lang="en-US" dirty="0">
                <a:solidFill>
                  <a:schemeClr val="accent1"/>
                </a:solidFill>
                <a:latin typeface="Consolas" panose="020B0609020204030204" pitchFamily="49" charset="0"/>
              </a:rPr>
              <a:t>Visual</a:t>
            </a:r>
            <a:r>
              <a:rPr lang="en-US" dirty="0"/>
              <a:t>s) to render properly (think of lines, columns, pages).</a:t>
            </a:r>
          </a:p>
        </p:txBody>
      </p:sp>
    </p:spTree>
    <p:extLst>
      <p:ext uri="{BB962C8B-B14F-4D97-AF65-F5344CB8AC3E}">
        <p14:creationId xmlns:p14="http://schemas.microsoft.com/office/powerpoint/2010/main" val="262690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Contents at a Glance: The What</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a:bodyPr>
          <a:lstStyle/>
          <a:p>
            <a:pPr marL="342900" indent="-342900">
              <a:buFont typeface="+mj-lt"/>
              <a:buAutoNum type="arabicPeriod"/>
            </a:pPr>
            <a:r>
              <a:rPr lang="en-US" sz="2000" dirty="0">
                <a:solidFill>
                  <a:schemeClr val="bg1">
                    <a:lumMod val="65000"/>
                    <a:lumOff val="35000"/>
                  </a:schemeClr>
                </a:solidFill>
              </a:rPr>
              <a:t>Introduction to XAML</a:t>
            </a:r>
          </a:p>
          <a:p>
            <a:pPr marL="342900" indent="-342900">
              <a:buFont typeface="+mj-lt"/>
              <a:buAutoNum type="arabicPeriod"/>
            </a:pPr>
            <a:r>
              <a:rPr lang="en-US" sz="2000" dirty="0">
                <a:solidFill>
                  <a:schemeClr val="accent1"/>
                </a:solidFill>
              </a:rPr>
              <a:t>Introduction to WPF</a:t>
            </a:r>
          </a:p>
          <a:p>
            <a:pPr marL="342900" indent="-342900">
              <a:buFont typeface="+mj-lt"/>
              <a:buAutoNum type="arabicPeriod"/>
            </a:pPr>
            <a:r>
              <a:rPr lang="en-US" sz="2000" dirty="0"/>
              <a:t>Controls</a:t>
            </a:r>
          </a:p>
          <a:p>
            <a:pPr marL="342900" indent="-342900">
              <a:buFont typeface="+mj-lt"/>
              <a:buAutoNum type="arabicPeriod"/>
            </a:pPr>
            <a:r>
              <a:rPr lang="en-US" sz="2000" dirty="0"/>
              <a:t>Events, Input, Windowing</a:t>
            </a:r>
          </a:p>
          <a:p>
            <a:pPr marL="342900" indent="-342900">
              <a:buFont typeface="+mj-lt"/>
              <a:buAutoNum type="arabicPeriod"/>
            </a:pPr>
            <a:r>
              <a:rPr lang="en-US" sz="2000" dirty="0"/>
              <a:t>Introduction to MVVM</a:t>
            </a:r>
          </a:p>
          <a:p>
            <a:pPr marL="342900" indent="-342900">
              <a:buFont typeface="+mj-lt"/>
              <a:buAutoNum type="arabicPeriod"/>
            </a:pPr>
            <a:r>
              <a:rPr lang="en-US" sz="2000" dirty="0"/>
              <a:t>Introduction to Software Architecture</a:t>
            </a:r>
          </a:p>
          <a:p>
            <a:pPr marL="342900" indent="-342900">
              <a:buFont typeface="+mj-lt"/>
              <a:buAutoNum type="arabicPeriod"/>
            </a:pPr>
            <a:r>
              <a:rPr lang="en-US" sz="2000" dirty="0"/>
              <a:t>Advanced MVVM</a:t>
            </a:r>
          </a:p>
          <a:p>
            <a:pPr marL="342900" indent="-342900">
              <a:buFont typeface="+mj-lt"/>
              <a:buAutoNum type="arabicPeriod"/>
            </a:pPr>
            <a:r>
              <a:rPr lang="en-US" sz="2000" dirty="0"/>
              <a:t>User Interaction and Multithreading</a:t>
            </a:r>
          </a:p>
          <a:p>
            <a:pPr marL="342900" indent="-342900">
              <a:buFont typeface="+mj-lt"/>
              <a:buAutoNum type="arabicPeriod"/>
            </a:pPr>
            <a:r>
              <a:rPr lang="en-US" sz="2000" dirty="0"/>
              <a:t>Resources and Styles</a:t>
            </a:r>
          </a:p>
          <a:p>
            <a:pPr marL="342900" indent="-342900">
              <a:buFont typeface="+mj-lt"/>
              <a:buAutoNum type="arabicPeriod"/>
            </a:pPr>
            <a:r>
              <a:rPr lang="en-US" sz="2000" dirty="0"/>
              <a:t>Introduction to Composite Application Development</a:t>
            </a:r>
          </a:p>
          <a:p>
            <a:pPr marL="342900" indent="-342900">
              <a:buFont typeface="+mj-lt"/>
              <a:buAutoNum type="arabicPeriod"/>
            </a:pPr>
            <a:r>
              <a:rPr lang="en-US" sz="2000" dirty="0"/>
              <a:t>Composite Application Development</a:t>
            </a:r>
          </a:p>
          <a:p>
            <a:pPr marL="342900" indent="-342900">
              <a:buFont typeface="+mj-lt"/>
              <a:buAutoNum type="arabicPeriod"/>
            </a:pPr>
            <a:r>
              <a:rPr lang="en-US" sz="2000" dirty="0"/>
              <a:t>Advanced Styling and Integration with Windows</a:t>
            </a:r>
          </a:p>
          <a:p>
            <a:pPr marL="342900" indent="-342900">
              <a:buFont typeface="+mj-lt"/>
              <a:buAutoNum type="arabicPeriod"/>
            </a:pPr>
            <a:r>
              <a:rPr lang="en-US" sz="2000" dirty="0"/>
              <a:t>Testing and Debugging WPF Applications</a:t>
            </a:r>
          </a:p>
          <a:p>
            <a:pPr marL="342900" indent="-342900">
              <a:buFont typeface="+mj-lt"/>
              <a:buAutoNum type="arabicPeriod"/>
            </a:pPr>
            <a:r>
              <a:rPr lang="en-US" sz="2000" dirty="0"/>
              <a:t>Monadic Operations</a:t>
            </a:r>
          </a:p>
        </p:txBody>
      </p:sp>
    </p:spTree>
    <p:extLst>
      <p:ext uri="{BB962C8B-B14F-4D97-AF65-F5344CB8AC3E}">
        <p14:creationId xmlns:p14="http://schemas.microsoft.com/office/powerpoint/2010/main" val="2913239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normAutofit fontScale="90000"/>
          </a:bodyPr>
          <a:lstStyle/>
          <a:p>
            <a:r>
              <a:rPr lang="en-US" dirty="0"/>
              <a:t>Document Content Objects:</a:t>
            </a:r>
            <a:br>
              <a:rPr lang="en-US" dirty="0"/>
            </a:br>
            <a:r>
              <a:rPr lang="en-US" dirty="0" err="1"/>
              <a:t>ContentElement</a:t>
            </a:r>
            <a:r>
              <a:rPr lang="en-US" dirty="0"/>
              <a:t> &amp; </a:t>
            </a:r>
            <a:br>
              <a:rPr lang="en-US" dirty="0"/>
            </a:br>
            <a:r>
              <a:rPr lang="en-US" dirty="0" err="1"/>
              <a:t>FrameworkContentElement</a:t>
            </a:r>
            <a:endParaRPr lang="en-US" dirty="0"/>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r>
              <a:rPr lang="en-US" dirty="0" err="1">
                <a:solidFill>
                  <a:schemeClr val="accent4"/>
                </a:solidFill>
                <a:latin typeface="Consolas" panose="020B0609020204030204" pitchFamily="49" charset="0"/>
              </a:rPr>
              <a:t>ContentElement</a:t>
            </a:r>
            <a:r>
              <a:rPr lang="en-US" dirty="0"/>
              <a:t> is the base class for </a:t>
            </a:r>
            <a:r>
              <a:rPr lang="en-US" dirty="0">
                <a:solidFill>
                  <a:schemeClr val="accent5"/>
                </a:solidFill>
              </a:rPr>
              <a:t>document-related pieces of content, that don’t have rendering behavior</a:t>
            </a:r>
            <a:r>
              <a:rPr lang="en-US" dirty="0"/>
              <a:t>.</a:t>
            </a:r>
          </a:p>
          <a:p>
            <a:pPr lvl="1"/>
            <a:r>
              <a:rPr lang="en-US" dirty="0"/>
              <a:t>It’s the document-related analog of </a:t>
            </a:r>
            <a:r>
              <a:rPr lang="en-US" dirty="0" err="1">
                <a:solidFill>
                  <a:schemeClr val="accent2"/>
                </a:solidFill>
                <a:latin typeface="Consolas" panose="020B0609020204030204" pitchFamily="49" charset="0"/>
              </a:rPr>
              <a:t>UIElement</a:t>
            </a:r>
            <a:r>
              <a:rPr lang="en-US" dirty="0"/>
              <a:t>.</a:t>
            </a:r>
          </a:p>
          <a:p>
            <a:r>
              <a:rPr lang="en-US" dirty="0" err="1">
                <a:solidFill>
                  <a:schemeClr val="accent4"/>
                </a:solidFill>
                <a:latin typeface="Consolas" panose="020B0609020204030204" pitchFamily="49" charset="0"/>
              </a:rPr>
              <a:t>FrameworkContentElement</a:t>
            </a:r>
            <a:r>
              <a:rPr lang="en-US" dirty="0"/>
              <a:t> is the base class for </a:t>
            </a:r>
            <a:r>
              <a:rPr lang="en-US" dirty="0">
                <a:solidFill>
                  <a:schemeClr val="accent5"/>
                </a:solidFill>
              </a:rPr>
              <a:t>document-related pieces of content that don’t have rendering behavior, but support data binding</a:t>
            </a:r>
            <a:r>
              <a:rPr lang="en-US" dirty="0"/>
              <a:t>.</a:t>
            </a:r>
          </a:p>
        </p:txBody>
      </p:sp>
    </p:spTree>
    <p:extLst>
      <p:ext uri="{BB962C8B-B14F-4D97-AF65-F5344CB8AC3E}">
        <p14:creationId xmlns:p14="http://schemas.microsoft.com/office/powerpoint/2010/main" val="217780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The Logical and the Visual Trees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012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accent1"/>
                </a:solidFill>
                <a:effectLst/>
              </a:rPr>
              <a:t>The Logical and the Visual Trees</a:t>
            </a:r>
            <a:endParaRPr lang="hu-HU" sz="2200" b="0" i="0" dirty="0">
              <a:solidFill>
                <a:schemeClr val="accent1"/>
              </a:solidFill>
              <a:effectLst/>
            </a:endParaRPr>
          </a:p>
          <a:p>
            <a:pPr marL="457200" indent="-457200">
              <a:buFont typeface="+mj-lt"/>
              <a:buAutoNum type="arabicPeriod"/>
            </a:pPr>
            <a:r>
              <a:rPr lang="en-US" sz="2200" b="0" i="0" dirty="0">
                <a:effectLst/>
              </a:rPr>
              <a:t>Dependency Properties</a:t>
            </a:r>
            <a:endParaRPr lang="hu-HU" sz="2200" b="0" i="0" dirty="0">
              <a:effectLst/>
            </a:endParaRPr>
          </a:p>
          <a:p>
            <a:pPr marL="457200" indent="-457200">
              <a:buFont typeface="+mj-lt"/>
              <a:buAutoNum type="arabicPeriod"/>
            </a:pPr>
            <a:r>
              <a:rPr lang="en-US" sz="2200" b="0" i="0" dirty="0">
                <a:effectLst/>
              </a:rPr>
              <a:t>Attached Properties</a:t>
            </a:r>
            <a:endParaRPr lang="hu-HU" sz="2200" b="0" i="0" dirty="0">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p>
          <a:p>
            <a:pPr lvl="2"/>
            <a:r>
              <a:rPr lang="en-US" sz="1800" b="0" i="0" dirty="0">
                <a:effectLst/>
                <a:latin typeface="Consolas" panose="020B0609020204030204" pitchFamily="49" charset="0"/>
              </a:rPr>
              <a:t>Visibility</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345620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p:txBody>
          <a:bodyPr/>
          <a:lstStyle/>
          <a:p>
            <a:r>
              <a:rPr lang="en-US" dirty="0"/>
              <a:t>The Logical Tree</a:t>
            </a:r>
          </a:p>
        </p:txBody>
      </p:sp>
      <p:graphicFrame>
        <p:nvGraphicFramePr>
          <p:cNvPr id="5" name="Content Placeholder 2">
            <a:extLst>
              <a:ext uri="{FF2B5EF4-FFF2-40B4-BE49-F238E27FC236}">
                <a16:creationId xmlns:a16="http://schemas.microsoft.com/office/drawing/2014/main" id="{0DE557D0-DA51-409C-DADA-A38345FA39F6}"/>
              </a:ext>
            </a:extLst>
          </p:cNvPr>
          <p:cNvGraphicFramePr>
            <a:graphicFrameLocks noGrp="1"/>
          </p:cNvGraphicFramePr>
          <p:nvPr>
            <p:ph idx="1"/>
            <p:extLst>
              <p:ext uri="{D42A27DB-BD31-4B8C-83A1-F6EECF244321}">
                <p14:modId xmlns:p14="http://schemas.microsoft.com/office/powerpoint/2010/main" val="3714580285"/>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421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p:txBody>
          <a:bodyPr/>
          <a:lstStyle/>
          <a:p>
            <a:r>
              <a:rPr lang="en-US" dirty="0"/>
              <a:t>The Visual Tree</a:t>
            </a:r>
          </a:p>
        </p:txBody>
      </p:sp>
      <p:graphicFrame>
        <p:nvGraphicFramePr>
          <p:cNvPr id="5" name="Content Placeholder 2">
            <a:extLst>
              <a:ext uri="{FF2B5EF4-FFF2-40B4-BE49-F238E27FC236}">
                <a16:creationId xmlns:a16="http://schemas.microsoft.com/office/drawing/2014/main" id="{1702A898-E981-A98C-4BEE-24D56A56FD83}"/>
              </a:ext>
            </a:extLst>
          </p:cNvPr>
          <p:cNvGraphicFramePr>
            <a:graphicFrameLocks noGrp="1"/>
          </p:cNvGraphicFramePr>
          <p:nvPr>
            <p:ph idx="1"/>
            <p:extLst>
              <p:ext uri="{D42A27DB-BD31-4B8C-83A1-F6EECF244321}">
                <p14:modId xmlns:p14="http://schemas.microsoft.com/office/powerpoint/2010/main" val="619126902"/>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872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a:xfrm>
            <a:off x="5941228" y="1151677"/>
            <a:ext cx="5218897" cy="4554647"/>
          </a:xfrm>
        </p:spPr>
        <p:txBody>
          <a:bodyPr anchor="ctr">
            <a:normAutofit/>
          </a:bodyPr>
          <a:lstStyle/>
          <a:p>
            <a:r>
              <a:rPr lang="en-US" sz="4800" dirty="0"/>
              <a:t>Exercise:</a:t>
            </a:r>
            <a:br>
              <a:rPr lang="en-US" sz="4800" dirty="0"/>
            </a:br>
            <a:r>
              <a:rPr lang="en-US" sz="4800" dirty="0"/>
              <a:t>Traversing the Visual and the Logical Tree</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1C50D51-1441-D767-1B5C-3A366FBD2736}"/>
              </a:ext>
            </a:extLst>
          </p:cNvPr>
          <p:cNvSpPr>
            <a:spLocks noGrp="1"/>
          </p:cNvSpPr>
          <p:nvPr>
            <p:ph idx="1"/>
          </p:nvPr>
        </p:nvSpPr>
        <p:spPr>
          <a:xfrm>
            <a:off x="685802" y="1151677"/>
            <a:ext cx="3968492" cy="4718897"/>
          </a:xfrm>
        </p:spPr>
        <p:txBody>
          <a:bodyPr anchor="ctr">
            <a:normAutofit/>
          </a:bodyPr>
          <a:lstStyle/>
          <a:p>
            <a:pPr marL="0" indent="0">
              <a:buNone/>
            </a:pPr>
            <a:r>
              <a:rPr lang="en-US" dirty="0"/>
              <a:t>Download the </a:t>
            </a:r>
            <a:r>
              <a:rPr lang="en-US" dirty="0" err="1">
                <a:solidFill>
                  <a:schemeClr val="accent6"/>
                </a:solidFill>
                <a:latin typeface="Consolas" panose="020B0609020204030204" pitchFamily="49" charset="0"/>
              </a:rPr>
              <a:t>SimpleWpfWindowDemo</a:t>
            </a:r>
            <a:r>
              <a:rPr lang="en-US" dirty="0"/>
              <a:t> solution from GitHub.</a:t>
            </a:r>
          </a:p>
          <a:p>
            <a:r>
              <a:rPr lang="en-US" dirty="0"/>
              <a:t>Try to traverse the visual tree using the </a:t>
            </a:r>
            <a:r>
              <a:rPr lang="en-US" dirty="0" err="1">
                <a:latin typeface="Consolas" panose="020B0609020204030204" pitchFamily="49" charset="0"/>
              </a:rPr>
              <a:t>VisualParent</a:t>
            </a:r>
            <a:r>
              <a:rPr lang="en-US" dirty="0"/>
              <a:t>, and </a:t>
            </a:r>
            <a:r>
              <a:rPr lang="en-US" dirty="0" err="1">
                <a:latin typeface="Consolas" panose="020B0609020204030204" pitchFamily="49" charset="0"/>
              </a:rPr>
              <a:t>VisualChildrenCount</a:t>
            </a:r>
            <a:r>
              <a:rPr lang="en-US" dirty="0"/>
              <a:t> properties and the </a:t>
            </a:r>
            <a:r>
              <a:rPr lang="en-US" dirty="0" err="1">
                <a:latin typeface="Consolas" panose="020B0609020204030204" pitchFamily="49" charset="0"/>
              </a:rPr>
              <a:t>GetVisualChild</a:t>
            </a:r>
            <a:r>
              <a:rPr lang="en-US" dirty="0">
                <a:latin typeface="Consolas" panose="020B0609020204030204" pitchFamily="49" charset="0"/>
              </a:rPr>
              <a:t>()</a:t>
            </a:r>
            <a:r>
              <a:rPr lang="en-US" dirty="0"/>
              <a:t> methods of the </a:t>
            </a:r>
            <a:r>
              <a:rPr lang="en-US" dirty="0">
                <a:latin typeface="Consolas" panose="020B0609020204030204" pitchFamily="49" charset="0"/>
              </a:rPr>
              <a:t>Visual</a:t>
            </a:r>
            <a:r>
              <a:rPr lang="en-US" dirty="0"/>
              <a:t> base class.</a:t>
            </a:r>
          </a:p>
          <a:p>
            <a:r>
              <a:rPr lang="en-US" dirty="0"/>
              <a:t>Try to traverse the logical tree using the </a:t>
            </a:r>
            <a:r>
              <a:rPr lang="en-US" dirty="0">
                <a:latin typeface="Consolas" panose="020B0609020204030204" pitchFamily="49" charset="0"/>
              </a:rPr>
              <a:t>Parent</a:t>
            </a:r>
            <a:r>
              <a:rPr lang="en-US" dirty="0"/>
              <a:t> and the </a:t>
            </a:r>
            <a:r>
              <a:rPr lang="en-US" dirty="0" err="1">
                <a:latin typeface="Consolas" panose="020B0609020204030204" pitchFamily="49" charset="0"/>
              </a:rPr>
              <a:t>LogicalChildren</a:t>
            </a:r>
            <a:r>
              <a:rPr lang="en-US" dirty="0"/>
              <a:t> properties (usually exposed publicly as a </a:t>
            </a:r>
            <a:r>
              <a:rPr lang="en-US" dirty="0">
                <a:latin typeface="Consolas" panose="020B0609020204030204" pitchFamily="49" charset="0"/>
              </a:rPr>
              <a:t>Content</a:t>
            </a:r>
            <a:r>
              <a:rPr lang="en-US" dirty="0"/>
              <a:t> or a </a:t>
            </a:r>
            <a:r>
              <a:rPr lang="en-US" dirty="0">
                <a:latin typeface="Consolas" panose="020B0609020204030204" pitchFamily="49" charset="0"/>
              </a:rPr>
              <a:t>Children</a:t>
            </a:r>
            <a:r>
              <a:rPr lang="en-US" dirty="0"/>
              <a:t> property) of the </a:t>
            </a:r>
            <a:r>
              <a:rPr lang="en-US" dirty="0" err="1">
                <a:latin typeface="Consolas" panose="020B0609020204030204" pitchFamily="49" charset="0"/>
              </a:rPr>
              <a:t>FrameworkElement</a:t>
            </a:r>
            <a:r>
              <a:rPr lang="en-US" dirty="0"/>
              <a:t> base class.</a:t>
            </a:r>
          </a:p>
        </p:txBody>
      </p:sp>
    </p:spTree>
    <p:extLst>
      <p:ext uri="{BB962C8B-B14F-4D97-AF65-F5344CB8AC3E}">
        <p14:creationId xmlns:p14="http://schemas.microsoft.com/office/powerpoint/2010/main" val="67485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p:txBody>
          <a:bodyPr/>
          <a:lstStyle/>
          <a:p>
            <a:r>
              <a:rPr lang="en-US" dirty="0"/>
              <a:t>The Tree Helpers</a:t>
            </a:r>
          </a:p>
        </p:txBody>
      </p:sp>
      <p:sp>
        <p:nvSpPr>
          <p:cNvPr id="3" name="Content Placeholder 2">
            <a:extLst>
              <a:ext uri="{FF2B5EF4-FFF2-40B4-BE49-F238E27FC236}">
                <a16:creationId xmlns:a16="http://schemas.microsoft.com/office/drawing/2014/main" id="{21C50D51-1441-D767-1B5C-3A366FBD2736}"/>
              </a:ext>
            </a:extLst>
          </p:cNvPr>
          <p:cNvSpPr>
            <a:spLocks noGrp="1"/>
          </p:cNvSpPr>
          <p:nvPr>
            <p:ph idx="1"/>
          </p:nvPr>
        </p:nvSpPr>
        <p:spPr/>
        <p:txBody>
          <a:bodyPr/>
          <a:lstStyle/>
          <a:p>
            <a:pPr marL="0" indent="0">
              <a:buNone/>
            </a:pPr>
            <a:r>
              <a:rPr lang="en-US" dirty="0"/>
              <a:t>WPF includes helper classes for traversing and manipulating both the logical and the visual trees (</a:t>
            </a:r>
            <a:r>
              <a:rPr lang="en-US" dirty="0" err="1">
                <a:latin typeface="Consolas" panose="020B0609020204030204" pitchFamily="49" charset="0"/>
              </a:rPr>
              <a:t>LogicalTreeHelper</a:t>
            </a:r>
            <a:r>
              <a:rPr lang="en-US" dirty="0"/>
              <a:t> and </a:t>
            </a:r>
            <a:r>
              <a:rPr lang="en-US" dirty="0" err="1">
                <a:latin typeface="Consolas" panose="020B0609020204030204" pitchFamily="49" charset="0"/>
              </a:rPr>
              <a:t>VisualTreeHelper</a:t>
            </a:r>
            <a:r>
              <a:rPr lang="en-US" dirty="0"/>
              <a:t>, respectively).</a:t>
            </a:r>
          </a:p>
        </p:txBody>
      </p:sp>
    </p:spTree>
    <p:extLst>
      <p:ext uri="{BB962C8B-B14F-4D97-AF65-F5344CB8AC3E}">
        <p14:creationId xmlns:p14="http://schemas.microsoft.com/office/powerpoint/2010/main" val="358169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a:xfrm>
            <a:off x="5941228" y="1151677"/>
            <a:ext cx="5218897" cy="4554647"/>
          </a:xfrm>
        </p:spPr>
        <p:txBody>
          <a:bodyPr anchor="ctr">
            <a:normAutofit/>
          </a:bodyPr>
          <a:lstStyle/>
          <a:p>
            <a:r>
              <a:rPr lang="en-US" sz="4800" dirty="0"/>
              <a:t>Exercise:</a:t>
            </a:r>
            <a:br>
              <a:rPr lang="en-US" sz="4800" dirty="0"/>
            </a:br>
            <a:r>
              <a:rPr lang="en-US" sz="4800" dirty="0"/>
              <a:t>Using the Tree Helpers</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1C50D51-1441-D767-1B5C-3A366FBD2736}"/>
              </a:ext>
            </a:extLst>
          </p:cNvPr>
          <p:cNvSpPr>
            <a:spLocks noGrp="1"/>
          </p:cNvSpPr>
          <p:nvPr>
            <p:ph idx="1"/>
          </p:nvPr>
        </p:nvSpPr>
        <p:spPr>
          <a:xfrm>
            <a:off x="685802" y="1151677"/>
            <a:ext cx="3968492" cy="4718897"/>
          </a:xfrm>
        </p:spPr>
        <p:txBody>
          <a:bodyPr anchor="ctr">
            <a:normAutofit/>
          </a:bodyPr>
          <a:lstStyle/>
          <a:p>
            <a:pPr marL="0" indent="0">
              <a:buNone/>
            </a:pPr>
            <a:r>
              <a:rPr lang="en-US" dirty="0"/>
              <a:t>Download the </a:t>
            </a:r>
            <a:r>
              <a:rPr lang="en-US" dirty="0" err="1">
                <a:solidFill>
                  <a:schemeClr val="accent6"/>
                </a:solidFill>
                <a:latin typeface="Consolas" panose="020B0609020204030204" pitchFamily="49" charset="0"/>
              </a:rPr>
              <a:t>SimpleWpfWindowDemo</a:t>
            </a:r>
            <a:r>
              <a:rPr lang="en-US" dirty="0"/>
              <a:t> solution from GitHub. Use the </a:t>
            </a:r>
            <a:r>
              <a:rPr lang="en-US" dirty="0" err="1">
                <a:latin typeface="Consolas" panose="020B0609020204030204" pitchFamily="49" charset="0"/>
              </a:rPr>
              <a:t>LogicalTreeHelper</a:t>
            </a:r>
            <a:r>
              <a:rPr lang="en-US" dirty="0"/>
              <a:t> and the  </a:t>
            </a:r>
            <a:r>
              <a:rPr lang="en-US" dirty="0" err="1">
                <a:latin typeface="Consolas" panose="020B0609020204030204" pitchFamily="49" charset="0"/>
              </a:rPr>
              <a:t>VisualTreeHelper</a:t>
            </a:r>
            <a:r>
              <a:rPr lang="en-US" dirty="0"/>
              <a:t> to print the logical and the visual tree to the console!</a:t>
            </a:r>
          </a:p>
          <a:p>
            <a:r>
              <a:rPr lang="en-US" dirty="0"/>
              <a:t>Try to call both display methods from the constructor of the </a:t>
            </a:r>
            <a:r>
              <a:rPr lang="en-US" dirty="0">
                <a:latin typeface="Consolas" panose="020B0609020204030204" pitchFamily="49" charset="0"/>
              </a:rPr>
              <a:t>Window</a:t>
            </a:r>
            <a:r>
              <a:rPr lang="en-US" dirty="0"/>
              <a:t>!</a:t>
            </a:r>
          </a:p>
          <a:p>
            <a:r>
              <a:rPr lang="en-US" dirty="0"/>
              <a:t>Try to call both display methods from the </a:t>
            </a:r>
            <a:r>
              <a:rPr lang="en-US" dirty="0" err="1">
                <a:latin typeface="Consolas" panose="020B0609020204030204" pitchFamily="49" charset="0"/>
              </a:rPr>
              <a:t>OnContentRendered</a:t>
            </a:r>
            <a:r>
              <a:rPr lang="en-US" dirty="0"/>
              <a:t> event handler!</a:t>
            </a:r>
          </a:p>
        </p:txBody>
      </p:sp>
    </p:spTree>
    <p:extLst>
      <p:ext uri="{BB962C8B-B14F-4D97-AF65-F5344CB8AC3E}">
        <p14:creationId xmlns:p14="http://schemas.microsoft.com/office/powerpoint/2010/main" val="213105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1475-B7A2-E08F-A0F2-84686B3A1A16}"/>
              </a:ext>
            </a:extLst>
          </p:cNvPr>
          <p:cNvSpPr>
            <a:spLocks noGrp="1"/>
          </p:cNvSpPr>
          <p:nvPr>
            <p:ph type="title"/>
          </p:nvPr>
        </p:nvSpPr>
        <p:spPr/>
        <p:txBody>
          <a:bodyPr/>
          <a:lstStyle/>
          <a:p>
            <a:r>
              <a:rPr lang="en-US" dirty="0"/>
              <a:t>Demo: The WPF Visualizer, The Tree Windows, and Snoop</a:t>
            </a:r>
          </a:p>
        </p:txBody>
      </p:sp>
      <p:sp>
        <p:nvSpPr>
          <p:cNvPr id="3" name="Content Placeholder 2">
            <a:extLst>
              <a:ext uri="{FF2B5EF4-FFF2-40B4-BE49-F238E27FC236}">
                <a16:creationId xmlns:a16="http://schemas.microsoft.com/office/drawing/2014/main" id="{1776931A-9E1A-3F90-4B6B-CACDBAFC445C}"/>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3770372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Dependency Properties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19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230-A4C6-561B-9E5A-71041C87F44C}"/>
              </a:ext>
            </a:extLst>
          </p:cNvPr>
          <p:cNvSpPr>
            <a:spLocks noGrp="1"/>
          </p:cNvSpPr>
          <p:nvPr>
            <p:ph type="ctrTitle"/>
          </p:nvPr>
        </p:nvSpPr>
        <p:spPr/>
        <p:txBody>
          <a:bodyPr/>
          <a:lstStyle/>
          <a:p>
            <a:r>
              <a:rPr lang="en-US" dirty="0"/>
              <a:t>Modular Application Development in C#</a:t>
            </a:r>
          </a:p>
        </p:txBody>
      </p:sp>
      <p:sp>
        <p:nvSpPr>
          <p:cNvPr id="3" name="Subtitle 2">
            <a:extLst>
              <a:ext uri="{FF2B5EF4-FFF2-40B4-BE49-F238E27FC236}">
                <a16:creationId xmlns:a16="http://schemas.microsoft.com/office/drawing/2014/main" id="{7E42E68B-EA75-26DE-9782-FB1E73286F08}"/>
              </a:ext>
            </a:extLst>
          </p:cNvPr>
          <p:cNvSpPr>
            <a:spLocks noGrp="1"/>
          </p:cNvSpPr>
          <p:nvPr>
            <p:ph type="subTitle" idx="1"/>
          </p:nvPr>
        </p:nvSpPr>
        <p:spPr/>
        <p:txBody>
          <a:bodyPr/>
          <a:lstStyle/>
          <a:p>
            <a:r>
              <a:rPr lang="hu-HU" dirty="0"/>
              <a:t>I</a:t>
            </a:r>
            <a:r>
              <a:rPr lang="en-US" dirty="0"/>
              <a:t>I.: </a:t>
            </a:r>
            <a:r>
              <a:rPr lang="hu-HU" dirty="0"/>
              <a:t>WPF</a:t>
            </a:r>
            <a:endParaRPr lang="en-US" dirty="0"/>
          </a:p>
        </p:txBody>
      </p:sp>
    </p:spTree>
    <p:extLst>
      <p:ext uri="{BB962C8B-B14F-4D97-AF65-F5344CB8AC3E}">
        <p14:creationId xmlns:p14="http://schemas.microsoft.com/office/powerpoint/2010/main" val="411865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accent1"/>
                </a:solidFill>
                <a:effectLst/>
              </a:rPr>
              <a:t>Dependency Properties</a:t>
            </a:r>
            <a:endParaRPr lang="hu-HU" sz="2200" b="0" i="0" dirty="0">
              <a:solidFill>
                <a:schemeClr val="accent1"/>
              </a:solidFill>
              <a:effectLst/>
            </a:endParaRPr>
          </a:p>
          <a:p>
            <a:pPr marL="457200" indent="-457200">
              <a:buFont typeface="+mj-lt"/>
              <a:buAutoNum type="arabicPeriod"/>
            </a:pPr>
            <a:r>
              <a:rPr lang="en-US" sz="2200" b="0" i="0" dirty="0">
                <a:effectLst/>
              </a:rPr>
              <a:t>Attached Properties</a:t>
            </a:r>
            <a:endParaRPr lang="hu-HU" sz="2200" b="0" i="0" dirty="0">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p>
          <a:p>
            <a:pPr lvl="2"/>
            <a:r>
              <a:rPr lang="en-US" sz="1800" b="0" i="0" dirty="0">
                <a:effectLst/>
                <a:latin typeface="Consolas" panose="020B0609020204030204" pitchFamily="49" charset="0"/>
              </a:rPr>
              <a:t>Visibility</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82043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a:t>Dependency Properties: Introduction</a:t>
            </a:r>
          </a:p>
        </p:txBody>
      </p:sp>
      <p:graphicFrame>
        <p:nvGraphicFramePr>
          <p:cNvPr id="5" name="Content Placeholder 2">
            <a:extLst>
              <a:ext uri="{FF2B5EF4-FFF2-40B4-BE49-F238E27FC236}">
                <a16:creationId xmlns:a16="http://schemas.microsoft.com/office/drawing/2014/main" id="{F36EEE5F-8087-2820-6C1D-9EAB5A2477D9}"/>
              </a:ext>
            </a:extLst>
          </p:cNvPr>
          <p:cNvGraphicFramePr>
            <a:graphicFrameLocks noGrp="1"/>
          </p:cNvGraphicFramePr>
          <p:nvPr>
            <p:ph idx="1"/>
            <p:extLst>
              <p:ext uri="{D42A27DB-BD31-4B8C-83A1-F6EECF244321}">
                <p14:modId xmlns:p14="http://schemas.microsoft.com/office/powerpoint/2010/main" val="221999164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529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a:t>Dependency Properties: Implementation</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idx="1"/>
          </p:nvPr>
        </p:nvSpPr>
        <p:spPr/>
        <p:txBody>
          <a:bodyPr/>
          <a:lstStyle/>
          <a:p>
            <a:r>
              <a:rPr lang="en-US" dirty="0"/>
              <a:t>Dependency properties are based on standard </a:t>
            </a:r>
            <a:r>
              <a:rPr lang="en-US" dirty="0" err="1"/>
              <a:t>.net</a:t>
            </a:r>
            <a:r>
              <a:rPr lang="en-US" dirty="0"/>
              <a:t> properties</a:t>
            </a:r>
          </a:p>
          <a:p>
            <a:r>
              <a:rPr lang="en-US" dirty="0"/>
              <a:t>The additional infrastructure is part of the WPF APIs, dependency properties are not language-level concepts</a:t>
            </a:r>
          </a:p>
          <a:p>
            <a:r>
              <a:rPr lang="en-US" dirty="0"/>
              <a:t>Dependency properties are implemented by the </a:t>
            </a:r>
            <a:r>
              <a:rPr lang="en-US" dirty="0" err="1">
                <a:solidFill>
                  <a:schemeClr val="accent1"/>
                </a:solidFill>
                <a:latin typeface="Consolas" panose="020B0609020204030204" pitchFamily="49" charset="0"/>
              </a:rPr>
              <a:t>DependencyProperty</a:t>
            </a:r>
            <a:r>
              <a:rPr lang="en-US" dirty="0"/>
              <a:t> class</a:t>
            </a:r>
          </a:p>
          <a:p>
            <a:r>
              <a:rPr lang="en-US" dirty="0">
                <a:solidFill>
                  <a:schemeClr val="accent5"/>
                </a:solidFill>
              </a:rPr>
              <a:t>Dependency properties can only be added to classes that derive from </a:t>
            </a:r>
            <a:r>
              <a:rPr lang="en-US" dirty="0" err="1">
                <a:solidFill>
                  <a:schemeClr val="accent5"/>
                </a:solidFill>
                <a:latin typeface="Consolas" panose="020B0609020204030204" pitchFamily="49" charset="0"/>
              </a:rPr>
              <a:t>DependencyObject</a:t>
            </a:r>
            <a:r>
              <a:rPr lang="en-US" dirty="0">
                <a:solidFill>
                  <a:schemeClr val="accent5"/>
                </a:solidFill>
              </a:rPr>
              <a:t>.</a:t>
            </a:r>
          </a:p>
          <a:p>
            <a:r>
              <a:rPr lang="en-US" dirty="0">
                <a:solidFill>
                  <a:schemeClr val="accent5"/>
                </a:solidFill>
              </a:rPr>
              <a:t>Dependency properties are added to the class by…</a:t>
            </a:r>
          </a:p>
          <a:p>
            <a:pPr lvl="1"/>
            <a:r>
              <a:rPr lang="en-US" dirty="0">
                <a:solidFill>
                  <a:schemeClr val="accent5"/>
                </a:solidFill>
              </a:rPr>
              <a:t>… creating a </a:t>
            </a:r>
            <a:r>
              <a:rPr lang="en-US" dirty="0">
                <a:solidFill>
                  <a:schemeClr val="accent5"/>
                </a:solidFill>
                <a:latin typeface="Consolas" panose="020B0609020204030204" pitchFamily="49" charset="0"/>
              </a:rPr>
              <a:t>public </a:t>
            </a:r>
            <a:r>
              <a:rPr lang="en-US" i="1" dirty="0">
                <a:solidFill>
                  <a:schemeClr val="accent5"/>
                </a:solidFill>
                <a:latin typeface="Consolas" panose="020B0609020204030204" pitchFamily="49" charset="0"/>
              </a:rPr>
              <a:t>static</a:t>
            </a:r>
            <a:r>
              <a:rPr lang="en-US" dirty="0">
                <a:solidFill>
                  <a:schemeClr val="accent5"/>
                </a:solidFill>
              </a:rPr>
              <a:t> field </a:t>
            </a:r>
            <a:r>
              <a:rPr lang="en-US" dirty="0"/>
              <a:t>of type </a:t>
            </a:r>
            <a:r>
              <a:rPr lang="en-US" dirty="0" err="1">
                <a:solidFill>
                  <a:schemeClr val="accent5"/>
                </a:solidFill>
                <a:latin typeface="Consolas" panose="020B0609020204030204" pitchFamily="49" charset="0"/>
              </a:rPr>
              <a:t>DependencyProperty</a:t>
            </a:r>
            <a:r>
              <a:rPr lang="en-US" dirty="0"/>
              <a:t> (consider the memory usage),</a:t>
            </a:r>
          </a:p>
          <a:p>
            <a:pPr lvl="1"/>
            <a:r>
              <a:rPr lang="en-US" dirty="0">
                <a:solidFill>
                  <a:schemeClr val="accent5"/>
                </a:solidFill>
              </a:rPr>
              <a:t>… registering the dependency property</a:t>
            </a:r>
            <a:r>
              <a:rPr lang="en-US" dirty="0"/>
              <a:t> in the WPF infrastructure </a:t>
            </a:r>
            <a:r>
              <a:rPr lang="en-US" dirty="0">
                <a:solidFill>
                  <a:schemeClr val="accent5"/>
                </a:solidFill>
              </a:rPr>
              <a:t>by calling the </a:t>
            </a:r>
            <a:r>
              <a:rPr lang="en-US" dirty="0" err="1">
                <a:solidFill>
                  <a:schemeClr val="accent5"/>
                </a:solidFill>
                <a:latin typeface="Consolas" panose="020B0609020204030204" pitchFamily="49" charset="0"/>
              </a:rPr>
              <a:t>DependencyProperty.Register</a:t>
            </a:r>
            <a:r>
              <a:rPr lang="en-US" dirty="0">
                <a:solidFill>
                  <a:schemeClr val="accent5"/>
                </a:solidFill>
                <a:latin typeface="Consolas" panose="020B0609020204030204" pitchFamily="49" charset="0"/>
              </a:rPr>
              <a:t>()</a:t>
            </a:r>
            <a:r>
              <a:rPr lang="en-US" dirty="0"/>
              <a:t> </a:t>
            </a:r>
            <a:r>
              <a:rPr lang="en-US" dirty="0">
                <a:latin typeface="Consolas" panose="020B0609020204030204" pitchFamily="49" charset="0"/>
              </a:rPr>
              <a:t>static</a:t>
            </a:r>
            <a:r>
              <a:rPr lang="en-US" dirty="0"/>
              <a:t> method</a:t>
            </a:r>
          </a:p>
        </p:txBody>
      </p:sp>
    </p:spTree>
    <p:extLst>
      <p:ext uri="{BB962C8B-B14F-4D97-AF65-F5344CB8AC3E}">
        <p14:creationId xmlns:p14="http://schemas.microsoft.com/office/powerpoint/2010/main" val="40088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err="1"/>
              <a:t>DependencyProperty.Register</a:t>
            </a:r>
            <a:r>
              <a:rPr lang="en-US" dirty="0"/>
              <a:t>()</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sz="half" idx="1"/>
          </p:nvPr>
        </p:nvSpPr>
        <p:spPr/>
        <p:txBody>
          <a:bodyPr/>
          <a:lstStyle/>
          <a:p>
            <a:pPr marL="0" indent="0">
              <a:buNone/>
            </a:pPr>
            <a:r>
              <a:rPr lang="en-US" dirty="0" err="1">
                <a:latin typeface="Consolas" panose="020B0609020204030204" pitchFamily="49" charset="0"/>
              </a:rPr>
              <a:t>DependencyProperty.Register</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string name,</a:t>
            </a:r>
            <a:br>
              <a:rPr lang="en-US" dirty="0">
                <a:latin typeface="Consolas" panose="020B0609020204030204" pitchFamily="49" charset="0"/>
              </a:rPr>
            </a:br>
            <a:r>
              <a:rPr lang="en-US" dirty="0">
                <a:latin typeface="Consolas" panose="020B0609020204030204" pitchFamily="49" charset="0"/>
              </a:rPr>
              <a:t>  Type </a:t>
            </a:r>
            <a:r>
              <a:rPr lang="en-US" dirty="0" err="1">
                <a:latin typeface="Consolas" panose="020B0609020204030204" pitchFamily="49" charset="0"/>
              </a:rPr>
              <a:t>propertyType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Type </a:t>
            </a:r>
            <a:r>
              <a:rPr lang="en-US" dirty="0" err="1">
                <a:latin typeface="Consolas" panose="020B0609020204030204" pitchFamily="49" charset="0"/>
              </a:rPr>
              <a:t>ownerType</a:t>
            </a:r>
            <a:br>
              <a:rPr lang="en-US" dirty="0">
                <a:latin typeface="Consolas" panose="020B0609020204030204" pitchFamily="49" charset="0"/>
              </a:rPr>
            </a:br>
            <a:r>
              <a:rPr lang="en-US" dirty="0">
                <a:latin typeface="Consolas" panose="020B0609020204030204" pitchFamily="49" charset="0"/>
              </a:rPr>
              <a:t>  [, metadata])</a:t>
            </a:r>
          </a:p>
        </p:txBody>
      </p:sp>
      <p:sp>
        <p:nvSpPr>
          <p:cNvPr id="4" name="Content Placeholder 3">
            <a:extLst>
              <a:ext uri="{FF2B5EF4-FFF2-40B4-BE49-F238E27FC236}">
                <a16:creationId xmlns:a16="http://schemas.microsoft.com/office/drawing/2014/main" id="{0FF821D3-C64F-7124-FC29-D2EE7A0761A2}"/>
              </a:ext>
            </a:extLst>
          </p:cNvPr>
          <p:cNvSpPr>
            <a:spLocks noGrp="1"/>
          </p:cNvSpPr>
          <p:nvPr>
            <p:ph sz="half" idx="2"/>
          </p:nvPr>
        </p:nvSpPr>
        <p:spPr/>
        <p:txBody>
          <a:bodyPr>
            <a:normAutofit/>
          </a:bodyPr>
          <a:lstStyle/>
          <a:p>
            <a:pPr marL="0" indent="0">
              <a:buNone/>
            </a:pPr>
            <a:r>
              <a:rPr lang="en-US" sz="1600" dirty="0">
                <a:latin typeface="Consolas" panose="020B0609020204030204" pitchFamily="49" charset="0"/>
              </a:rPr>
              <a:t>public static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DependencyProperty</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IsDefaultProperty</a:t>
            </a:r>
            <a:r>
              <a:rPr lang="en-US" sz="1600" dirty="0">
                <a:latin typeface="Consolas" panose="020B0609020204030204" pitchFamily="49" charset="0"/>
              </a:rPr>
              <a:t>;</a:t>
            </a:r>
          </a:p>
          <a:p>
            <a:pPr marL="0" indent="0">
              <a:buNone/>
            </a:pPr>
            <a:r>
              <a:rPr lang="en-US" sz="1600" dirty="0" err="1">
                <a:latin typeface="Consolas" panose="020B0609020204030204" pitchFamily="49" charset="0"/>
              </a:rPr>
              <a:t>Button.IsDefaultProperty</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DependencyProperty.Register</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(bool),</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(Button),</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FrameworkPropertyMetadata</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false,</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PropertyChangedCallback</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OnIsDefaultChanged</a:t>
            </a:r>
            <a:r>
              <a:rPr lang="en-US" sz="1600" dirty="0">
                <a:latin typeface="Consolas" panose="020B0609020204030204" pitchFamily="49" charset="0"/>
              </a:rPr>
              <a:t>)));</a:t>
            </a:r>
          </a:p>
        </p:txBody>
      </p:sp>
    </p:spTree>
    <p:extLst>
      <p:ext uri="{BB962C8B-B14F-4D97-AF65-F5344CB8AC3E}">
        <p14:creationId xmlns:p14="http://schemas.microsoft.com/office/powerpoint/2010/main" val="3887048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A1A795-9F3B-4412-B88B-45CFD4162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119176-D999-4429-8EE2-965C05B03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4918B7-0D16-48A2-8B49-9948EC9BD3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a:xfrm>
            <a:off x="718457" y="531278"/>
            <a:ext cx="3211517" cy="5292579"/>
          </a:xfrm>
        </p:spPr>
        <p:txBody>
          <a:bodyPr>
            <a:normAutofit/>
          </a:bodyPr>
          <a:lstStyle/>
          <a:p>
            <a:r>
              <a:rPr lang="en-US" sz="1400">
                <a:solidFill>
                  <a:srgbClr val="FFFFFF"/>
                </a:solidFill>
              </a:rPr>
              <a:t>DependencyProperty.Register()</a:t>
            </a:r>
          </a:p>
        </p:txBody>
      </p:sp>
      <p:sp useBgFill="1">
        <p:nvSpPr>
          <p:cNvPr id="15" name="Freeform: Shape 14">
            <a:extLst>
              <a:ext uri="{FF2B5EF4-FFF2-40B4-BE49-F238E27FC236}">
                <a16:creationId xmlns:a16="http://schemas.microsoft.com/office/drawing/2014/main" id="{F72123AE-04D3-447B-AB03-A6913AB38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A1A219F9-60BB-12E3-50B5-CEDABE079CFC}"/>
              </a:ext>
            </a:extLst>
          </p:cNvPr>
          <p:cNvGraphicFramePr>
            <a:graphicFrameLocks noGrp="1"/>
          </p:cNvGraphicFramePr>
          <p:nvPr>
            <p:ph idx="1"/>
            <p:extLst>
              <p:ext uri="{D42A27DB-BD31-4B8C-83A1-F6EECF244321}">
                <p14:modId xmlns:p14="http://schemas.microsoft.com/office/powerpoint/2010/main" val="91106588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78514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err="1"/>
              <a:t>DependencyProperty.Register</a:t>
            </a:r>
            <a:r>
              <a:rPr lang="en-US" dirty="0"/>
              <a:t>()</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sz="half" idx="1"/>
          </p:nvPr>
        </p:nvSpPr>
        <p:spPr/>
        <p:txBody>
          <a:bodyPr>
            <a:normAutofit/>
          </a:bodyPr>
          <a:lstStyle/>
          <a:p>
            <a:pPr marL="0" indent="0">
              <a:buNone/>
            </a:pPr>
            <a:r>
              <a:rPr lang="en-US" sz="1600" dirty="0">
                <a:latin typeface="Consolas" panose="020B0609020204030204" pitchFamily="49" charset="0"/>
              </a:rPr>
              <a:t>public static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DependencyProperty</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IsDefaultProperty</a:t>
            </a:r>
            <a:r>
              <a:rPr lang="en-US" sz="1600" dirty="0">
                <a:latin typeface="Consolas" panose="020B0609020204030204" pitchFamily="49" charset="0"/>
              </a:rPr>
              <a:t>; </a:t>
            </a:r>
          </a:p>
          <a:p>
            <a:pPr marL="0" indent="0">
              <a:buNone/>
            </a:pPr>
            <a:r>
              <a:rPr lang="en-US" sz="1600" dirty="0" err="1">
                <a:latin typeface="Consolas" panose="020B0609020204030204" pitchFamily="49" charset="0"/>
              </a:rPr>
              <a:t>Button.IsDefaultProperty</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DependencyProperty.Register</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(bool),</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(Button),</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FrameworkPropertyMetadata</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false,</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PropertyChangedCallback</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OnIsDefaultChanged</a:t>
            </a:r>
            <a:r>
              <a:rPr lang="en-US" sz="1600" dirty="0">
                <a:latin typeface="Consolas" panose="020B0609020204030204" pitchFamily="49" charset="0"/>
              </a:rPr>
              <a:t>)));</a:t>
            </a:r>
          </a:p>
        </p:txBody>
      </p:sp>
      <p:sp>
        <p:nvSpPr>
          <p:cNvPr id="4" name="Content Placeholder 3">
            <a:extLst>
              <a:ext uri="{FF2B5EF4-FFF2-40B4-BE49-F238E27FC236}">
                <a16:creationId xmlns:a16="http://schemas.microsoft.com/office/drawing/2014/main" id="{0FF821D3-C64F-7124-FC29-D2EE7A0761A2}"/>
              </a:ext>
            </a:extLst>
          </p:cNvPr>
          <p:cNvSpPr>
            <a:spLocks noGrp="1"/>
          </p:cNvSpPr>
          <p:nvPr>
            <p:ph sz="half" idx="2"/>
          </p:nvPr>
        </p:nvSpPr>
        <p:spPr/>
        <p:txBody>
          <a:bodyPr>
            <a:normAutofit/>
          </a:bodyPr>
          <a:lstStyle/>
          <a:p>
            <a:pPr marL="0" indent="0">
              <a:buNone/>
            </a:pPr>
            <a:r>
              <a:rPr lang="en-US" sz="1600" dirty="0" err="1">
                <a:latin typeface="Consolas" panose="020B0609020204030204" pitchFamily="49" charset="0"/>
              </a:rPr>
              <a:t>FrameworkPropertyMetadata</a:t>
            </a:r>
            <a:r>
              <a:rPr lang="en-US" sz="1600" dirty="0">
                <a:latin typeface="Consolas" panose="020B0609020204030204" pitchFamily="49" charset="0"/>
              </a:rPr>
              <a:t>&lt;T&gt;(</a:t>
            </a:r>
            <a:br>
              <a:rPr lang="en-US" sz="1600" dirty="0">
                <a:latin typeface="Consolas" panose="020B0609020204030204" pitchFamily="49" charset="0"/>
              </a:rPr>
            </a:br>
            <a:r>
              <a:rPr lang="en-US" sz="1600" dirty="0">
                <a:latin typeface="Consolas" panose="020B0609020204030204" pitchFamily="49" charset="0"/>
              </a:rPr>
              <a:t>  T </a:t>
            </a:r>
            <a:r>
              <a:rPr lang="en-US" sz="1600" dirty="0" err="1">
                <a:latin typeface="Consolas" panose="020B0609020204030204" pitchFamily="49" charset="0"/>
              </a:rPr>
              <a:t>defaultValue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delegate </a:t>
            </a:r>
            <a:r>
              <a:rPr lang="en-US" sz="1600" dirty="0" err="1">
                <a:latin typeface="Consolas" panose="020B0609020204030204" pitchFamily="49" charset="0"/>
              </a:rPr>
              <a:t>OnPropertyChanged</a:t>
            </a:r>
            <a:r>
              <a:rPr lang="en-US" sz="1600" dirty="0">
                <a:latin typeface="Consolas" panose="020B0609020204030204" pitchFamily="49" charset="0"/>
              </a:rPr>
              <a:t>)</a:t>
            </a:r>
          </a:p>
        </p:txBody>
      </p:sp>
    </p:spTree>
    <p:extLst>
      <p:ext uri="{BB962C8B-B14F-4D97-AF65-F5344CB8AC3E}">
        <p14:creationId xmlns:p14="http://schemas.microsoft.com/office/powerpoint/2010/main" val="396212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err="1"/>
              <a:t>FrameworkPropertyMetadata</a:t>
            </a:r>
            <a:endParaRPr lang="en-US" dirty="0"/>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idx="1"/>
          </p:nvPr>
        </p:nvSpPr>
        <p:spPr/>
        <p:txBody>
          <a:bodyPr>
            <a:normAutofit fontScale="77500" lnSpcReduction="20000"/>
          </a:bodyPr>
          <a:lstStyle/>
          <a:p>
            <a:pPr marL="0" indent="0">
              <a:buNone/>
            </a:pPr>
            <a:r>
              <a:rPr lang="en-US" sz="1800" dirty="0"/>
              <a:t>The </a:t>
            </a:r>
            <a:r>
              <a:rPr lang="en-US" sz="1800" dirty="0" err="1">
                <a:latin typeface="Consolas" panose="020B0609020204030204" pitchFamily="49" charset="0"/>
              </a:rPr>
              <a:t>FrameworkPropertyMetadata</a:t>
            </a:r>
            <a:r>
              <a:rPr lang="en-US" sz="1800" dirty="0"/>
              <a:t> object indicates which services the dependency property used (e.g., data binding, animation, journaling, etc.).</a:t>
            </a:r>
          </a:p>
          <a:p>
            <a:pPr marL="0" indent="0">
              <a:buNone/>
            </a:pPr>
            <a:r>
              <a:rPr lang="en-US" dirty="0"/>
              <a:t>Some flags it contains:</a:t>
            </a:r>
          </a:p>
          <a:p>
            <a:pPr marL="0" indent="0">
              <a:buNone/>
            </a:pPr>
            <a:r>
              <a:rPr lang="en-US" sz="1800" dirty="0" err="1">
                <a:latin typeface="Consolas" panose="020B0609020204030204" pitchFamily="49" charset="0"/>
              </a:rPr>
              <a:t>AffectsArrange</a:t>
            </a:r>
            <a:r>
              <a:rPr lang="en-US" sz="1800" dirty="0"/>
              <a:t>, </a:t>
            </a:r>
            <a:r>
              <a:rPr lang="en-US" sz="1800" dirty="0" err="1">
                <a:latin typeface="Consolas" panose="020B0609020204030204" pitchFamily="49" charset="0"/>
              </a:rPr>
              <a:t>AffectsMeasure</a:t>
            </a:r>
            <a:r>
              <a:rPr lang="en-US" sz="1800" dirty="0"/>
              <a:t>, </a:t>
            </a:r>
            <a:r>
              <a:rPr lang="en-US" sz="1800" dirty="0" err="1">
                <a:latin typeface="Consolas" panose="020B0609020204030204" pitchFamily="49" charset="0"/>
              </a:rPr>
              <a:t>AffectsParentArrange</a:t>
            </a:r>
            <a:r>
              <a:rPr lang="en-US" sz="1800" dirty="0"/>
              <a:t>, </a:t>
            </a:r>
            <a:r>
              <a:rPr lang="en-US" sz="1800" dirty="0" err="1">
                <a:latin typeface="Consolas" panose="020B0609020204030204" pitchFamily="49" charset="0"/>
              </a:rPr>
              <a:t>AffectsParentMeasure</a:t>
            </a:r>
            <a:r>
              <a:rPr lang="en-US" sz="1800" dirty="0"/>
              <a:t>: adjacent elements or parents must be measured again for layout if the property changes (e.g.: </a:t>
            </a:r>
            <a:r>
              <a:rPr lang="en-US" sz="1800" dirty="0">
                <a:latin typeface="Consolas" panose="020B0609020204030204" pitchFamily="49" charset="0"/>
              </a:rPr>
              <a:t>Margin</a:t>
            </a:r>
            <a:r>
              <a:rPr lang="en-US" sz="1800" dirty="0"/>
              <a:t>).</a:t>
            </a:r>
          </a:p>
          <a:p>
            <a:pPr marL="0" indent="0">
              <a:buNone/>
            </a:pPr>
            <a:r>
              <a:rPr lang="en-US" dirty="0" err="1">
                <a:latin typeface="Consolas" panose="020B0609020204030204" pitchFamily="49" charset="0"/>
              </a:rPr>
              <a:t>AffectsRender</a:t>
            </a:r>
            <a:r>
              <a:rPr lang="en-US" dirty="0"/>
              <a:t>: the element must be rendered again if the property changes.</a:t>
            </a:r>
          </a:p>
          <a:p>
            <a:pPr marL="0" indent="0">
              <a:buNone/>
            </a:pPr>
            <a:r>
              <a:rPr lang="en-US" sz="1800" dirty="0">
                <a:latin typeface="Consolas" panose="020B0609020204030204" pitchFamily="49" charset="0"/>
              </a:rPr>
              <a:t>Inherits</a:t>
            </a:r>
            <a:r>
              <a:rPr lang="en-US" sz="1800" dirty="0"/>
              <a:t>: the property value propagates down the element tree and can be inherited by nested elements.</a:t>
            </a:r>
          </a:p>
          <a:p>
            <a:pPr marL="0" indent="0">
              <a:buNone/>
            </a:pPr>
            <a:r>
              <a:rPr lang="en-US" dirty="0" err="1">
                <a:latin typeface="Consolas" panose="020B0609020204030204" pitchFamily="49" charset="0"/>
              </a:rPr>
              <a:t>IsAnimationProhibited</a:t>
            </a:r>
            <a:r>
              <a:rPr lang="en-US" dirty="0"/>
              <a:t>: the property cannot be used in an animation.</a:t>
            </a:r>
            <a:endParaRPr lang="en-US" sz="1800" dirty="0"/>
          </a:p>
          <a:p>
            <a:pPr marL="0" indent="0">
              <a:buNone/>
            </a:pPr>
            <a:r>
              <a:rPr lang="en-US" sz="1800" dirty="0" err="1">
                <a:latin typeface="Consolas" panose="020B0609020204030204" pitchFamily="49" charset="0"/>
              </a:rPr>
              <a:t>IsNotDataBindable</a:t>
            </a:r>
            <a:r>
              <a:rPr lang="en-US" sz="1800" dirty="0"/>
              <a:t>: the property cannot be used with a data binding expression.</a:t>
            </a:r>
          </a:p>
          <a:p>
            <a:pPr marL="0" indent="0">
              <a:buNone/>
            </a:pPr>
            <a:r>
              <a:rPr lang="en-US" sz="1800" dirty="0">
                <a:latin typeface="Consolas" panose="020B0609020204030204" pitchFamily="49" charset="0"/>
              </a:rPr>
              <a:t>Journal</a:t>
            </a:r>
            <a:r>
              <a:rPr lang="en-US" sz="1800" dirty="0"/>
              <a:t>: the property will be persisted to the navigation history.</a:t>
            </a:r>
          </a:p>
          <a:p>
            <a:pPr marL="0" indent="0">
              <a:buNone/>
            </a:pPr>
            <a:r>
              <a:rPr lang="en-US" sz="1800" dirty="0" err="1">
                <a:latin typeface="Consolas" panose="020B0609020204030204" pitchFamily="49" charset="0"/>
              </a:rPr>
              <a:t>DefaultValue</a:t>
            </a:r>
            <a:r>
              <a:rPr lang="en-US" sz="1800" dirty="0"/>
              <a:t>: the default value for the property.</a:t>
            </a:r>
          </a:p>
          <a:p>
            <a:pPr marL="0" indent="0">
              <a:buNone/>
            </a:pPr>
            <a:r>
              <a:rPr lang="en-US" dirty="0" err="1">
                <a:latin typeface="Consolas" panose="020B0609020204030204" pitchFamily="49" charset="0"/>
              </a:rPr>
              <a:t>CoerceValueCallback</a:t>
            </a:r>
            <a:r>
              <a:rPr lang="en-US" dirty="0"/>
              <a:t>: see later</a:t>
            </a:r>
          </a:p>
          <a:p>
            <a:pPr marL="0" indent="0">
              <a:buNone/>
            </a:pPr>
            <a:r>
              <a:rPr lang="en-US" sz="1800" dirty="0" err="1">
                <a:latin typeface="Consolas" panose="020B0609020204030204" pitchFamily="49" charset="0"/>
              </a:rPr>
              <a:t>PropertyChangeCallback</a:t>
            </a:r>
            <a:r>
              <a:rPr lang="en-US" sz="1800" dirty="0"/>
              <a:t>: a callback that is called when the property changes.</a:t>
            </a:r>
          </a:p>
        </p:txBody>
      </p:sp>
    </p:spTree>
    <p:extLst>
      <p:ext uri="{BB962C8B-B14F-4D97-AF65-F5344CB8AC3E}">
        <p14:creationId xmlns:p14="http://schemas.microsoft.com/office/powerpoint/2010/main" val="2661165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err="1"/>
              <a:t>DependencyProperty.Register</a:t>
            </a:r>
            <a:r>
              <a:rPr lang="en-US" dirty="0"/>
              <a:t>()</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sz="half" idx="1"/>
          </p:nvPr>
        </p:nvSpPr>
        <p:spPr/>
        <p:txBody>
          <a:bodyPr>
            <a:normAutofit/>
          </a:bodyPr>
          <a:lstStyle/>
          <a:p>
            <a:pPr marL="0" indent="0">
              <a:buNone/>
            </a:pPr>
            <a:r>
              <a:rPr lang="en-US" sz="1600" dirty="0">
                <a:latin typeface="Consolas" panose="020B0609020204030204" pitchFamily="49" charset="0"/>
              </a:rPr>
              <a:t>public static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DependencyProperty</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IsDefaultProperty</a:t>
            </a:r>
            <a:r>
              <a:rPr lang="en-US" sz="1600" dirty="0">
                <a:latin typeface="Consolas" panose="020B0609020204030204" pitchFamily="49" charset="0"/>
              </a:rPr>
              <a:t>; </a:t>
            </a:r>
          </a:p>
          <a:p>
            <a:pPr marL="0" indent="0">
              <a:buNone/>
            </a:pPr>
            <a:r>
              <a:rPr lang="en-US" sz="1600" dirty="0" err="1">
                <a:latin typeface="Consolas" panose="020B0609020204030204" pitchFamily="49" charset="0"/>
              </a:rPr>
              <a:t>Button.IsDefaultProperty</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DependencyProperty.Register</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(bool),</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(Button),</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FrameworkPropertyMetadata</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false,</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PropertyChangedCallback</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OnIsDefaultChanged</a:t>
            </a:r>
            <a:r>
              <a:rPr lang="en-US" sz="1600" dirty="0">
                <a:latin typeface="Consolas" panose="020B0609020204030204" pitchFamily="49" charset="0"/>
              </a:rPr>
              <a:t>)));</a:t>
            </a:r>
          </a:p>
        </p:txBody>
      </p:sp>
      <p:sp>
        <p:nvSpPr>
          <p:cNvPr id="4" name="Content Placeholder 3">
            <a:extLst>
              <a:ext uri="{FF2B5EF4-FFF2-40B4-BE49-F238E27FC236}">
                <a16:creationId xmlns:a16="http://schemas.microsoft.com/office/drawing/2014/main" id="{0FF821D3-C64F-7124-FC29-D2EE7A0761A2}"/>
              </a:ext>
            </a:extLst>
          </p:cNvPr>
          <p:cNvSpPr>
            <a:spLocks noGrp="1"/>
          </p:cNvSpPr>
          <p:nvPr>
            <p:ph sz="half" idx="2"/>
          </p:nvPr>
        </p:nvSpPr>
        <p:spPr/>
        <p:txBody>
          <a:bodyPr>
            <a:normAutofit/>
          </a:bodyPr>
          <a:lstStyle/>
          <a:p>
            <a:pPr marL="0" indent="0">
              <a:buNone/>
            </a:pPr>
            <a:r>
              <a:rPr lang="en-US" sz="1600" dirty="0" err="1">
                <a:latin typeface="Consolas" panose="020B0609020204030204" pitchFamily="49" charset="0"/>
              </a:rPr>
              <a:t>FrameworkPropertyMetadata</a:t>
            </a:r>
            <a:r>
              <a:rPr lang="en-US" sz="1600" dirty="0">
                <a:latin typeface="Consolas" panose="020B0609020204030204" pitchFamily="49" charset="0"/>
              </a:rPr>
              <a:t>&lt;T&gt;(</a:t>
            </a:r>
            <a:br>
              <a:rPr lang="en-US" sz="1600" dirty="0">
                <a:latin typeface="Consolas" panose="020B0609020204030204" pitchFamily="49" charset="0"/>
              </a:rPr>
            </a:br>
            <a:r>
              <a:rPr lang="en-US" sz="1600" dirty="0">
                <a:latin typeface="Consolas" panose="020B0609020204030204" pitchFamily="49" charset="0"/>
              </a:rPr>
              <a:t>  T </a:t>
            </a:r>
            <a:r>
              <a:rPr lang="en-US" sz="1600" dirty="0" err="1">
                <a:latin typeface="Consolas" panose="020B0609020204030204" pitchFamily="49" charset="0"/>
              </a:rPr>
              <a:t>defaultValue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delegate </a:t>
            </a:r>
            <a:r>
              <a:rPr lang="en-US" sz="1600" dirty="0" err="1">
                <a:latin typeface="Consolas" panose="020B0609020204030204" pitchFamily="49" charset="0"/>
              </a:rPr>
              <a:t>OnPropertyChanged</a:t>
            </a:r>
            <a:r>
              <a:rPr lang="en-US" sz="1600" dirty="0">
                <a:latin typeface="Consolas" panose="020B0609020204030204" pitchFamily="49" charset="0"/>
              </a:rPr>
              <a:t>)</a:t>
            </a:r>
          </a:p>
        </p:txBody>
      </p:sp>
    </p:spTree>
    <p:extLst>
      <p:ext uri="{BB962C8B-B14F-4D97-AF65-F5344CB8AC3E}">
        <p14:creationId xmlns:p14="http://schemas.microsoft.com/office/powerpoint/2010/main" val="2139029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a:t>Dependency Property Wrapper</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sz="half" idx="1"/>
          </p:nvPr>
        </p:nvSpPr>
        <p:spPr/>
        <p:txBody>
          <a:bodyPr>
            <a:normAutofit fontScale="92500" lnSpcReduction="10000"/>
          </a:bodyPr>
          <a:lstStyle/>
          <a:p>
            <a:pPr marL="0" indent="0">
              <a:buNone/>
            </a:pPr>
            <a:r>
              <a:rPr lang="en-US" sz="1600" dirty="0">
                <a:latin typeface="Consolas" panose="020B0609020204030204" pitchFamily="49" charset="0"/>
              </a:rPr>
              <a:t>public static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DependencyProperty</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IsDefaultProperty</a:t>
            </a:r>
            <a:r>
              <a:rPr lang="en-US" sz="1600" dirty="0">
                <a:latin typeface="Consolas" panose="020B0609020204030204" pitchFamily="49" charset="0"/>
              </a:rPr>
              <a:t>; </a:t>
            </a:r>
          </a:p>
          <a:p>
            <a:pPr marL="0" indent="0">
              <a:buNone/>
            </a:pPr>
            <a:r>
              <a:rPr lang="en-US" sz="1600" dirty="0" err="1">
                <a:latin typeface="Consolas" panose="020B0609020204030204" pitchFamily="49" charset="0"/>
              </a:rPr>
              <a:t>Button.IsDefaultProperty</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DependencyProperty.Register</a:t>
            </a:r>
            <a:r>
              <a:rPr lang="en-US" sz="1600" dirty="0">
                <a:latin typeface="Consolas" panose="020B0609020204030204" pitchFamily="49" charset="0"/>
              </a:rPr>
              <a:t>(…);</a:t>
            </a:r>
          </a:p>
          <a:p>
            <a:pPr marL="0" indent="0">
              <a:buNone/>
            </a:pPr>
            <a:r>
              <a:rPr lang="en-US" sz="1600" dirty="0">
                <a:latin typeface="Consolas" panose="020B0609020204030204" pitchFamily="49" charset="0"/>
              </a:rPr>
              <a:t>// optional</a:t>
            </a:r>
            <a:br>
              <a:rPr lang="en-US" sz="1600" dirty="0">
                <a:latin typeface="Consolas" panose="020B0609020204030204" pitchFamily="49" charset="0"/>
              </a:rPr>
            </a:br>
            <a:r>
              <a:rPr lang="en-US" sz="1600" dirty="0">
                <a:latin typeface="Consolas" panose="020B0609020204030204" pitchFamily="49" charset="0"/>
              </a:rPr>
              <a:t>public bool </a:t>
            </a:r>
            <a:r>
              <a:rPr lang="en-US" sz="1600" dirty="0" err="1">
                <a:latin typeface="Consolas" panose="020B0609020204030204" pitchFamily="49" charset="0"/>
              </a:rPr>
              <a:t>IsDefault</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get {</a:t>
            </a:r>
            <a:br>
              <a:rPr lang="en-US" sz="1600" dirty="0">
                <a:latin typeface="Consolas" panose="020B0609020204030204" pitchFamily="49" charset="0"/>
              </a:rPr>
            </a:br>
            <a:r>
              <a:rPr lang="en-US" sz="1600" dirty="0">
                <a:latin typeface="Consolas" panose="020B0609020204030204" pitchFamily="49" charset="0"/>
              </a:rPr>
              <a:t>    return (bool)</a:t>
            </a:r>
            <a:r>
              <a:rPr lang="en-US" sz="1600" dirty="0" err="1">
                <a:latin typeface="Consolas" panose="020B0609020204030204" pitchFamily="49" charset="0"/>
              </a:rPr>
              <a:t>GetValue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Button.IsDefaultProperty</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set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SetValue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Button.IsDefaultProperty</a:t>
            </a:r>
            <a:r>
              <a:rPr lang="en-US" sz="1600" dirty="0">
                <a:latin typeface="Consolas" panose="020B0609020204030204" pitchFamily="49" charset="0"/>
              </a:rPr>
              <a:t>, value);</a:t>
            </a:r>
            <a:br>
              <a:rPr lang="en-US" sz="1600" dirty="0">
                <a:latin typeface="Consolas" panose="020B0609020204030204" pitchFamily="49" charset="0"/>
              </a:rPr>
            </a:b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a:t>
            </a:r>
          </a:p>
        </p:txBody>
      </p:sp>
      <p:sp>
        <p:nvSpPr>
          <p:cNvPr id="4" name="Content Placeholder 3">
            <a:extLst>
              <a:ext uri="{FF2B5EF4-FFF2-40B4-BE49-F238E27FC236}">
                <a16:creationId xmlns:a16="http://schemas.microsoft.com/office/drawing/2014/main" id="{0FF821D3-C64F-7124-FC29-D2EE7A0761A2}"/>
              </a:ext>
            </a:extLst>
          </p:cNvPr>
          <p:cNvSpPr>
            <a:spLocks noGrp="1"/>
          </p:cNvSpPr>
          <p:nvPr>
            <p:ph sz="half" idx="2"/>
          </p:nvPr>
        </p:nvSpPr>
        <p:spPr/>
        <p:txBody>
          <a:bodyPr>
            <a:normAutofit fontScale="92500" lnSpcReduction="10000"/>
          </a:bodyPr>
          <a:lstStyle/>
          <a:p>
            <a:pPr marL="0" indent="0">
              <a:buNone/>
            </a:pPr>
            <a:r>
              <a:rPr lang="en-US" sz="1600" dirty="0" err="1">
                <a:latin typeface="Consolas" panose="020B0609020204030204" pitchFamily="49" charset="0"/>
              </a:rPr>
              <a:t>DependencyObject.SetValue</a:t>
            </a:r>
            <a:r>
              <a:rPr lang="en-US" sz="1600" dirty="0">
                <a:latin typeface="Consolas" panose="020B0609020204030204" pitchFamily="49" charset="0"/>
              </a:rPr>
              <a:t>()</a:t>
            </a:r>
          </a:p>
          <a:p>
            <a:r>
              <a:rPr lang="en-US" sz="1600" dirty="0"/>
              <a:t>Stores a value for a dependency property</a:t>
            </a:r>
          </a:p>
          <a:p>
            <a:pPr marL="0" indent="0">
              <a:buNone/>
            </a:pPr>
            <a:r>
              <a:rPr lang="en-US" sz="1600" dirty="0" err="1">
                <a:latin typeface="Consolas" panose="020B0609020204030204" pitchFamily="49" charset="0"/>
              </a:rPr>
              <a:t>DependencyObject.GetValue</a:t>
            </a:r>
            <a:r>
              <a:rPr lang="en-US" sz="1600" dirty="0">
                <a:latin typeface="Consolas" panose="020B0609020204030204" pitchFamily="49" charset="0"/>
              </a:rPr>
              <a:t>()</a:t>
            </a:r>
          </a:p>
          <a:p>
            <a:r>
              <a:rPr lang="en-US" sz="1600" dirty="0"/>
              <a:t>Retrieves the last value set to a dependency property, or the default value, if none was yet set.</a:t>
            </a:r>
          </a:p>
          <a:p>
            <a:pPr marL="0" indent="0">
              <a:buNone/>
            </a:pPr>
            <a:r>
              <a:rPr lang="en-US" sz="1600" dirty="0"/>
              <a:t>Beware, </a:t>
            </a:r>
            <a:r>
              <a:rPr lang="en-US" sz="1600" dirty="0">
                <a:solidFill>
                  <a:schemeClr val="accent5"/>
                </a:solidFill>
              </a:rPr>
              <a:t>not generic, type casting required</a:t>
            </a:r>
            <a:r>
              <a:rPr lang="en-US" sz="1600" dirty="0"/>
              <a:t>. </a:t>
            </a:r>
            <a:r>
              <a:rPr lang="en-US" sz="1600" dirty="0">
                <a:sym typeface="Wingdings" panose="05000000000000000000" pitchFamily="2" charset="2"/>
              </a:rPr>
              <a:t></a:t>
            </a:r>
          </a:p>
          <a:p>
            <a:pPr marL="0" indent="0">
              <a:buNone/>
            </a:pPr>
            <a:r>
              <a:rPr lang="en-US" sz="1600" dirty="0">
                <a:sym typeface="Wingdings" panose="05000000000000000000" pitchFamily="2" charset="2"/>
              </a:rPr>
              <a:t>Beware – the XAML parser uses the property wrapper in compile time, </a:t>
            </a:r>
            <a:r>
              <a:rPr lang="en-US" sz="1600" dirty="0">
                <a:solidFill>
                  <a:schemeClr val="accent5"/>
                </a:solidFill>
                <a:sym typeface="Wingdings" panose="05000000000000000000" pitchFamily="2" charset="2"/>
              </a:rPr>
              <a:t>WPF directly calls the </a:t>
            </a:r>
            <a:r>
              <a:rPr lang="en-US" sz="1600" dirty="0" err="1">
                <a:solidFill>
                  <a:schemeClr val="accent5"/>
                </a:solidFill>
                <a:latin typeface="Consolas" panose="020B0609020204030204" pitchFamily="49" charset="0"/>
                <a:sym typeface="Wingdings" panose="05000000000000000000" pitchFamily="2" charset="2"/>
              </a:rPr>
              <a:t>GetValue</a:t>
            </a:r>
            <a:r>
              <a:rPr lang="en-US" sz="1600" dirty="0">
                <a:solidFill>
                  <a:schemeClr val="accent5"/>
                </a:solidFill>
                <a:latin typeface="Consolas" panose="020B0609020204030204" pitchFamily="49" charset="0"/>
                <a:sym typeface="Wingdings" panose="05000000000000000000" pitchFamily="2" charset="2"/>
              </a:rPr>
              <a:t>() </a:t>
            </a:r>
            <a:r>
              <a:rPr lang="en-US" sz="1600" dirty="0">
                <a:solidFill>
                  <a:schemeClr val="accent5"/>
                </a:solidFill>
                <a:sym typeface="Wingdings" panose="05000000000000000000" pitchFamily="2" charset="2"/>
              </a:rPr>
              <a:t>/ </a:t>
            </a:r>
            <a:r>
              <a:rPr lang="en-US" sz="1600" dirty="0" err="1">
                <a:solidFill>
                  <a:schemeClr val="accent5"/>
                </a:solidFill>
                <a:latin typeface="Consolas" panose="020B0609020204030204" pitchFamily="49" charset="0"/>
                <a:sym typeface="Wingdings" panose="05000000000000000000" pitchFamily="2" charset="2"/>
              </a:rPr>
              <a:t>SetValue</a:t>
            </a:r>
            <a:r>
              <a:rPr lang="en-US" sz="1600" dirty="0">
                <a:solidFill>
                  <a:schemeClr val="accent5"/>
                </a:solidFill>
                <a:latin typeface="Consolas" panose="020B0609020204030204" pitchFamily="49" charset="0"/>
                <a:sym typeface="Wingdings" panose="05000000000000000000" pitchFamily="2" charset="2"/>
              </a:rPr>
              <a:t>()</a:t>
            </a:r>
            <a:r>
              <a:rPr lang="en-US" sz="1600" dirty="0">
                <a:solidFill>
                  <a:schemeClr val="accent5"/>
                </a:solidFill>
                <a:sym typeface="Wingdings" panose="05000000000000000000" pitchFamily="2" charset="2"/>
              </a:rPr>
              <a:t> methods at runtime</a:t>
            </a:r>
            <a:r>
              <a:rPr lang="en-US" sz="1600" dirty="0">
                <a:sym typeface="Wingdings" panose="05000000000000000000" pitchFamily="2" charset="2"/>
              </a:rPr>
              <a:t>.</a:t>
            </a:r>
          </a:p>
          <a:p>
            <a:r>
              <a:rPr lang="en-US" sz="1600" dirty="0">
                <a:solidFill>
                  <a:schemeClr val="accent5"/>
                </a:solidFill>
                <a:sym typeface="Wingdings" panose="05000000000000000000" pitchFamily="2" charset="2"/>
              </a:rPr>
              <a:t>Property wrappers should not contain any custom logic.</a:t>
            </a:r>
          </a:p>
          <a:p>
            <a:pPr marL="0" indent="0">
              <a:buNone/>
            </a:pPr>
            <a:r>
              <a:rPr lang="en-US" sz="1600" dirty="0">
                <a:sym typeface="Wingdings" panose="05000000000000000000" pitchFamily="2" charset="2"/>
              </a:rPr>
              <a:t>Dependency properties can be used through their wrapper as normal </a:t>
            </a:r>
            <a:r>
              <a:rPr lang="en-US" sz="1600" dirty="0" err="1">
                <a:sym typeface="Wingdings" panose="05000000000000000000" pitchFamily="2" charset="2"/>
              </a:rPr>
              <a:t>.net</a:t>
            </a:r>
            <a:r>
              <a:rPr lang="en-US" sz="1600" dirty="0">
                <a:sym typeface="Wingdings" panose="05000000000000000000" pitchFamily="2" charset="2"/>
              </a:rPr>
              <a:t> properties.</a:t>
            </a:r>
          </a:p>
        </p:txBody>
      </p:sp>
    </p:spTree>
    <p:extLst>
      <p:ext uri="{BB962C8B-B14F-4D97-AF65-F5344CB8AC3E}">
        <p14:creationId xmlns:p14="http://schemas.microsoft.com/office/powerpoint/2010/main" val="648735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7E0-EB48-5CF7-130A-F341C1DC2BC8}"/>
              </a:ext>
            </a:extLst>
          </p:cNvPr>
          <p:cNvSpPr>
            <a:spLocks noGrp="1"/>
          </p:cNvSpPr>
          <p:nvPr>
            <p:ph type="title"/>
          </p:nvPr>
        </p:nvSpPr>
        <p:spPr/>
        <p:txBody>
          <a:bodyPr/>
          <a:lstStyle/>
          <a:p>
            <a:r>
              <a:rPr lang="en-US"/>
              <a:t>Dependency Property Change Notification</a:t>
            </a:r>
            <a:endParaRPr lang="en-US" dirty="0"/>
          </a:p>
        </p:txBody>
      </p:sp>
      <p:sp>
        <p:nvSpPr>
          <p:cNvPr id="3" name="Content Placeholder 2">
            <a:extLst>
              <a:ext uri="{FF2B5EF4-FFF2-40B4-BE49-F238E27FC236}">
                <a16:creationId xmlns:a16="http://schemas.microsoft.com/office/drawing/2014/main" id="{D09410F8-6368-E8C3-AAF2-53C9976C3272}"/>
              </a:ext>
            </a:extLst>
          </p:cNvPr>
          <p:cNvSpPr>
            <a:spLocks noGrp="1"/>
          </p:cNvSpPr>
          <p:nvPr>
            <p:ph idx="1"/>
          </p:nvPr>
        </p:nvSpPr>
        <p:spPr/>
        <p:txBody>
          <a:bodyPr/>
          <a:lstStyle/>
          <a:p>
            <a:pPr marL="0" indent="0">
              <a:buNone/>
            </a:pPr>
            <a:r>
              <a:rPr lang="en-US" dirty="0"/>
              <a:t>Dependency properties do not automatically raise notification events when their value changes. They do, however, trigger a </a:t>
            </a:r>
            <a:r>
              <a:rPr lang="en-US" dirty="0">
                <a:latin typeface="Consolas" panose="020B0609020204030204" pitchFamily="49" charset="0"/>
              </a:rPr>
              <a:t>protected</a:t>
            </a:r>
            <a:r>
              <a:rPr lang="en-US" dirty="0"/>
              <a:t> method, called </a:t>
            </a:r>
            <a:r>
              <a:rPr lang="en-US" dirty="0" err="1">
                <a:latin typeface="Consolas" panose="020B0609020204030204" pitchFamily="49" charset="0"/>
              </a:rPr>
              <a:t>OnPropertyChangedCallback</a:t>
            </a:r>
            <a:r>
              <a:rPr lang="en-US" dirty="0">
                <a:latin typeface="Consolas" panose="020B0609020204030204" pitchFamily="49" charset="0"/>
              </a:rPr>
              <a:t>()</a:t>
            </a:r>
            <a:r>
              <a:rPr lang="en-US" dirty="0"/>
              <a:t>. This method calls the </a:t>
            </a:r>
            <a:r>
              <a:rPr lang="en-US" dirty="0" err="1">
                <a:latin typeface="Consolas" panose="020B0609020204030204" pitchFamily="49" charset="0"/>
              </a:rPr>
              <a:t>PropertyChangedCallback</a:t>
            </a:r>
            <a:r>
              <a:rPr lang="en-US" dirty="0"/>
              <a:t> delegate, if it was defined at registration.</a:t>
            </a:r>
          </a:p>
          <a:p>
            <a:pPr marL="0" indent="0">
              <a:buNone/>
            </a:pPr>
            <a:r>
              <a:rPr lang="en-US" dirty="0"/>
              <a:t>Whenever the value of a dependency property changes, WPF can automatically trigger several actions, depending on the property metadata, e.g.:</a:t>
            </a:r>
          </a:p>
          <a:p>
            <a:r>
              <a:rPr lang="en-US" dirty="0"/>
              <a:t>Re-render elements (animations)</a:t>
            </a:r>
          </a:p>
          <a:p>
            <a:r>
              <a:rPr lang="en-US" dirty="0"/>
              <a:t>Update element layout (animations)</a:t>
            </a:r>
          </a:p>
          <a:p>
            <a:r>
              <a:rPr lang="en-US" dirty="0"/>
              <a:t>Refresh data bindings</a:t>
            </a:r>
          </a:p>
          <a:p>
            <a:r>
              <a:rPr lang="en-US" dirty="0"/>
              <a:t>Etc.</a:t>
            </a:r>
          </a:p>
        </p:txBody>
      </p:sp>
    </p:spTree>
    <p:extLst>
      <p:ext uri="{BB962C8B-B14F-4D97-AF65-F5344CB8AC3E}">
        <p14:creationId xmlns:p14="http://schemas.microsoft.com/office/powerpoint/2010/main" val="296792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lnSpcReduction="10000"/>
          </a:bodyPr>
          <a:lstStyle/>
          <a:p>
            <a:pPr marL="457200" indent="-457200">
              <a:buFont typeface="+mj-lt"/>
              <a:buAutoNum type="arabicPeriod"/>
            </a:pPr>
            <a:r>
              <a:rPr lang="en-US" sz="2000" b="0" i="0" dirty="0">
                <a:effectLst/>
              </a:rPr>
              <a:t>Type Hierarchy</a:t>
            </a:r>
            <a:endParaRPr lang="hu-HU" sz="2000" b="0" i="0" dirty="0">
              <a:effectLst/>
            </a:endParaRPr>
          </a:p>
          <a:p>
            <a:pPr lvl="1"/>
            <a:r>
              <a:rPr lang="en-US" sz="1800" b="0" i="0" dirty="0" err="1">
                <a:effectLst/>
                <a:latin typeface="Consolas" panose="020B0609020204030204" pitchFamily="49" charset="0"/>
              </a:rPr>
              <a:t>DispatcherObject</a:t>
            </a:r>
            <a:r>
              <a:rPr lang="en-US" sz="1800" b="0" i="0" dirty="0">
                <a:effectLst/>
              </a:rPr>
              <a:t>, </a:t>
            </a:r>
            <a:r>
              <a:rPr lang="en-US" sz="1800" b="0" i="0" dirty="0" err="1">
                <a:effectLst/>
                <a:latin typeface="Consolas" panose="020B0609020204030204" pitchFamily="49" charset="0"/>
              </a:rPr>
              <a:t>DependencyObject</a:t>
            </a:r>
            <a:r>
              <a:rPr lang="en-US" sz="1800" b="0" i="0" dirty="0">
                <a:effectLst/>
              </a:rPr>
              <a:t>, </a:t>
            </a:r>
            <a:r>
              <a:rPr lang="en-US" sz="1800" b="0" i="0" dirty="0">
                <a:effectLst/>
                <a:latin typeface="Consolas" panose="020B0609020204030204" pitchFamily="49" charset="0"/>
              </a:rPr>
              <a:t>Freezable</a:t>
            </a:r>
            <a:r>
              <a:rPr lang="en-US" sz="1800" b="0" i="0" dirty="0">
                <a:effectLst/>
              </a:rPr>
              <a:t>, </a:t>
            </a:r>
            <a:r>
              <a:rPr lang="en-US" sz="1800" b="0" i="0" dirty="0">
                <a:effectLst/>
                <a:latin typeface="Consolas" panose="020B0609020204030204" pitchFamily="49" charset="0"/>
              </a:rPr>
              <a:t>Visual</a:t>
            </a:r>
            <a:r>
              <a:rPr lang="en-US" sz="1800" b="0" i="0" dirty="0">
                <a:effectLst/>
              </a:rPr>
              <a:t>, </a:t>
            </a:r>
            <a:br>
              <a:rPr lang="en-US" sz="1800" dirty="0"/>
            </a:br>
            <a:r>
              <a:rPr lang="en-US" sz="1800" b="0" i="0" dirty="0" err="1">
                <a:effectLst/>
                <a:latin typeface="Consolas" panose="020B0609020204030204" pitchFamily="49" charset="0"/>
              </a:rPr>
              <a:t>ContentElement</a:t>
            </a:r>
            <a:r>
              <a:rPr lang="en-US" sz="1800" b="0" i="0" dirty="0">
                <a:effectLst/>
              </a:rPr>
              <a:t> base classes</a:t>
            </a:r>
            <a:endParaRPr lang="hu-HU" sz="1800" dirty="0"/>
          </a:p>
          <a:p>
            <a:pPr marL="457200" indent="-457200">
              <a:buFont typeface="+mj-lt"/>
              <a:buAutoNum type="arabicPeriod"/>
            </a:pPr>
            <a:r>
              <a:rPr lang="en-US" sz="2200" b="0" i="0" dirty="0">
                <a:effectLst/>
              </a:rPr>
              <a:t>The Logical and the Visual Trees</a:t>
            </a:r>
            <a:endParaRPr lang="hu-HU" sz="2200" b="0" i="0" dirty="0">
              <a:effectLst/>
            </a:endParaRPr>
          </a:p>
          <a:p>
            <a:pPr marL="457200" indent="-457200">
              <a:buFont typeface="+mj-lt"/>
              <a:buAutoNum type="arabicPeriod"/>
            </a:pPr>
            <a:r>
              <a:rPr lang="en-US" sz="2200" b="0" i="0" dirty="0">
                <a:effectLst/>
              </a:rPr>
              <a:t>Dependency Properties</a:t>
            </a:r>
            <a:endParaRPr lang="hu-HU" sz="2200" b="0" i="0" dirty="0">
              <a:effectLst/>
            </a:endParaRPr>
          </a:p>
          <a:p>
            <a:pPr marL="457200" indent="-457200">
              <a:buFont typeface="+mj-lt"/>
              <a:buAutoNum type="arabicPeriod"/>
            </a:pPr>
            <a:r>
              <a:rPr lang="en-US" sz="2200" b="0" i="0" dirty="0">
                <a:effectLst/>
              </a:rPr>
              <a:t>Attached Properties</a:t>
            </a:r>
            <a:endParaRPr lang="hu-HU" sz="2200" b="0" i="0" dirty="0">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rPr>
              <a:t>StackPanel</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243323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7E0-EB48-5CF7-130A-F341C1DC2BC8}"/>
              </a:ext>
            </a:extLst>
          </p:cNvPr>
          <p:cNvSpPr>
            <a:spLocks noGrp="1"/>
          </p:cNvSpPr>
          <p:nvPr>
            <p:ph type="title"/>
          </p:nvPr>
        </p:nvSpPr>
        <p:spPr/>
        <p:txBody>
          <a:bodyPr/>
          <a:lstStyle/>
          <a:p>
            <a:r>
              <a:rPr lang="en-US" dirty="0"/>
              <a:t>Property Triggers</a:t>
            </a:r>
          </a:p>
        </p:txBody>
      </p:sp>
      <p:sp>
        <p:nvSpPr>
          <p:cNvPr id="3" name="Content Placeholder 2">
            <a:extLst>
              <a:ext uri="{FF2B5EF4-FFF2-40B4-BE49-F238E27FC236}">
                <a16:creationId xmlns:a16="http://schemas.microsoft.com/office/drawing/2014/main" id="{D09410F8-6368-E8C3-AAF2-53C9976C3272}"/>
              </a:ext>
            </a:extLst>
          </p:cNvPr>
          <p:cNvSpPr>
            <a:spLocks noGrp="1"/>
          </p:cNvSpPr>
          <p:nvPr>
            <p:ph idx="1"/>
          </p:nvPr>
        </p:nvSpPr>
        <p:spPr/>
        <p:txBody>
          <a:bodyPr/>
          <a:lstStyle/>
          <a:p>
            <a:pPr marL="0" indent="0">
              <a:buNone/>
            </a:pPr>
            <a:r>
              <a:rPr lang="en-US" dirty="0"/>
              <a:t>One of the features dependency properties enable is property triggers (discussed in detail later, in Session #9: Resources &amp; Styles).</a:t>
            </a:r>
          </a:p>
          <a:p>
            <a:pPr marL="0" indent="0">
              <a:buNone/>
            </a:pPr>
            <a:r>
              <a:rPr lang="en-US" dirty="0"/>
              <a:t>Imagine a scenario when we want to change the background color of a button when the mouse hovers over the button.</a:t>
            </a:r>
          </a:p>
        </p:txBody>
      </p:sp>
    </p:spTree>
    <p:extLst>
      <p:ext uri="{BB962C8B-B14F-4D97-AF65-F5344CB8AC3E}">
        <p14:creationId xmlns:p14="http://schemas.microsoft.com/office/powerpoint/2010/main" val="4264901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7E0-EB48-5CF7-130A-F341C1DC2BC8}"/>
              </a:ext>
            </a:extLst>
          </p:cNvPr>
          <p:cNvSpPr>
            <a:spLocks noGrp="1"/>
          </p:cNvSpPr>
          <p:nvPr>
            <p:ph type="title"/>
          </p:nvPr>
        </p:nvSpPr>
        <p:spPr/>
        <p:txBody>
          <a:bodyPr/>
          <a:lstStyle/>
          <a:p>
            <a:r>
              <a:rPr lang="en-US" dirty="0"/>
              <a:t>Demo: Property Triggers</a:t>
            </a:r>
          </a:p>
        </p:txBody>
      </p:sp>
      <p:sp>
        <p:nvSpPr>
          <p:cNvPr id="3" name="Content Placeholder 2">
            <a:extLst>
              <a:ext uri="{FF2B5EF4-FFF2-40B4-BE49-F238E27FC236}">
                <a16:creationId xmlns:a16="http://schemas.microsoft.com/office/drawing/2014/main" id="{D09410F8-6368-E8C3-AAF2-53C9976C3272}"/>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379935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93C8-AF91-6D0E-C426-9F77240756DA}"/>
              </a:ext>
            </a:extLst>
          </p:cNvPr>
          <p:cNvSpPr>
            <a:spLocks noGrp="1"/>
          </p:cNvSpPr>
          <p:nvPr>
            <p:ph type="title"/>
          </p:nvPr>
        </p:nvSpPr>
        <p:spPr/>
        <p:txBody>
          <a:bodyPr/>
          <a:lstStyle/>
          <a:p>
            <a:r>
              <a:rPr lang="en-US" dirty="0"/>
              <a:t>Dependency Property Value Inheritance</a:t>
            </a:r>
          </a:p>
        </p:txBody>
      </p:sp>
      <p:graphicFrame>
        <p:nvGraphicFramePr>
          <p:cNvPr id="5" name="Content Placeholder 2">
            <a:extLst>
              <a:ext uri="{FF2B5EF4-FFF2-40B4-BE49-F238E27FC236}">
                <a16:creationId xmlns:a16="http://schemas.microsoft.com/office/drawing/2014/main" id="{EE5AA953-3111-8196-2B49-B927369C5E32}"/>
              </a:ext>
            </a:extLst>
          </p:cNvPr>
          <p:cNvGraphicFramePr>
            <a:graphicFrameLocks noGrp="1"/>
          </p:cNvGraphicFramePr>
          <p:nvPr>
            <p:ph idx="1"/>
            <p:extLst>
              <p:ext uri="{D42A27DB-BD31-4B8C-83A1-F6EECF244321}">
                <p14:modId xmlns:p14="http://schemas.microsoft.com/office/powerpoint/2010/main" val="242506115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283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93C8-AF91-6D0E-C426-9F77240756DA}"/>
              </a:ext>
            </a:extLst>
          </p:cNvPr>
          <p:cNvSpPr>
            <a:spLocks noGrp="1"/>
          </p:cNvSpPr>
          <p:nvPr>
            <p:ph type="title"/>
          </p:nvPr>
        </p:nvSpPr>
        <p:spPr/>
        <p:txBody>
          <a:bodyPr/>
          <a:lstStyle/>
          <a:p>
            <a:r>
              <a:rPr lang="en-US" dirty="0"/>
              <a:t>DEMO: Dependency Property Value Inheritance</a:t>
            </a:r>
          </a:p>
        </p:txBody>
      </p:sp>
      <p:sp>
        <p:nvSpPr>
          <p:cNvPr id="3" name="Content Placeholder 2">
            <a:extLst>
              <a:ext uri="{FF2B5EF4-FFF2-40B4-BE49-F238E27FC236}">
                <a16:creationId xmlns:a16="http://schemas.microsoft.com/office/drawing/2014/main" id="{170A7066-78DB-E429-56A4-6A9E3299BA4C}"/>
              </a:ext>
            </a:extLst>
          </p:cNvPr>
          <p:cNvSpPr>
            <a:spLocks noGrp="1"/>
          </p:cNvSpPr>
          <p:nvPr>
            <p:ph idx="1"/>
          </p:nvPr>
        </p:nvSpPr>
        <p:spPr/>
        <p:txBody>
          <a:bodyPr/>
          <a:lstStyle/>
          <a:p>
            <a:pPr marL="0" indent="0" algn="ctr">
              <a:buNone/>
            </a:pPr>
            <a:r>
              <a:rPr lang="en-US" dirty="0"/>
              <a:t>DEMO</a:t>
            </a:r>
          </a:p>
          <a:p>
            <a:pPr marL="0" indent="0">
              <a:buNone/>
            </a:pPr>
            <a:r>
              <a:rPr lang="en-US" dirty="0"/>
              <a:t>Note:</a:t>
            </a:r>
          </a:p>
          <a:p>
            <a:r>
              <a:rPr lang="en-US" dirty="0"/>
              <a:t>The size in the title label did not change.</a:t>
            </a:r>
          </a:p>
          <a:p>
            <a:pPr lvl="1"/>
            <a:r>
              <a:rPr lang="en-US" dirty="0"/>
              <a:t>It was set explicitly.</a:t>
            </a:r>
          </a:p>
          <a:p>
            <a:r>
              <a:rPr lang="en-US" dirty="0"/>
              <a:t>The size in the status bar did not change.</a:t>
            </a:r>
          </a:p>
          <a:p>
            <a:pPr lvl="1"/>
            <a:r>
              <a:rPr lang="en-US" dirty="0" err="1"/>
              <a:t>StatusBar</a:t>
            </a:r>
            <a:r>
              <a:rPr lang="en-US" dirty="0"/>
              <a:t> internally sets its priorities to match system settings.</a:t>
            </a:r>
          </a:p>
          <a:p>
            <a:r>
              <a:rPr lang="en-US" dirty="0"/>
              <a:t>Another reason that property values are not inherited is that inheritance is opt-in:</a:t>
            </a:r>
          </a:p>
          <a:p>
            <a:pPr lvl="1"/>
            <a:r>
              <a:rPr lang="en-US" dirty="0" err="1">
                <a:latin typeface="Consolas" panose="020B0609020204030204" pitchFamily="49" charset="0"/>
              </a:rPr>
              <a:t>FrameworkPropertyMetadata.Inherits</a:t>
            </a:r>
            <a:endParaRPr lang="en-US" dirty="0">
              <a:latin typeface="Consolas" panose="020B0609020204030204" pitchFamily="49" charset="0"/>
            </a:endParaRPr>
          </a:p>
        </p:txBody>
      </p:sp>
    </p:spTree>
    <p:extLst>
      <p:ext uri="{BB962C8B-B14F-4D97-AF65-F5344CB8AC3E}">
        <p14:creationId xmlns:p14="http://schemas.microsoft.com/office/powerpoint/2010/main" val="4143375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1347854313"/>
              </p:ext>
            </p:extLst>
          </p:nvPr>
        </p:nvGraphicFramePr>
        <p:xfrm>
          <a:off x="685800" y="4038070"/>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85800" y="2141538"/>
            <a:ext cx="10131427" cy="1820862"/>
          </a:xfrm>
        </p:spPr>
        <p:txBody>
          <a:bodyPr/>
          <a:lstStyle/>
          <a:p>
            <a:pPr marL="0" indent="0">
              <a:buNone/>
            </a:pPr>
            <a:r>
              <a:rPr lang="en-US" dirty="0"/>
              <a:t>Dependency property values are calculated using a five-step process:</a:t>
            </a:r>
          </a:p>
        </p:txBody>
      </p:sp>
    </p:spTree>
    <p:extLst>
      <p:ext uri="{BB962C8B-B14F-4D97-AF65-F5344CB8AC3E}">
        <p14:creationId xmlns:p14="http://schemas.microsoft.com/office/powerpoint/2010/main" val="4133194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1986605776"/>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3">
            <a:normAutofit fontScale="47500" lnSpcReduction="20000"/>
          </a:bodyPr>
          <a:lstStyle/>
          <a:p>
            <a:pPr marL="0" indent="0">
              <a:buNone/>
            </a:pPr>
            <a:r>
              <a:rPr lang="en-US" sz="2900" dirty="0"/>
              <a:t>Base value providers, in order from highest to lowest precedence:</a:t>
            </a:r>
          </a:p>
          <a:p>
            <a:pPr marL="0" indent="0">
              <a:buNone/>
            </a:pPr>
            <a:r>
              <a:rPr lang="en-US" dirty="0"/>
              <a:t>(consider that if a local value is not set than this store style is very memory-efficient)</a:t>
            </a:r>
          </a:p>
          <a:p>
            <a:pPr marL="342900" indent="-342900">
              <a:buAutoNum type="arabicPeriod"/>
            </a:pPr>
            <a:endParaRPr lang="en-US" sz="2500" dirty="0">
              <a:solidFill>
                <a:schemeClr val="accent6"/>
              </a:solidFill>
            </a:endParaRPr>
          </a:p>
          <a:p>
            <a:pPr marL="342900" indent="-342900">
              <a:buAutoNum type="arabicPeriod"/>
            </a:pPr>
            <a:endParaRPr lang="en-US" sz="2500" dirty="0">
              <a:solidFill>
                <a:schemeClr val="accent6"/>
              </a:solidFill>
            </a:endParaRPr>
          </a:p>
          <a:p>
            <a:pPr marL="342900" indent="-342900">
              <a:buAutoNum type="arabicPeriod"/>
            </a:pPr>
            <a:endParaRPr lang="en-US" sz="2500" dirty="0">
              <a:solidFill>
                <a:schemeClr val="accent6"/>
              </a:solidFill>
            </a:endParaRPr>
          </a:p>
          <a:p>
            <a:pPr marL="342900" indent="-342900">
              <a:buAutoNum type="arabicPeriod"/>
            </a:pPr>
            <a:r>
              <a:rPr lang="en-US" sz="3400" dirty="0">
                <a:solidFill>
                  <a:schemeClr val="accent6"/>
                </a:solidFill>
              </a:rPr>
              <a:t>Local Value</a:t>
            </a:r>
          </a:p>
          <a:p>
            <a:pPr marL="342900" indent="-342900">
              <a:buAutoNum type="arabicPeriod"/>
            </a:pPr>
            <a:r>
              <a:rPr lang="en-US" sz="3400" dirty="0"/>
              <a:t>Parent template trigger</a:t>
            </a:r>
          </a:p>
          <a:p>
            <a:pPr marL="342900" indent="-342900">
              <a:buAutoNum type="arabicPeriod"/>
            </a:pPr>
            <a:r>
              <a:rPr lang="en-US" sz="3400" dirty="0"/>
              <a:t>Parent template</a:t>
            </a:r>
          </a:p>
          <a:p>
            <a:pPr marL="342900" indent="-342900">
              <a:buAutoNum type="arabicPeriod"/>
            </a:pPr>
            <a:r>
              <a:rPr lang="en-US" sz="3400" dirty="0"/>
              <a:t>Style triggers</a:t>
            </a:r>
          </a:p>
          <a:p>
            <a:pPr marL="342900" indent="-342900">
              <a:buAutoNum type="arabicPeriod"/>
            </a:pPr>
            <a:r>
              <a:rPr lang="en-US" sz="3400" dirty="0"/>
              <a:t>Template triggers</a:t>
            </a:r>
          </a:p>
          <a:p>
            <a:pPr marL="342900" indent="-342900">
              <a:buAutoNum type="arabicPeriod"/>
            </a:pPr>
            <a:r>
              <a:rPr lang="en-US" sz="3400" dirty="0"/>
              <a:t>Style setters</a:t>
            </a:r>
          </a:p>
          <a:p>
            <a:pPr marL="342900" indent="-342900">
              <a:buAutoNum type="arabicPeriod"/>
            </a:pPr>
            <a:r>
              <a:rPr lang="en-US" sz="3400" dirty="0"/>
              <a:t>Theme style triggers</a:t>
            </a:r>
          </a:p>
          <a:p>
            <a:pPr marL="342900" indent="-342900">
              <a:buAutoNum type="arabicPeriod"/>
            </a:pPr>
            <a:r>
              <a:rPr lang="en-US" sz="3400" dirty="0"/>
              <a:t>Theme style setters</a:t>
            </a:r>
          </a:p>
          <a:p>
            <a:pPr marL="342900" indent="-342900">
              <a:buAutoNum type="arabicPeriod"/>
            </a:pPr>
            <a:r>
              <a:rPr lang="en-US" sz="3400" dirty="0"/>
              <a:t>Property value inheritance</a:t>
            </a:r>
          </a:p>
          <a:p>
            <a:pPr marL="342900" indent="-342900">
              <a:buAutoNum type="arabicPeriod"/>
            </a:pPr>
            <a:r>
              <a:rPr lang="en-US" sz="3400" dirty="0">
                <a:solidFill>
                  <a:schemeClr val="accent6"/>
                </a:solidFill>
              </a:rPr>
              <a:t>Default value</a:t>
            </a:r>
          </a:p>
        </p:txBody>
      </p:sp>
    </p:spTree>
    <p:extLst>
      <p:ext uri="{BB962C8B-B14F-4D97-AF65-F5344CB8AC3E}">
        <p14:creationId xmlns:p14="http://schemas.microsoft.com/office/powerpoint/2010/main" val="2564957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38193C8-AF91-6D0E-C426-9F77240756DA}"/>
              </a:ext>
            </a:extLst>
          </p:cNvPr>
          <p:cNvSpPr>
            <a:spLocks noGrp="1"/>
          </p:cNvSpPr>
          <p:nvPr>
            <p:ph type="title"/>
          </p:nvPr>
        </p:nvSpPr>
        <p:spPr>
          <a:xfrm>
            <a:off x="5941228" y="1151677"/>
            <a:ext cx="5218897" cy="4554647"/>
          </a:xfrm>
        </p:spPr>
        <p:txBody>
          <a:bodyPr anchor="ctr">
            <a:normAutofit/>
          </a:bodyPr>
          <a:lstStyle/>
          <a:p>
            <a:r>
              <a:rPr lang="en-US" sz="4800" dirty="0"/>
              <a:t>Exercise:</a:t>
            </a:r>
            <a:br>
              <a:rPr lang="en-US" sz="4800" dirty="0"/>
            </a:br>
            <a:r>
              <a:rPr lang="en-US" sz="4800" dirty="0"/>
              <a:t>Dependency Property Value Inheritance</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0A7066-78DB-E429-56A4-6A9E3299BA4C}"/>
              </a:ext>
            </a:extLst>
          </p:cNvPr>
          <p:cNvSpPr>
            <a:spLocks noGrp="1"/>
          </p:cNvSpPr>
          <p:nvPr>
            <p:ph idx="1"/>
          </p:nvPr>
        </p:nvSpPr>
        <p:spPr>
          <a:xfrm>
            <a:off x="685802" y="1151677"/>
            <a:ext cx="3968492" cy="4718897"/>
          </a:xfrm>
        </p:spPr>
        <p:txBody>
          <a:bodyPr anchor="ctr">
            <a:normAutofit/>
          </a:bodyPr>
          <a:lstStyle/>
          <a:p>
            <a:pPr marL="0" indent="0">
              <a:buNone/>
            </a:pPr>
            <a:r>
              <a:rPr lang="en-US" dirty="0"/>
              <a:t>Using the </a:t>
            </a:r>
            <a:r>
              <a:rPr lang="en-US" dirty="0" err="1">
                <a:solidFill>
                  <a:schemeClr val="accent6"/>
                </a:solidFill>
                <a:latin typeface="Consolas" panose="020B0609020204030204" pitchFamily="49" charset="0"/>
              </a:rPr>
              <a:t>SimpleWpfWindowDemo</a:t>
            </a:r>
            <a:r>
              <a:rPr lang="en-US" dirty="0"/>
              <a:t> solution from GitHub, use the </a:t>
            </a:r>
            <a:r>
              <a:rPr lang="en-US" dirty="0" err="1">
                <a:latin typeface="Consolas" panose="020B0609020204030204" pitchFamily="49" charset="0"/>
              </a:rPr>
              <a:t>DependencyPropertyHelper</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GetValueSource</a:t>
            </a:r>
            <a:r>
              <a:rPr lang="en-US" dirty="0">
                <a:latin typeface="Consolas" panose="020B0609020204030204" pitchFamily="49" charset="0"/>
              </a:rPr>
              <a:t>()</a:t>
            </a:r>
            <a:r>
              <a:rPr lang="en-US" dirty="0"/>
              <a:t> method to figure out where the font size is coming from!</a:t>
            </a:r>
          </a:p>
        </p:txBody>
      </p:sp>
    </p:spTree>
    <p:extLst>
      <p:ext uri="{BB962C8B-B14F-4D97-AF65-F5344CB8AC3E}">
        <p14:creationId xmlns:p14="http://schemas.microsoft.com/office/powerpoint/2010/main" val="1249987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584059873"/>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1">
            <a:normAutofit/>
          </a:bodyPr>
          <a:lstStyle/>
          <a:p>
            <a:pPr marL="0" indent="0">
              <a:buNone/>
            </a:pPr>
            <a:r>
              <a:rPr lang="en-US" dirty="0"/>
              <a:t>If the value from step 1 is an expression (used in data bindings and in resources), then WPF performs the evaluation step.</a:t>
            </a:r>
          </a:p>
        </p:txBody>
      </p:sp>
    </p:spTree>
    <p:extLst>
      <p:ext uri="{BB962C8B-B14F-4D97-AF65-F5344CB8AC3E}">
        <p14:creationId xmlns:p14="http://schemas.microsoft.com/office/powerpoint/2010/main" val="1511718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4058890220"/>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1">
            <a:normAutofit/>
          </a:bodyPr>
          <a:lstStyle/>
          <a:p>
            <a:pPr marL="0" indent="0">
              <a:buNone/>
            </a:pPr>
            <a:r>
              <a:rPr lang="en-US" dirty="0"/>
              <a:t>If animations are running, then they might replace property values.</a:t>
            </a:r>
          </a:p>
        </p:txBody>
      </p:sp>
    </p:spTree>
    <p:extLst>
      <p:ext uri="{BB962C8B-B14F-4D97-AF65-F5344CB8AC3E}">
        <p14:creationId xmlns:p14="http://schemas.microsoft.com/office/powerpoint/2010/main" val="2659907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4236927317"/>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1">
            <a:normAutofit/>
          </a:bodyPr>
          <a:lstStyle/>
          <a:p>
            <a:pPr marL="0" indent="0">
              <a:buNone/>
            </a:pPr>
            <a:r>
              <a:rPr lang="en-US" dirty="0"/>
              <a:t>WPF passes the value to a </a:t>
            </a:r>
            <a:r>
              <a:rPr lang="en-US" dirty="0" err="1">
                <a:latin typeface="Consolas" panose="020B0609020204030204" pitchFamily="49" charset="0"/>
              </a:rPr>
              <a:t>CoerceValueCallback</a:t>
            </a:r>
            <a:r>
              <a:rPr lang="en-US" dirty="0"/>
              <a:t> delegate, if one was registered at the dependency property creation. This delegate can apply custom logic to the value.</a:t>
            </a:r>
          </a:p>
          <a:p>
            <a:pPr marL="0" indent="0">
              <a:buNone/>
            </a:pPr>
            <a:r>
              <a:rPr lang="en-US" dirty="0"/>
              <a:t>E.g., the coercion logic of the </a:t>
            </a:r>
            <a:r>
              <a:rPr lang="en-US" dirty="0" err="1">
                <a:latin typeface="Consolas" panose="020B0609020204030204" pitchFamily="49" charset="0"/>
              </a:rPr>
              <a:t>ProgressBar</a:t>
            </a:r>
            <a:r>
              <a:rPr lang="en-US" dirty="0"/>
              <a:t> checks whether the value is between the defined minimum and maximum values and returns the minimum value for any values beneath it and the maximum value for any values above it.</a:t>
            </a:r>
          </a:p>
        </p:txBody>
      </p:sp>
    </p:spTree>
    <p:extLst>
      <p:ext uri="{BB962C8B-B14F-4D97-AF65-F5344CB8AC3E}">
        <p14:creationId xmlns:p14="http://schemas.microsoft.com/office/powerpoint/2010/main" val="164389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The Type Hierarchy</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Base Classes</a:t>
            </a:r>
          </a:p>
        </p:txBody>
      </p:sp>
    </p:spTree>
    <p:extLst>
      <p:ext uri="{BB962C8B-B14F-4D97-AF65-F5344CB8AC3E}">
        <p14:creationId xmlns:p14="http://schemas.microsoft.com/office/powerpoint/2010/main" val="2203123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1918584317"/>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1">
            <a:normAutofit lnSpcReduction="10000"/>
          </a:bodyPr>
          <a:lstStyle/>
          <a:p>
            <a:pPr marL="0" indent="0">
              <a:buNone/>
            </a:pPr>
            <a:r>
              <a:rPr lang="en-US" dirty="0"/>
              <a:t>WPF passes the value to a </a:t>
            </a:r>
            <a:r>
              <a:rPr lang="en-US" dirty="0" err="1">
                <a:latin typeface="Consolas" panose="020B0609020204030204" pitchFamily="49" charset="0"/>
              </a:rPr>
              <a:t>ValidateValueCallback</a:t>
            </a:r>
            <a:r>
              <a:rPr lang="en-US" dirty="0"/>
              <a:t> delegate, if one was registered at the dependency property creation. This delegate can validate the prospect value, returning </a:t>
            </a:r>
            <a:r>
              <a:rPr lang="en-US" dirty="0">
                <a:latin typeface="Consolas" panose="020B0609020204030204" pitchFamily="49" charset="0"/>
              </a:rPr>
              <a:t>true</a:t>
            </a:r>
            <a:r>
              <a:rPr lang="en-US" dirty="0"/>
              <a:t>, if the value is valid or </a:t>
            </a:r>
            <a:r>
              <a:rPr lang="en-US" dirty="0">
                <a:latin typeface="Consolas" panose="020B0609020204030204" pitchFamily="49" charset="0"/>
              </a:rPr>
              <a:t>false</a:t>
            </a:r>
            <a:r>
              <a:rPr lang="en-US" dirty="0"/>
              <a:t>, if the value is invalid. Returning false raises an exception, cancelling the whole dependency property change process.</a:t>
            </a:r>
          </a:p>
          <a:p>
            <a:pPr marL="0" indent="0">
              <a:buNone/>
            </a:pPr>
            <a:r>
              <a:rPr lang="en-US" dirty="0"/>
              <a:t>Validation callbacks are static methods that don’t have access to the object that’s being validated, only to the newly applied values.</a:t>
            </a:r>
          </a:p>
        </p:txBody>
      </p:sp>
    </p:spTree>
    <p:extLst>
      <p:ext uri="{BB962C8B-B14F-4D97-AF65-F5344CB8AC3E}">
        <p14:creationId xmlns:p14="http://schemas.microsoft.com/office/powerpoint/2010/main" val="3226078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Attached Properties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8266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accent1"/>
                </a:solidFill>
                <a:effectLst/>
              </a:rPr>
              <a:t>Attached Properties</a:t>
            </a:r>
            <a:endParaRPr lang="hu-HU" sz="2200" b="0" i="0" dirty="0">
              <a:solidFill>
                <a:schemeClr val="accent1"/>
              </a:solidFill>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p>
          <a:p>
            <a:pPr lvl="2"/>
            <a:r>
              <a:rPr lang="en-US" sz="1800" b="0" i="0" dirty="0">
                <a:effectLst/>
                <a:latin typeface="Consolas" panose="020B0609020204030204" pitchFamily="49" charset="0"/>
              </a:rPr>
              <a:t>Visibility</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3934337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DA85-F0A0-38AB-E259-21B606A6688C}"/>
              </a:ext>
            </a:extLst>
          </p:cNvPr>
          <p:cNvSpPr>
            <a:spLocks noGrp="1"/>
          </p:cNvSpPr>
          <p:nvPr>
            <p:ph type="title"/>
          </p:nvPr>
        </p:nvSpPr>
        <p:spPr/>
        <p:txBody>
          <a:bodyPr/>
          <a:lstStyle/>
          <a:p>
            <a:r>
              <a:rPr lang="en-US" dirty="0"/>
              <a:t>Shared Dependency Properties</a:t>
            </a:r>
          </a:p>
        </p:txBody>
      </p:sp>
      <p:sp>
        <p:nvSpPr>
          <p:cNvPr id="3" name="Content Placeholder 2">
            <a:extLst>
              <a:ext uri="{FF2B5EF4-FFF2-40B4-BE49-F238E27FC236}">
                <a16:creationId xmlns:a16="http://schemas.microsoft.com/office/drawing/2014/main" id="{6A60ED47-C104-508D-3886-382E621D4D2E}"/>
              </a:ext>
            </a:extLst>
          </p:cNvPr>
          <p:cNvSpPr>
            <a:spLocks noGrp="1"/>
          </p:cNvSpPr>
          <p:nvPr>
            <p:ph idx="1"/>
          </p:nvPr>
        </p:nvSpPr>
        <p:spPr/>
        <p:txBody>
          <a:bodyPr/>
          <a:lstStyle/>
          <a:p>
            <a:pPr marL="0" indent="0">
              <a:buNone/>
            </a:pPr>
            <a:r>
              <a:rPr lang="en-US" dirty="0"/>
              <a:t>Remember, dependency properties are stored in a static class.</a:t>
            </a:r>
          </a:p>
          <a:p>
            <a:pPr marL="0" indent="0">
              <a:buNone/>
            </a:pPr>
            <a:r>
              <a:rPr lang="en-US" dirty="0">
                <a:sym typeface="Wingdings" panose="05000000000000000000" pitchFamily="2" charset="2"/>
              </a:rPr>
              <a:t>	 Classes with separate class hierarchies can share the same dependency properties.</a:t>
            </a:r>
          </a:p>
          <a:p>
            <a:pPr marL="0" indent="0">
              <a:buNone/>
            </a:pPr>
            <a:r>
              <a:rPr lang="en-US" dirty="0">
                <a:sym typeface="Wingdings" panose="05000000000000000000" pitchFamily="2" charset="2"/>
              </a:rPr>
              <a:t>E.g., concrete </a:t>
            </a:r>
            <a:r>
              <a:rPr lang="en-US" dirty="0" err="1">
                <a:latin typeface="Consolas" panose="020B0609020204030204" pitchFamily="49" charset="0"/>
                <a:sym typeface="Wingdings" panose="05000000000000000000" pitchFamily="2" charset="2"/>
              </a:rPr>
              <a:t>TextBlock</a:t>
            </a:r>
            <a:r>
              <a:rPr lang="en-US" dirty="0">
                <a:latin typeface="Consolas" panose="020B0609020204030204" pitchFamily="49" charset="0"/>
                <a:sym typeface="Wingdings" panose="05000000000000000000" pitchFamily="2" charset="2"/>
              </a:rPr>
              <a:t> : </a:t>
            </a:r>
            <a:r>
              <a:rPr lang="en-US" dirty="0" err="1">
                <a:latin typeface="Consolas" panose="020B0609020204030204" pitchFamily="49" charset="0"/>
                <a:sym typeface="Wingdings" panose="05000000000000000000" pitchFamily="2" charset="2"/>
              </a:rPr>
              <a:t>FrameworkElement</a:t>
            </a:r>
            <a:r>
              <a:rPr lang="en-US" dirty="0">
                <a:sym typeface="Wingdings" panose="05000000000000000000" pitchFamily="2" charset="2"/>
              </a:rPr>
              <a:t> and the </a:t>
            </a:r>
            <a:r>
              <a:rPr lang="en-US" dirty="0">
                <a:latin typeface="Consolas" panose="020B0609020204030204" pitchFamily="49" charset="0"/>
                <a:sym typeface="Wingdings" panose="05000000000000000000" pitchFamily="2" charset="2"/>
              </a:rPr>
              <a:t>Control : </a:t>
            </a:r>
            <a:r>
              <a:rPr lang="en-US" dirty="0" err="1">
                <a:latin typeface="Consolas" panose="020B0609020204030204" pitchFamily="49" charset="0"/>
                <a:sym typeface="Wingdings" panose="05000000000000000000" pitchFamily="2" charset="2"/>
              </a:rPr>
              <a:t>FrameworkElement</a:t>
            </a:r>
            <a:r>
              <a:rPr lang="en-US" dirty="0">
                <a:sym typeface="Wingdings" panose="05000000000000000000" pitchFamily="2" charset="2"/>
              </a:rPr>
              <a:t> base class contain the </a:t>
            </a:r>
            <a:r>
              <a:rPr lang="en-US" dirty="0" err="1">
                <a:latin typeface="Consolas" panose="020B0609020204030204" pitchFamily="49" charset="0"/>
                <a:sym typeface="Wingdings" panose="05000000000000000000" pitchFamily="2" charset="2"/>
              </a:rPr>
              <a:t>FontFamily</a:t>
            </a:r>
            <a:r>
              <a:rPr lang="en-US" dirty="0">
                <a:sym typeface="Wingdings" panose="05000000000000000000" pitchFamily="2" charset="2"/>
              </a:rPr>
              <a:t> dependency property</a:t>
            </a:r>
          </a:p>
          <a:p>
            <a:pPr marL="0" indent="0">
              <a:buNone/>
            </a:pPr>
            <a:r>
              <a:rPr lang="en-US" dirty="0">
                <a:sym typeface="Wingdings" panose="05000000000000000000" pitchFamily="2" charset="2"/>
              </a:rPr>
              <a:t>Both dependency properties point to the same static dependency property, that is defined on the </a:t>
            </a:r>
            <a:r>
              <a:rPr lang="en-US" dirty="0" err="1">
                <a:latin typeface="Consolas" panose="020B0609020204030204" pitchFamily="49" charset="0"/>
                <a:sym typeface="Wingdings" panose="05000000000000000000" pitchFamily="2" charset="2"/>
              </a:rPr>
              <a:t>TextElement</a:t>
            </a:r>
            <a:r>
              <a:rPr lang="en-US" dirty="0">
                <a:sym typeface="Wingdings" panose="05000000000000000000" pitchFamily="2" charset="2"/>
              </a:rPr>
              <a:t> class</a:t>
            </a:r>
          </a:p>
          <a:p>
            <a:pPr marL="0" indent="0">
              <a:buNone/>
            </a:pPr>
            <a:r>
              <a:rPr lang="en-US" dirty="0">
                <a:sym typeface="Wingdings" panose="05000000000000000000" pitchFamily="2" charset="2"/>
              </a:rPr>
              <a:t>The static constructors of </a:t>
            </a:r>
            <a:r>
              <a:rPr lang="en-US" dirty="0" err="1">
                <a:latin typeface="Consolas" panose="020B0609020204030204" pitchFamily="49" charset="0"/>
                <a:sym typeface="Wingdings" panose="05000000000000000000" pitchFamily="2" charset="2"/>
              </a:rPr>
              <a:t>TextBlock</a:t>
            </a:r>
            <a:r>
              <a:rPr lang="en-US" dirty="0">
                <a:sym typeface="Wingdings" panose="05000000000000000000" pitchFamily="2" charset="2"/>
              </a:rPr>
              <a:t> and </a:t>
            </a:r>
            <a:r>
              <a:rPr lang="en-US" dirty="0">
                <a:latin typeface="Consolas" panose="020B0609020204030204" pitchFamily="49" charset="0"/>
                <a:sym typeface="Wingdings" panose="05000000000000000000" pitchFamily="2" charset="2"/>
              </a:rPr>
              <a:t>Control</a:t>
            </a:r>
            <a:r>
              <a:rPr lang="en-US" dirty="0">
                <a:sym typeface="Wingdings" panose="05000000000000000000" pitchFamily="2" charset="2"/>
              </a:rPr>
              <a:t> reuse the dependency property defined on </a:t>
            </a:r>
            <a:r>
              <a:rPr lang="en-US" dirty="0" err="1">
                <a:latin typeface="Consolas" panose="020B0609020204030204" pitchFamily="49" charset="0"/>
                <a:sym typeface="Wingdings" panose="05000000000000000000" pitchFamily="2" charset="2"/>
              </a:rPr>
              <a:t>TextElement</a:t>
            </a:r>
            <a:r>
              <a:rPr lang="en-US" dirty="0">
                <a:sym typeface="Wingdings" panose="05000000000000000000" pitchFamily="2" charset="2"/>
              </a:rPr>
              <a:t>, using the </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AddOwner</a:t>
            </a:r>
            <a:r>
              <a:rPr lang="en-US" dirty="0">
                <a:latin typeface="Consolas" panose="020B0609020204030204" pitchFamily="49" charset="0"/>
                <a:sym typeface="Wingdings" panose="05000000000000000000" pitchFamily="2" charset="2"/>
              </a:rPr>
              <a:t>(Type)</a:t>
            </a:r>
            <a:r>
              <a:rPr lang="en-US" dirty="0">
                <a:sym typeface="Wingdings" panose="05000000000000000000" pitchFamily="2" charset="2"/>
              </a:rPr>
              <a:t> method.</a:t>
            </a:r>
          </a:p>
          <a:p>
            <a:pPr marL="0" indent="0">
              <a:buNone/>
            </a:pPr>
            <a:r>
              <a:rPr lang="en-US" dirty="0" err="1">
                <a:latin typeface="Consolas" panose="020B0609020204030204" pitchFamily="49" charset="0"/>
                <a:sym typeface="Wingdings" panose="05000000000000000000" pitchFamily="2" charset="2"/>
              </a:rPr>
              <a:t>TextBlock.FontFamilyProperty</a:t>
            </a:r>
            <a:r>
              <a:rPr lang="en-US" dirty="0">
                <a:latin typeface="Consolas" panose="020B0609020204030204" pitchFamily="49" charset="0"/>
                <a:sym typeface="Wingdings" panose="05000000000000000000" pitchFamily="2" charset="2"/>
              </a:rPr>
              <a:t> = </a:t>
            </a:r>
            <a:r>
              <a:rPr lang="en-US" dirty="0" err="1">
                <a:latin typeface="Consolas" panose="020B0609020204030204" pitchFamily="49" charset="0"/>
                <a:sym typeface="Wingdings" panose="05000000000000000000" pitchFamily="2" charset="2"/>
              </a:rPr>
              <a:t>TextElement.FontFamilyProperty</a:t>
            </a:r>
            <a:br>
              <a:rPr lang="en-US" dirty="0">
                <a:latin typeface="Consolas" panose="020B0609020204030204" pitchFamily="49" charset="0"/>
                <a:sym typeface="Wingdings" panose="05000000000000000000" pitchFamily="2" charset="2"/>
              </a:rPr>
            </a:b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AddOwner</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typeof</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TextBlock</a:t>
            </a:r>
            <a:r>
              <a:rPr lang="en-US" dirty="0">
                <a:latin typeface="Consolas" panose="020B0609020204030204" pitchFamily="49" charset="0"/>
                <a:sym typeface="Wingdings" panose="05000000000000000000" pitchFamily="2" charset="2"/>
              </a:rPr>
              <a:t>))</a:t>
            </a:r>
            <a:endParaRPr lang="en-US" dirty="0">
              <a:latin typeface="Consolas" panose="020B0609020204030204" pitchFamily="49" charset="0"/>
            </a:endParaRPr>
          </a:p>
        </p:txBody>
      </p:sp>
    </p:spTree>
    <p:extLst>
      <p:ext uri="{BB962C8B-B14F-4D97-AF65-F5344CB8AC3E}">
        <p14:creationId xmlns:p14="http://schemas.microsoft.com/office/powerpoint/2010/main" val="40420706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Reminder from Session #1:</a:t>
            </a:r>
            <a:br>
              <a:rPr lang="en-US" dirty="0"/>
            </a:br>
            <a:r>
              <a:rPr lang="en-US" dirty="0"/>
              <a:t>Attached 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XAML specifies a language feature that </a:t>
            </a:r>
            <a:r>
              <a:rPr lang="en-US" dirty="0">
                <a:solidFill>
                  <a:schemeClr val="accent1"/>
                </a:solidFill>
              </a:rPr>
              <a:t>enables certain properties </a:t>
            </a:r>
            <a:r>
              <a:rPr lang="en-US" dirty="0"/>
              <a:t>or events </a:t>
            </a:r>
            <a:r>
              <a:rPr lang="en-US" dirty="0">
                <a:solidFill>
                  <a:schemeClr val="accent1"/>
                </a:solidFill>
              </a:rPr>
              <a:t>to be specified on any element, regardless of whether the property</a:t>
            </a:r>
            <a:r>
              <a:rPr lang="en-US" dirty="0"/>
              <a:t> or event </a:t>
            </a:r>
            <a:r>
              <a:rPr lang="en-US" dirty="0">
                <a:solidFill>
                  <a:schemeClr val="accent1"/>
                </a:solidFill>
              </a:rPr>
              <a:t>exists in the type's definitions for the element it is being set on</a:t>
            </a:r>
            <a:r>
              <a:rPr lang="en-US" dirty="0"/>
              <a:t>. The properties version of this feature is called an </a:t>
            </a:r>
            <a:r>
              <a:rPr lang="en-US" dirty="0">
                <a:solidFill>
                  <a:schemeClr val="accent2"/>
                </a:solidFill>
              </a:rPr>
              <a:t>attached property</a:t>
            </a:r>
            <a:r>
              <a:rPr lang="en-US" dirty="0"/>
              <a:t>, the events version is called an attached event.</a:t>
            </a:r>
          </a:p>
          <a:p>
            <a:pPr marL="0" indent="0">
              <a:buNone/>
            </a:pPr>
            <a:r>
              <a:rPr lang="en-US" dirty="0"/>
              <a:t>Conceptually, you can think of attached properties and attached events as global members that can be set on any XAML element/object instance.</a:t>
            </a:r>
          </a:p>
        </p:txBody>
      </p:sp>
    </p:spTree>
    <p:extLst>
      <p:ext uri="{BB962C8B-B14F-4D97-AF65-F5344CB8AC3E}">
        <p14:creationId xmlns:p14="http://schemas.microsoft.com/office/powerpoint/2010/main" val="335488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Reminder from Session #1:</a:t>
            </a:r>
            <a:br>
              <a:rPr lang="en-US" dirty="0"/>
            </a:br>
            <a:r>
              <a:rPr lang="en-US" dirty="0"/>
              <a:t>Attached 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Attached properties translate to a </a:t>
            </a:r>
            <a:r>
              <a:rPr lang="en-US" dirty="0">
                <a:solidFill>
                  <a:schemeClr val="accent5"/>
                </a:solidFill>
                <a:latin typeface="Consolas" panose="020B0609020204030204" pitchFamily="49" charset="0"/>
              </a:rPr>
              <a:t>static</a:t>
            </a:r>
            <a:r>
              <a:rPr lang="en-US" dirty="0"/>
              <a:t> method call in the following format: </a:t>
            </a:r>
            <a:r>
              <a:rPr lang="en-US" dirty="0" err="1">
                <a:solidFill>
                  <a:schemeClr val="accent5"/>
                </a:solidFill>
                <a:latin typeface="Consolas" panose="020B0609020204030204" pitchFamily="49" charset="0"/>
              </a:rPr>
              <a:t>DefiningType</a:t>
            </a:r>
            <a:r>
              <a:rPr lang="en-US" dirty="0" err="1">
                <a:latin typeface="Consolas" panose="020B0609020204030204" pitchFamily="49" charset="0"/>
              </a:rPr>
              <a:t>.SetPropertyName</a:t>
            </a:r>
            <a:r>
              <a:rPr lang="en-US" dirty="0">
                <a:latin typeface="Consolas" panose="020B0609020204030204" pitchFamily="49" charset="0"/>
              </a:rPr>
              <a:t>()</a:t>
            </a:r>
          </a:p>
          <a:p>
            <a:pPr marL="0" indent="0">
              <a:buNone/>
            </a:pPr>
            <a:r>
              <a:rPr lang="en-US" dirty="0"/>
              <a:t>In the previous example, the defining class is </a:t>
            </a:r>
            <a:r>
              <a:rPr lang="en-US" dirty="0" err="1">
                <a:solidFill>
                  <a:schemeClr val="accent5"/>
                </a:solidFill>
                <a:latin typeface="Consolas" panose="020B0609020204030204" pitchFamily="49" charset="0"/>
              </a:rPr>
              <a:t>DockPanel</a:t>
            </a:r>
            <a:r>
              <a:rPr lang="en-US" dirty="0"/>
              <a:t>, the property is called </a:t>
            </a:r>
            <a:r>
              <a:rPr lang="en-US" dirty="0">
                <a:latin typeface="Consolas" panose="020B0609020204030204" pitchFamily="49" charset="0"/>
              </a:rPr>
              <a:t>Dock</a:t>
            </a:r>
            <a:r>
              <a:rPr lang="en-US" dirty="0"/>
              <a:t>, so the invoked static method is called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p>
          <a:p>
            <a:pPr marL="0" indent="0">
              <a:buNone/>
            </a:pPr>
            <a:r>
              <a:rPr lang="en-US" dirty="0"/>
              <a:t>When calling this method, the parser passes two parameters to the method: the object that’s being modified, and the specified property value.</a:t>
            </a:r>
          </a:p>
          <a:p>
            <a:pPr marL="0" indent="0">
              <a:buNone/>
            </a:pPr>
            <a:r>
              <a:rPr lang="en-US" dirty="0"/>
              <a:t>In the previous example, when setting the </a:t>
            </a:r>
            <a:r>
              <a:rPr lang="en-US" dirty="0">
                <a:latin typeface="Consolas" panose="020B0609020204030204" pitchFamily="49" charset="0"/>
              </a:rPr>
              <a:t>Dock</a:t>
            </a:r>
            <a:r>
              <a:rPr lang="en-US" dirty="0"/>
              <a:t> property of the </a:t>
            </a:r>
            <a:r>
              <a:rPr lang="en-US" dirty="0">
                <a:latin typeface="Consolas" panose="020B0609020204030204" pitchFamily="49" charset="0"/>
              </a:rPr>
              <a:t>Button</a:t>
            </a:r>
            <a:r>
              <a:rPr lang="en-US" dirty="0"/>
              <a:t> named </a:t>
            </a:r>
            <a:r>
              <a:rPr lang="en-US" dirty="0" err="1">
                <a:solidFill>
                  <a:schemeClr val="accent4"/>
                </a:solidFill>
                <a:latin typeface="Consolas" panose="020B0609020204030204" pitchFamily="49" charset="0"/>
              </a:rPr>
              <a:t>leftButton</a:t>
            </a:r>
            <a:r>
              <a:rPr lang="en-US" dirty="0"/>
              <a:t>, the value is </a:t>
            </a:r>
            <a:r>
              <a:rPr lang="en-US" dirty="0">
                <a:solidFill>
                  <a:schemeClr val="accent4"/>
                </a:solidFill>
                <a:latin typeface="Consolas" panose="020B0609020204030204" pitchFamily="49" charset="0"/>
              </a:rPr>
              <a:t>"Left"</a:t>
            </a:r>
            <a:r>
              <a:rPr lang="en-US" dirty="0"/>
              <a:t>, so the invoked static method is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816590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a:t>Reminder from Session #1:</a:t>
            </a:r>
            <a:br>
              <a:rPr lang="en-US"/>
            </a:br>
            <a:r>
              <a:rPr lang="en-US"/>
              <a:t>Dependency </a:t>
            </a:r>
            <a:r>
              <a:rPr lang="en-US" dirty="0"/>
              <a:t>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In the previous example, when setting the </a:t>
            </a:r>
            <a:r>
              <a:rPr lang="en-US" dirty="0">
                <a:latin typeface="Consolas" panose="020B0609020204030204" pitchFamily="49" charset="0"/>
              </a:rPr>
              <a:t>Dock</a:t>
            </a:r>
            <a:r>
              <a:rPr lang="en-US" dirty="0"/>
              <a:t> property of the </a:t>
            </a:r>
            <a:r>
              <a:rPr lang="en-US" dirty="0">
                <a:latin typeface="Consolas" panose="020B0609020204030204" pitchFamily="49" charset="0"/>
              </a:rPr>
              <a:t>Button</a:t>
            </a:r>
            <a:r>
              <a:rPr lang="en-US" dirty="0"/>
              <a:t> named </a:t>
            </a:r>
            <a:r>
              <a:rPr lang="en-US" dirty="0" err="1">
                <a:solidFill>
                  <a:schemeClr val="accent4"/>
                </a:solidFill>
                <a:latin typeface="Consolas" panose="020B0609020204030204" pitchFamily="49" charset="0"/>
              </a:rPr>
              <a:t>leftButton</a:t>
            </a:r>
            <a:r>
              <a:rPr lang="en-US" dirty="0"/>
              <a:t>, the invoked static method is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a:p>
            <a:pPr marL="0" indent="0">
              <a:buNone/>
            </a:pPr>
            <a:r>
              <a:rPr lang="en-US" dirty="0"/>
              <a:t>However, the </a:t>
            </a:r>
            <a:r>
              <a:rPr lang="en-US" dirty="0">
                <a:solidFill>
                  <a:schemeClr val="accent5"/>
                </a:solidFill>
                <a:latin typeface="Consolas" panose="020B0609020204030204" pitchFamily="49" charset="0"/>
              </a:rPr>
              <a:t>Dock </a:t>
            </a:r>
            <a:r>
              <a:rPr lang="en-US" dirty="0" err="1">
                <a:solidFill>
                  <a:schemeClr val="accent5"/>
                </a:solidFill>
                <a:latin typeface="Consolas" panose="020B0609020204030204" pitchFamily="49" charset="0"/>
              </a:rPr>
              <a:t>enum</a:t>
            </a:r>
            <a:r>
              <a:rPr lang="en-US" dirty="0"/>
              <a:t> value is not stored in the </a:t>
            </a:r>
            <a:r>
              <a:rPr lang="en-US" dirty="0" err="1">
                <a:solidFill>
                  <a:schemeClr val="accent5"/>
                </a:solidFill>
                <a:latin typeface="Consolas" panose="020B0609020204030204" pitchFamily="49" charset="0"/>
              </a:rPr>
              <a:t>DockPanel</a:t>
            </a:r>
            <a:r>
              <a:rPr lang="en-US" dirty="0"/>
              <a:t>, but instead in the </a:t>
            </a:r>
            <a:r>
              <a:rPr lang="en-US" dirty="0">
                <a:solidFill>
                  <a:schemeClr val="accent5"/>
                </a:solidFill>
                <a:latin typeface="Consolas" panose="020B0609020204030204" pitchFamily="49" charset="0"/>
              </a:rPr>
              <a:t>Button</a:t>
            </a:r>
            <a:r>
              <a:rPr lang="en-US" dirty="0"/>
              <a:t>. This is implemented using a feature called dependency properties (see later), that is possible because </a:t>
            </a:r>
            <a:r>
              <a:rPr lang="en-US" dirty="0">
                <a:solidFill>
                  <a:schemeClr val="accent5"/>
                </a:solidFill>
                <a:latin typeface="Consolas" panose="020B0609020204030204" pitchFamily="49" charset="0"/>
              </a:rPr>
              <a:t>Button</a:t>
            </a:r>
            <a:r>
              <a:rPr lang="en-US" dirty="0"/>
              <a:t> derives from the </a:t>
            </a:r>
            <a:r>
              <a:rPr lang="en-US" dirty="0" err="1">
                <a:solidFill>
                  <a:schemeClr val="accent5"/>
                </a:solidFill>
                <a:latin typeface="Consolas" panose="020B0609020204030204" pitchFamily="49" charset="0"/>
              </a:rPr>
              <a:t>DependencyObject</a:t>
            </a:r>
            <a:r>
              <a:rPr lang="en-US" dirty="0"/>
              <a:t> base class, that can store key-value pairs of dependency properties.</a:t>
            </a:r>
          </a:p>
          <a:p>
            <a:pPr marL="0" indent="0">
              <a:buNone/>
            </a:pPr>
            <a:r>
              <a:rPr lang="en-US" dirty="0"/>
              <a:t>The static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 </a:t>
            </a:r>
            <a:r>
              <a:rPr lang="en-US" dirty="0"/>
              <a:t>method  call will invoke the </a:t>
            </a:r>
            <a:r>
              <a:rPr lang="en-US" dirty="0" err="1"/>
              <a:t>SetValue</a:t>
            </a:r>
            <a:r>
              <a:rPr lang="en-US" dirty="0"/>
              <a:t> method on the </a:t>
            </a:r>
            <a:r>
              <a:rPr lang="en-US" dirty="0" err="1">
                <a:solidFill>
                  <a:schemeClr val="accent5"/>
                </a:solidFill>
                <a:latin typeface="Consolas" panose="020B0609020204030204" pitchFamily="49" charset="0"/>
              </a:rPr>
              <a:t>DependencyObject</a:t>
            </a:r>
            <a:r>
              <a:rPr lang="en-US" dirty="0"/>
              <a:t> base class of </a:t>
            </a:r>
            <a:r>
              <a:rPr lang="en-US" dirty="0" err="1">
                <a:latin typeface="Consolas" panose="020B0609020204030204" pitchFamily="49" charset="0"/>
              </a:rPr>
              <a:t>leftButton</a:t>
            </a:r>
            <a:r>
              <a:rPr lang="en-US" dirty="0"/>
              <a:t>:</a:t>
            </a:r>
          </a:p>
          <a:p>
            <a:pPr marL="0" indent="0">
              <a:buNone/>
            </a:pPr>
            <a:r>
              <a:rPr lang="en-US" dirty="0" err="1">
                <a:latin typeface="Consolas" panose="020B0609020204030204" pitchFamily="49" charset="0"/>
              </a:rPr>
              <a:t>leftButton.SetValue</a:t>
            </a:r>
            <a:r>
              <a:rPr lang="en-US" dirty="0">
                <a:latin typeface="Consolas" panose="020B0609020204030204" pitchFamily="49" charset="0"/>
              </a:rPr>
              <a:t>(</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.DockProperty</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p:txBody>
      </p:sp>
    </p:spTree>
    <p:extLst>
      <p:ext uri="{BB962C8B-B14F-4D97-AF65-F5344CB8AC3E}">
        <p14:creationId xmlns:p14="http://schemas.microsoft.com/office/powerpoint/2010/main" val="1124351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DA85-F0A0-38AB-E259-21B606A6688C}"/>
              </a:ext>
            </a:extLst>
          </p:cNvPr>
          <p:cNvSpPr>
            <a:spLocks noGrp="1"/>
          </p:cNvSpPr>
          <p:nvPr>
            <p:ph type="title"/>
          </p:nvPr>
        </p:nvSpPr>
        <p:spPr/>
        <p:txBody>
          <a:bodyPr/>
          <a:lstStyle/>
          <a:p>
            <a:r>
              <a:rPr lang="en-US" dirty="0"/>
              <a:t>Attached Dependency Properties</a:t>
            </a:r>
          </a:p>
        </p:txBody>
      </p:sp>
      <p:sp>
        <p:nvSpPr>
          <p:cNvPr id="3" name="Content Placeholder 2">
            <a:extLst>
              <a:ext uri="{FF2B5EF4-FFF2-40B4-BE49-F238E27FC236}">
                <a16:creationId xmlns:a16="http://schemas.microsoft.com/office/drawing/2014/main" id="{6A60ED47-C104-508D-3886-382E621D4D2E}"/>
              </a:ext>
            </a:extLst>
          </p:cNvPr>
          <p:cNvSpPr>
            <a:spLocks noGrp="1"/>
          </p:cNvSpPr>
          <p:nvPr>
            <p:ph idx="1"/>
          </p:nvPr>
        </p:nvSpPr>
        <p:spPr/>
        <p:txBody>
          <a:bodyPr/>
          <a:lstStyle/>
          <a:p>
            <a:pPr marL="0" indent="0">
              <a:buNone/>
            </a:pPr>
            <a:r>
              <a:rPr lang="en-US" dirty="0"/>
              <a:t>Defining an attached property is very similar to defining a regular dependency property, but the </a:t>
            </a:r>
            <a:r>
              <a:rPr lang="en-US" dirty="0" err="1">
                <a:latin typeface="Consolas" panose="020B0609020204030204" pitchFamily="49" charset="0"/>
              </a:rPr>
              <a:t>RegisterAttached</a:t>
            </a:r>
            <a:r>
              <a:rPr lang="en-US" dirty="0">
                <a:latin typeface="Consolas" panose="020B0609020204030204" pitchFamily="49" charset="0"/>
              </a:rPr>
              <a:t>()</a:t>
            </a:r>
            <a:r>
              <a:rPr lang="en-US" dirty="0"/>
              <a:t> method is called instead of the </a:t>
            </a:r>
            <a:r>
              <a:rPr lang="en-US" dirty="0">
                <a:latin typeface="Consolas" panose="020B0609020204030204" pitchFamily="49" charset="0"/>
              </a:rPr>
              <a:t>Register()</a:t>
            </a:r>
            <a:r>
              <a:rPr lang="en-US" dirty="0"/>
              <a:t> method:</a:t>
            </a:r>
          </a:p>
          <a:p>
            <a:pPr marL="0" indent="0">
              <a:buNone/>
            </a:pPr>
            <a:r>
              <a:rPr lang="en-US" dirty="0" err="1">
                <a:latin typeface="Consolas" panose="020B0609020204030204" pitchFamily="49" charset="0"/>
              </a:rPr>
              <a:t>Grid.RowProperty</a:t>
            </a:r>
            <a:r>
              <a:rPr lang="en-US" dirty="0">
                <a:latin typeface="Consolas" panose="020B0609020204030204" pitchFamily="49" charset="0"/>
              </a:rPr>
              <a:t> = </a:t>
            </a:r>
            <a:r>
              <a:rPr lang="en-US" dirty="0" err="1">
                <a:latin typeface="Consolas" panose="020B0609020204030204" pitchFamily="49" charset="0"/>
              </a:rPr>
              <a:t>DependencyProperty.RegisterAttached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“Row”,</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typeof</a:t>
            </a:r>
            <a:r>
              <a:rPr lang="en-US" dirty="0">
                <a:latin typeface="Consolas" panose="020B0609020204030204" pitchFamily="49" charset="0"/>
              </a:rPr>
              <a:t>(int),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typeof</a:t>
            </a:r>
            <a:r>
              <a:rPr lang="en-US" dirty="0">
                <a:latin typeface="Consolas" panose="020B0609020204030204" pitchFamily="49" charset="0"/>
              </a:rPr>
              <a:t>(Grid),</a:t>
            </a:r>
            <a:br>
              <a:rPr lang="en-US" dirty="0">
                <a:latin typeface="Consolas" panose="020B0609020204030204" pitchFamily="49" charset="0"/>
              </a:rPr>
            </a:br>
            <a:r>
              <a:rPr lang="en-US" dirty="0">
                <a:latin typeface="Consolas" panose="020B0609020204030204" pitchFamily="49" charset="0"/>
              </a:rPr>
              <a:t>    new </a:t>
            </a:r>
            <a:r>
              <a:rPr lang="en-US" dirty="0" err="1">
                <a:latin typeface="Consolas" panose="020B0609020204030204" pitchFamily="49" charset="0"/>
              </a:rPr>
              <a:t>FrameworkPropertyMetadata</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0,</a:t>
            </a:r>
            <a:br>
              <a:rPr lang="en-US" dirty="0">
                <a:latin typeface="Consolas" panose="020B0609020204030204" pitchFamily="49" charset="0"/>
              </a:rPr>
            </a:br>
            <a:r>
              <a:rPr lang="en-US" dirty="0">
                <a:latin typeface="Consolas" panose="020B0609020204030204" pitchFamily="49" charset="0"/>
              </a:rPr>
              <a:t>        new </a:t>
            </a:r>
            <a:r>
              <a:rPr lang="en-US" dirty="0" err="1">
                <a:latin typeface="Consolas" panose="020B0609020204030204" pitchFamily="49" charset="0"/>
              </a:rPr>
              <a:t>PropertyChangedCallback</a:t>
            </a:r>
            <a:r>
              <a:rPr lang="en-US" dirty="0">
                <a:latin typeface="Consolas" panose="020B0609020204030204" pitchFamily="49" charset="0"/>
              </a:rPr>
              <a:t>(</a:t>
            </a:r>
            <a:r>
              <a:rPr lang="en-US" dirty="0" err="1">
                <a:latin typeface="Consolas" panose="020B0609020204030204" pitchFamily="49" charset="0"/>
              </a:rPr>
              <a:t>Grid.OnCellAttachedPropertyChanged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new </a:t>
            </a:r>
            <a:r>
              <a:rPr lang="en-US" dirty="0" err="1">
                <a:latin typeface="Consolas" panose="020B0609020204030204" pitchFamily="49" charset="0"/>
              </a:rPr>
              <a:t>ValidateValueCallback</a:t>
            </a:r>
            <a:r>
              <a:rPr lang="en-US" dirty="0">
                <a:latin typeface="Consolas" panose="020B0609020204030204" pitchFamily="49" charset="0"/>
              </a:rPr>
              <a:t>(</a:t>
            </a:r>
            <a:r>
              <a:rPr lang="en-US" dirty="0" err="1">
                <a:latin typeface="Consolas" panose="020B0609020204030204" pitchFamily="49" charset="0"/>
              </a:rPr>
              <a:t>Grid.IsIntValueNotNegative</a:t>
            </a:r>
            <a:r>
              <a:rPr lang="en-US" dirty="0">
                <a:latin typeface="Consolas" panose="020B0609020204030204" pitchFamily="49" charset="0"/>
              </a:rPr>
              <a:t>));</a:t>
            </a:r>
          </a:p>
        </p:txBody>
      </p:sp>
    </p:spTree>
    <p:extLst>
      <p:ext uri="{BB962C8B-B14F-4D97-AF65-F5344CB8AC3E}">
        <p14:creationId xmlns:p14="http://schemas.microsoft.com/office/powerpoint/2010/main" val="1738566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DA85-F0A0-38AB-E259-21B606A6688C}"/>
              </a:ext>
            </a:extLst>
          </p:cNvPr>
          <p:cNvSpPr>
            <a:spLocks noGrp="1"/>
          </p:cNvSpPr>
          <p:nvPr>
            <p:ph type="title"/>
          </p:nvPr>
        </p:nvSpPr>
        <p:spPr/>
        <p:txBody>
          <a:bodyPr/>
          <a:lstStyle/>
          <a:p>
            <a:r>
              <a:rPr lang="en-US" dirty="0"/>
              <a:t>Attached Dependency Properties</a:t>
            </a:r>
          </a:p>
        </p:txBody>
      </p:sp>
      <p:sp>
        <p:nvSpPr>
          <p:cNvPr id="3" name="Content Placeholder 2">
            <a:extLst>
              <a:ext uri="{FF2B5EF4-FFF2-40B4-BE49-F238E27FC236}">
                <a16:creationId xmlns:a16="http://schemas.microsoft.com/office/drawing/2014/main" id="{6A60ED47-C104-508D-3886-382E621D4D2E}"/>
              </a:ext>
            </a:extLst>
          </p:cNvPr>
          <p:cNvSpPr>
            <a:spLocks noGrp="1"/>
          </p:cNvSpPr>
          <p:nvPr>
            <p:ph idx="1"/>
          </p:nvPr>
        </p:nvSpPr>
        <p:spPr/>
        <p:txBody>
          <a:bodyPr>
            <a:normAutofit lnSpcReduction="10000"/>
          </a:bodyPr>
          <a:lstStyle/>
          <a:p>
            <a:pPr marL="0" indent="0">
              <a:buNone/>
            </a:pPr>
            <a:r>
              <a:rPr lang="en-US" dirty="0"/>
              <a:t>When creating an attached property, no </a:t>
            </a:r>
            <a:r>
              <a:rPr lang="en-US" dirty="0" err="1"/>
              <a:t>.net</a:t>
            </a:r>
            <a:r>
              <a:rPr lang="en-US" dirty="0"/>
              <a:t> property wrappers are defined, as attached properties can be set on any instances of </a:t>
            </a:r>
            <a:r>
              <a:rPr lang="en-US" dirty="0" err="1">
                <a:latin typeface="Consolas" panose="020B0609020204030204" pitchFamily="49" charset="0"/>
              </a:rPr>
              <a:t>DependencyObject</a:t>
            </a:r>
            <a:r>
              <a:rPr lang="en-US" dirty="0"/>
              <a:t>.</a:t>
            </a:r>
          </a:p>
          <a:p>
            <a:pPr marL="0" indent="0">
              <a:buNone/>
            </a:pPr>
            <a:r>
              <a:rPr lang="en-US" dirty="0"/>
              <a:t>Instead of the property wrappers, attached properties should have pair of static methods, called </a:t>
            </a:r>
            <a:r>
              <a:rPr lang="en-US" dirty="0" err="1">
                <a:latin typeface="Consolas" panose="020B0609020204030204" pitchFamily="49" charset="0"/>
              </a:rPr>
              <a:t>Get</a:t>
            </a:r>
            <a:r>
              <a:rPr lang="en-US" i="1" dirty="0" err="1">
                <a:latin typeface="Consolas" panose="020B0609020204030204" pitchFamily="49" charset="0"/>
              </a:rPr>
              <a:t>PropertyName</a:t>
            </a:r>
            <a:r>
              <a:rPr lang="en-US" dirty="0">
                <a:latin typeface="Consolas" panose="020B0609020204030204" pitchFamily="49" charset="0"/>
              </a:rPr>
              <a:t>()</a:t>
            </a:r>
            <a:r>
              <a:rPr lang="en-US" dirty="0"/>
              <a:t> / </a:t>
            </a:r>
            <a:r>
              <a:rPr lang="en-US" dirty="0" err="1">
                <a:latin typeface="Consolas" panose="020B0609020204030204" pitchFamily="49" charset="0"/>
              </a:rPr>
              <a:t>Set</a:t>
            </a:r>
            <a:r>
              <a:rPr lang="en-US" i="1" dirty="0" err="1">
                <a:latin typeface="Consolas" panose="020B0609020204030204" pitchFamily="49" charset="0"/>
              </a:rPr>
              <a:t>PropertyName</a:t>
            </a:r>
            <a:r>
              <a:rPr lang="en-US" dirty="0">
                <a:latin typeface="Consolas" panose="020B0609020204030204" pitchFamily="49" charset="0"/>
              </a:rPr>
              <a:t>()</a:t>
            </a:r>
            <a:r>
              <a:rPr lang="en-US" dirty="0"/>
              <a:t>, that internally call into the </a:t>
            </a:r>
            <a:r>
              <a:rPr lang="en-US" dirty="0" err="1">
                <a:latin typeface="Consolas" panose="020B0609020204030204" pitchFamily="49" charset="0"/>
              </a:rPr>
              <a:t>GetValue</a:t>
            </a:r>
            <a:r>
              <a:rPr lang="en-US" dirty="0">
                <a:latin typeface="Consolas" panose="020B0609020204030204" pitchFamily="49" charset="0"/>
              </a:rPr>
              <a:t>()</a:t>
            </a:r>
            <a:r>
              <a:rPr lang="en-US" dirty="0"/>
              <a:t> / </a:t>
            </a:r>
            <a:r>
              <a:rPr lang="en-US" dirty="0" err="1">
                <a:latin typeface="Consolas" panose="020B0609020204030204" pitchFamily="49" charset="0"/>
              </a:rPr>
              <a:t>SetValue</a:t>
            </a:r>
            <a:r>
              <a:rPr lang="en-US" dirty="0">
                <a:latin typeface="Consolas" panose="020B0609020204030204" pitchFamily="49" charset="0"/>
              </a:rPr>
              <a:t>()</a:t>
            </a:r>
            <a:r>
              <a:rPr lang="en-US" dirty="0"/>
              <a:t> instance methods, inherited from </a:t>
            </a:r>
            <a:r>
              <a:rPr lang="en-US" dirty="0" err="1">
                <a:latin typeface="Consolas" panose="020B0609020204030204" pitchFamily="49" charset="0"/>
              </a:rPr>
              <a:t>DependencyObject</a:t>
            </a:r>
            <a:r>
              <a:rPr lang="en-US" dirty="0"/>
              <a:t>.</a:t>
            </a:r>
          </a:p>
          <a:p>
            <a:pPr marL="0" indent="0">
              <a:buNone/>
            </a:pPr>
            <a:r>
              <a:rPr lang="en-US" dirty="0">
                <a:latin typeface="Consolas" panose="020B0609020204030204" pitchFamily="49" charset="0"/>
              </a:rPr>
              <a:t>public static int </a:t>
            </a:r>
            <a:r>
              <a:rPr lang="en-US" dirty="0" err="1">
                <a:latin typeface="Consolas" panose="020B0609020204030204" pitchFamily="49" charset="0"/>
              </a:rPr>
              <a:t>GetRow</a:t>
            </a:r>
            <a:r>
              <a:rPr lang="en-US" dirty="0">
                <a:latin typeface="Consolas" panose="020B0609020204030204" pitchFamily="49" charset="0"/>
              </a:rPr>
              <a:t>(</a:t>
            </a:r>
            <a:r>
              <a:rPr lang="en-US" dirty="0" err="1">
                <a:latin typeface="Consolas" panose="020B0609020204030204" pitchFamily="49" charset="0"/>
              </a:rPr>
              <a:t>UIElement</a:t>
            </a:r>
            <a:r>
              <a:rPr lang="en-US" dirty="0">
                <a:latin typeface="Consolas" panose="020B0609020204030204" pitchFamily="49" charset="0"/>
              </a:rPr>
              <a:t> element) {</a:t>
            </a:r>
            <a:br>
              <a:rPr lang="en-US" dirty="0">
                <a:latin typeface="Consolas" panose="020B0609020204030204" pitchFamily="49" charset="0"/>
              </a:rPr>
            </a:br>
            <a:r>
              <a:rPr lang="en-US" dirty="0">
                <a:latin typeface="Consolas" panose="020B0609020204030204" pitchFamily="49" charset="0"/>
              </a:rPr>
              <a:t>    return (int)element?.</a:t>
            </a:r>
            <a:r>
              <a:rPr lang="en-US" dirty="0" err="1">
                <a:latin typeface="Consolas" panose="020B0609020204030204" pitchFamily="49" charset="0"/>
              </a:rPr>
              <a:t>GetValue</a:t>
            </a:r>
            <a:r>
              <a:rPr lang="en-US" dirty="0">
                <a:latin typeface="Consolas" panose="020B0609020204030204" pitchFamily="49" charset="0"/>
              </a:rPr>
              <a:t>(</a:t>
            </a:r>
            <a:r>
              <a:rPr lang="en-US" dirty="0" err="1">
                <a:latin typeface="Consolas" panose="020B0609020204030204" pitchFamily="49" charset="0"/>
              </a:rPr>
              <a:t>Grid.RowProperty</a:t>
            </a:r>
            <a:r>
              <a:rPr lang="en-US" dirty="0">
                <a:latin typeface="Consolas" panose="020B0609020204030204" pitchFamily="49" charset="0"/>
              </a:rPr>
              <a:t>) ?? throw (…);</a:t>
            </a:r>
            <a:br>
              <a:rPr lang="en-US" dirty="0">
                <a:latin typeface="Consolas" panose="020B0609020204030204" pitchFamily="49" charset="0"/>
              </a:rPr>
            </a:br>
            <a:r>
              <a:rPr lang="en-US" dirty="0">
                <a:latin typeface="Consolas" panose="020B0609020204030204" pitchFamily="49" charset="0"/>
              </a:rPr>
              <a:t>}</a:t>
            </a:r>
          </a:p>
          <a:p>
            <a:pPr marL="0" indent="0">
              <a:buNone/>
            </a:pPr>
            <a:r>
              <a:rPr lang="en-US" dirty="0">
                <a:latin typeface="Consolas" panose="020B0609020204030204" pitchFamily="49" charset="0"/>
              </a:rPr>
              <a:t>public static void </a:t>
            </a:r>
            <a:r>
              <a:rPr lang="en-US" dirty="0" err="1">
                <a:latin typeface="Consolas" panose="020B0609020204030204" pitchFamily="49" charset="0"/>
              </a:rPr>
              <a:t>SetRow</a:t>
            </a:r>
            <a:r>
              <a:rPr lang="en-US" dirty="0">
                <a:latin typeface="Consolas" panose="020B0609020204030204" pitchFamily="49" charset="0"/>
              </a:rPr>
              <a:t>(</a:t>
            </a:r>
            <a:r>
              <a:rPr lang="en-US" dirty="0" err="1">
                <a:latin typeface="Consolas" panose="020B0609020204030204" pitchFamily="49" charset="0"/>
              </a:rPr>
              <a:t>UIElement</a:t>
            </a:r>
            <a:r>
              <a:rPr lang="en-US" dirty="0">
                <a:latin typeface="Consolas" panose="020B0609020204030204" pitchFamily="49" charset="0"/>
              </a:rPr>
              <a:t> element, int value) {</a:t>
            </a:r>
            <a:br>
              <a:rPr lang="en-US" dirty="0">
                <a:latin typeface="Consolas" panose="020B0609020204030204" pitchFamily="49" charset="0"/>
              </a:rPr>
            </a:br>
            <a:r>
              <a:rPr lang="en-US" dirty="0">
                <a:latin typeface="Consolas" panose="020B0609020204030204" pitchFamily="49" charset="0"/>
              </a:rPr>
              <a:t>    if (element is not null) </a:t>
            </a:r>
            <a:r>
              <a:rPr lang="en-US" dirty="0" err="1">
                <a:latin typeface="Consolas" panose="020B0609020204030204" pitchFamily="49" charset="0"/>
              </a:rPr>
              <a:t>element.SetValue</a:t>
            </a:r>
            <a:r>
              <a:rPr lang="en-US" dirty="0">
                <a:latin typeface="Consolas" panose="020B0609020204030204" pitchFamily="49" charset="0"/>
              </a:rPr>
              <a:t>(</a:t>
            </a:r>
            <a:r>
              <a:rPr lang="en-US" dirty="0" err="1">
                <a:latin typeface="Consolas" panose="020B0609020204030204" pitchFamily="49" charset="0"/>
              </a:rPr>
              <a:t>Grid.RowProperty</a:t>
            </a:r>
            <a:r>
              <a:rPr lang="en-US" dirty="0">
                <a:latin typeface="Consolas" panose="020B0609020204030204" pitchFamily="49" charset="0"/>
              </a:rPr>
              <a:t>, </a:t>
            </a:r>
            <a:r>
              <a:rPr lang="en-US">
                <a:latin typeface="Consolas" panose="020B0609020204030204" pitchFamily="49" charset="0"/>
              </a:rPr>
              <a:t>value);</a:t>
            </a:r>
            <a:br>
              <a:rPr lang="en-US">
                <a:latin typeface="Consolas" panose="020B0609020204030204" pitchFamily="49" charset="0"/>
              </a:rPr>
            </a:br>
            <a:r>
              <a:rPr lang="en-US">
                <a:latin typeface="Consolas" panose="020B0609020204030204" pitchFamily="49" charset="0"/>
              </a:rPr>
              <a:t>    else </a:t>
            </a:r>
            <a:r>
              <a:rPr lang="en-US" dirty="0">
                <a:latin typeface="Consolas" panose="020B0609020204030204" pitchFamily="49" charset="0"/>
              </a:rPr>
              <a:t>throw (…);</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1483200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 &amp; Layout</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646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accent1"/>
                </a:solidFill>
                <a:effectLst/>
              </a:rPr>
              <a:t>Type Hierarchy</a:t>
            </a:r>
            <a:endParaRPr lang="hu-HU" sz="2000" b="0" i="0" dirty="0">
              <a:solidFill>
                <a:schemeClr val="accent1"/>
              </a:solidFill>
              <a:effectLst/>
            </a:endParaRPr>
          </a:p>
          <a:p>
            <a:pPr lvl="1"/>
            <a:r>
              <a:rPr lang="en-US" sz="1800" b="0" i="0" dirty="0" err="1">
                <a:solidFill>
                  <a:schemeClr val="accent1"/>
                </a:solidFill>
                <a:effectLst/>
                <a:latin typeface="Consolas" panose="020B0609020204030204" pitchFamily="49" charset="0"/>
              </a:rPr>
              <a:t>DispatcherObject</a:t>
            </a:r>
            <a:r>
              <a:rPr lang="en-US" sz="1800" b="0" i="0" dirty="0">
                <a:solidFill>
                  <a:schemeClr val="accent1"/>
                </a:solidFill>
                <a:effectLst/>
              </a:rPr>
              <a:t>, </a:t>
            </a:r>
            <a:r>
              <a:rPr lang="en-US" sz="1800" b="0" i="0" dirty="0" err="1">
                <a:solidFill>
                  <a:schemeClr val="accent1"/>
                </a:solidFill>
                <a:effectLst/>
                <a:latin typeface="Consolas" panose="020B0609020204030204" pitchFamily="49" charset="0"/>
              </a:rPr>
              <a:t>DependencyObject</a:t>
            </a:r>
            <a:r>
              <a:rPr lang="en-US" sz="1800" b="0" i="0" dirty="0">
                <a:solidFill>
                  <a:schemeClr val="accent1"/>
                </a:solidFill>
                <a:effectLst/>
              </a:rPr>
              <a:t>, </a:t>
            </a:r>
            <a:r>
              <a:rPr lang="en-US" sz="1800" b="0" i="0" dirty="0">
                <a:solidFill>
                  <a:schemeClr val="accent1"/>
                </a:solidFill>
                <a:effectLst/>
                <a:latin typeface="Consolas" panose="020B0609020204030204" pitchFamily="49" charset="0"/>
              </a:rPr>
              <a:t>Freezable</a:t>
            </a:r>
            <a:r>
              <a:rPr lang="en-US" sz="1800" b="0" i="0" dirty="0">
                <a:solidFill>
                  <a:schemeClr val="accent1"/>
                </a:solidFill>
                <a:effectLst/>
              </a:rPr>
              <a:t>, </a:t>
            </a:r>
            <a:r>
              <a:rPr lang="en-US" sz="1800" b="0" i="0" dirty="0">
                <a:solidFill>
                  <a:schemeClr val="accent1"/>
                </a:solidFill>
                <a:effectLst/>
                <a:latin typeface="Consolas" panose="020B0609020204030204" pitchFamily="49" charset="0"/>
              </a:rPr>
              <a:t>Visual</a:t>
            </a:r>
            <a:r>
              <a:rPr lang="en-US" sz="1800" b="0" i="0" dirty="0">
                <a:solidFill>
                  <a:schemeClr val="accent1"/>
                </a:solidFill>
                <a:effectLst/>
              </a:rPr>
              <a:t>, </a:t>
            </a:r>
            <a:br>
              <a:rPr lang="en-US" sz="1800" dirty="0">
                <a:solidFill>
                  <a:schemeClr val="accent1"/>
                </a:solidFill>
              </a:rPr>
            </a:br>
            <a:r>
              <a:rPr lang="en-US" sz="1800" b="0" i="0" dirty="0" err="1">
                <a:solidFill>
                  <a:schemeClr val="accent1"/>
                </a:solidFill>
                <a:effectLst/>
                <a:latin typeface="Consolas" panose="020B0609020204030204" pitchFamily="49" charset="0"/>
              </a:rPr>
              <a:t>ContentElement</a:t>
            </a:r>
            <a:r>
              <a:rPr lang="en-US" sz="1800" b="0" i="0" dirty="0">
                <a:solidFill>
                  <a:schemeClr val="accent1"/>
                </a:solidFill>
                <a:effectLst/>
              </a:rPr>
              <a:t> base classes</a:t>
            </a:r>
            <a:endParaRPr lang="hu-HU" sz="1800" dirty="0">
              <a:solidFill>
                <a:schemeClr val="accent1"/>
              </a:solidFill>
            </a:endParaRPr>
          </a:p>
          <a:p>
            <a:pPr marL="457200" indent="-457200">
              <a:buFont typeface="+mj-lt"/>
              <a:buAutoNum type="arabicPeriod"/>
            </a:pPr>
            <a:r>
              <a:rPr lang="en-US" sz="2200" b="0" i="0" dirty="0">
                <a:effectLst/>
              </a:rPr>
              <a:t>The Logical and the Visual Trees</a:t>
            </a:r>
            <a:endParaRPr lang="hu-HU" sz="2200" b="0" i="0" dirty="0">
              <a:effectLst/>
            </a:endParaRPr>
          </a:p>
          <a:p>
            <a:pPr marL="457200" indent="-457200">
              <a:buFont typeface="+mj-lt"/>
              <a:buAutoNum type="arabicPeriod"/>
            </a:pPr>
            <a:r>
              <a:rPr lang="en-US" sz="2200" b="0" i="0" dirty="0">
                <a:effectLst/>
              </a:rPr>
              <a:t>Dependency Properties</a:t>
            </a:r>
            <a:endParaRPr lang="hu-HU" sz="2200" b="0" i="0" dirty="0">
              <a:effectLst/>
            </a:endParaRPr>
          </a:p>
          <a:p>
            <a:pPr marL="457200" indent="-457200">
              <a:buFont typeface="+mj-lt"/>
              <a:buAutoNum type="arabicPeriod"/>
            </a:pPr>
            <a:r>
              <a:rPr lang="en-US" sz="2200" b="0" i="0" dirty="0">
                <a:effectLst/>
              </a:rPr>
              <a:t>Attached Properties</a:t>
            </a:r>
            <a:endParaRPr lang="hu-HU" sz="2200" b="0" i="0" dirty="0">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p>
          <a:p>
            <a:pPr lvl="2"/>
            <a:r>
              <a:rPr lang="en-US" sz="1800" b="0" i="0" dirty="0">
                <a:effectLst/>
                <a:latin typeface="Consolas" panose="020B0609020204030204" pitchFamily="49" charset="0"/>
              </a:rPr>
              <a:t>Visibility</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18088258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Attached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accent1"/>
                </a:solidFill>
                <a:effectLst/>
              </a:rPr>
              <a:t>Rendering</a:t>
            </a:r>
            <a:r>
              <a:rPr lang="hu-HU" sz="2200" b="0" i="0" dirty="0">
                <a:solidFill>
                  <a:schemeClr val="accent1"/>
                </a:solidFill>
                <a:effectLst/>
              </a:rPr>
              <a:t> </a:t>
            </a:r>
            <a:r>
              <a:rPr lang="en-US" sz="2200" b="0" i="0" dirty="0">
                <a:solidFill>
                  <a:schemeClr val="accent1"/>
                </a:solidFill>
                <a:effectLst/>
              </a:rPr>
              <a:t>&amp; Layout</a:t>
            </a:r>
            <a:endParaRPr lang="hu-HU" sz="2200" b="0" i="0" dirty="0">
              <a:solidFill>
                <a:schemeClr val="accent1"/>
              </a:solidFill>
              <a:effectLst/>
            </a:endParaRPr>
          </a:p>
          <a:p>
            <a:pPr lvl="1"/>
            <a:r>
              <a:rPr lang="en-US" sz="2000" b="0" i="0" dirty="0">
                <a:solidFill>
                  <a:schemeClr val="accent1"/>
                </a:solidFill>
                <a:effectLst/>
              </a:rPr>
              <a:t>Sizing (</a:t>
            </a:r>
            <a:r>
              <a:rPr lang="en-US" sz="2000" b="0" i="0" dirty="0">
                <a:solidFill>
                  <a:schemeClr val="accent1"/>
                </a:solidFill>
                <a:effectLst/>
                <a:latin typeface="Consolas" panose="020B0609020204030204" pitchFamily="49" charset="0"/>
              </a:rPr>
              <a:t>Height</a:t>
            </a:r>
            <a:r>
              <a:rPr lang="en-US" sz="2000" b="0" i="0" dirty="0">
                <a:solidFill>
                  <a:schemeClr val="accent1"/>
                </a:solidFill>
                <a:effectLst/>
              </a:rPr>
              <a:t>, </a:t>
            </a:r>
            <a:r>
              <a:rPr lang="en-US" sz="2000" b="0" i="0" dirty="0">
                <a:solidFill>
                  <a:schemeClr val="accent1"/>
                </a:solidFill>
                <a:effectLst/>
                <a:latin typeface="Consolas" panose="020B0609020204030204" pitchFamily="49" charset="0"/>
              </a:rPr>
              <a:t>Width</a:t>
            </a:r>
            <a:r>
              <a:rPr lang="en-US" sz="2000" b="0" i="0" dirty="0">
                <a:solidFill>
                  <a:schemeClr val="accent1"/>
                </a:solidFill>
                <a:effectLst/>
              </a:rPr>
              <a:t>, auto-sizing, </a:t>
            </a:r>
            <a:r>
              <a:rPr lang="en-US" sz="2000" b="0" i="0" dirty="0" err="1">
                <a:solidFill>
                  <a:schemeClr val="accent1"/>
                </a:solidFill>
                <a:effectLst/>
                <a:latin typeface="Consolas" panose="020B0609020204030204" pitchFamily="49" charset="0"/>
              </a:rPr>
              <a:t>DesiredSize</a:t>
            </a:r>
            <a:r>
              <a:rPr lang="en-US" sz="2000" b="0" i="0" dirty="0">
                <a:solidFill>
                  <a:schemeClr val="accent1"/>
                </a:solidFill>
                <a:effectLst/>
              </a:rPr>
              <a:t>, </a:t>
            </a:r>
            <a:r>
              <a:rPr lang="en-US" sz="2000" b="0" i="0" dirty="0" err="1">
                <a:solidFill>
                  <a:schemeClr val="accent1"/>
                </a:solidFill>
                <a:effectLst/>
                <a:latin typeface="Consolas" panose="020B0609020204030204" pitchFamily="49" charset="0"/>
              </a:rPr>
              <a:t>RenderSize</a:t>
            </a:r>
            <a:r>
              <a:rPr lang="en-US" sz="2000" b="0" i="0" dirty="0">
                <a:solidFill>
                  <a:schemeClr val="accent1"/>
                </a:solidFill>
                <a:effectLst/>
              </a:rPr>
              <a:t>, </a:t>
            </a:r>
            <a:br>
              <a:rPr lang="en-US" sz="2000" dirty="0">
                <a:solidFill>
                  <a:schemeClr val="accent1"/>
                </a:solidFill>
              </a:rPr>
            </a:br>
            <a:r>
              <a:rPr lang="en-US" sz="2000" b="0" i="0" dirty="0" err="1">
                <a:solidFill>
                  <a:schemeClr val="accent1"/>
                </a:solidFill>
                <a:effectLst/>
                <a:latin typeface="Consolas" panose="020B0609020204030204" pitchFamily="49" charset="0"/>
              </a:rPr>
              <a:t>ActualSize</a:t>
            </a:r>
            <a:r>
              <a:rPr lang="en-US" sz="2000" b="0" i="0" dirty="0">
                <a:solidFill>
                  <a:schemeClr val="accent1"/>
                </a:solidFill>
                <a:effectLst/>
              </a:rPr>
              <a:t>)</a:t>
            </a:r>
            <a:endParaRPr lang="hu-HU" sz="2000" b="0" i="0" dirty="0">
              <a:solidFill>
                <a:schemeClr val="accent1"/>
              </a:solidFill>
              <a:effectLst/>
            </a:endParaRPr>
          </a:p>
          <a:p>
            <a:pPr lvl="2"/>
            <a:r>
              <a:rPr lang="en-US" sz="1800" b="0" i="0" dirty="0">
                <a:solidFill>
                  <a:schemeClr val="accent1"/>
                </a:solidFill>
                <a:effectLst/>
                <a:latin typeface="Consolas" panose="020B0609020204030204" pitchFamily="49" charset="0"/>
              </a:rPr>
              <a:t>Margin</a:t>
            </a:r>
            <a:r>
              <a:rPr lang="en-US" sz="1800" b="0" i="0" dirty="0">
                <a:solidFill>
                  <a:schemeClr val="accent1"/>
                </a:solidFill>
                <a:effectLst/>
              </a:rPr>
              <a:t>, </a:t>
            </a:r>
            <a:r>
              <a:rPr lang="en-US" sz="1800" b="0" i="0" dirty="0">
                <a:solidFill>
                  <a:schemeClr val="accent1"/>
                </a:solidFill>
                <a:effectLst/>
                <a:latin typeface="Consolas" panose="020B0609020204030204" pitchFamily="49" charset="0"/>
              </a:rPr>
              <a:t>Padding</a:t>
            </a:r>
          </a:p>
          <a:p>
            <a:pPr lvl="2"/>
            <a:r>
              <a:rPr lang="en-US" sz="1800" b="0" i="0" dirty="0">
                <a:solidFill>
                  <a:schemeClr val="accent1"/>
                </a:solidFill>
                <a:effectLst/>
                <a:latin typeface="Consolas" panose="020B0609020204030204" pitchFamily="49" charset="0"/>
              </a:rPr>
              <a:t>Visibility</a:t>
            </a:r>
            <a:endParaRPr lang="hu-HU" sz="1800" b="0" i="0" dirty="0">
              <a:solidFill>
                <a:schemeClr val="accent1"/>
              </a:solidFill>
              <a:effectLst/>
              <a:latin typeface="Consolas" panose="020B0609020204030204" pitchFamily="49" charset="0"/>
            </a:endParaRPr>
          </a:p>
          <a:p>
            <a:pPr lvl="2"/>
            <a:r>
              <a:rPr lang="en-US" sz="1800" b="0" i="0" dirty="0">
                <a:solidFill>
                  <a:schemeClr val="accent1"/>
                </a:solidFill>
                <a:effectLst/>
                <a:latin typeface="Consolas" panose="020B0609020204030204" pitchFamily="49" charset="0"/>
              </a:rPr>
              <a:t>Alignment</a:t>
            </a:r>
            <a:r>
              <a:rPr lang="en-US" sz="1800" b="0" i="0" dirty="0">
                <a:solidFill>
                  <a:schemeClr val="accent1"/>
                </a:solidFill>
                <a:effectLst/>
              </a:rPr>
              <a:t>, </a:t>
            </a:r>
            <a:r>
              <a:rPr lang="en-US" sz="1800" b="0" i="0" dirty="0" err="1">
                <a:solidFill>
                  <a:schemeClr val="accent1"/>
                </a:solidFill>
                <a:effectLst/>
                <a:latin typeface="Consolas" panose="020B0609020204030204" pitchFamily="49" charset="0"/>
              </a:rPr>
              <a:t>ContentAlignment</a:t>
            </a:r>
            <a:endParaRPr lang="hu-HU" sz="1800" b="0" i="0" dirty="0">
              <a:solidFill>
                <a:schemeClr val="accent1"/>
              </a:solidFill>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184045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Resolution Independence</a:t>
            </a:r>
          </a:p>
        </p:txBody>
      </p:sp>
    </p:spTree>
    <p:extLst>
      <p:ext uri="{BB962C8B-B14F-4D97-AF65-F5344CB8AC3E}">
        <p14:creationId xmlns:p14="http://schemas.microsoft.com/office/powerpoint/2010/main" val="2491664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Pixel Density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Depends on the resolution and the size of the display</a:t>
                </a:r>
              </a:p>
              <a:p>
                <a:pPr lvl="1"/>
                <a14:m>
                  <m:oMath xmlns:m="http://schemas.openxmlformats.org/officeDocument/2006/math">
                    <m:r>
                      <a:rPr lang="en-US" b="0" i="1" smtClean="0">
                        <a:latin typeface="Cambria Math" panose="02040503050406030204" pitchFamily="18" charset="0"/>
                      </a:rPr>
                      <m:t>𝑃𝑃𝐼</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𝑤𝑖𝑑𝑡h</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𝑝𝑖𝑥𝑒𝑙𝑠</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h𝑒𝑖𝑔h𝑡</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𝑝𝑖𝑥𝑒𝑙𝑠</m:t>
                                </m:r>
                              </m:e>
                              <m:sup>
                                <m:r>
                                  <a:rPr lang="en-US" b="0" i="1" smtClean="0">
                                    <a:latin typeface="Cambria Math" panose="02040503050406030204" pitchFamily="18" charset="0"/>
                                    <a:ea typeface="Cambria Math" panose="02040503050406030204" pitchFamily="18" charset="0"/>
                                  </a:rPr>
                                  <m:t>2</m:t>
                                </m:r>
                              </m:sup>
                            </m:sSup>
                          </m:e>
                        </m:rad>
                      </m:num>
                      <m:den>
                        <m:r>
                          <a:rPr lang="en-US" b="0" i="1" smtClean="0">
                            <a:latin typeface="Cambria Math" panose="02040503050406030204" pitchFamily="18" charset="0"/>
                            <a:ea typeface="Cambria Math" panose="02040503050406030204" pitchFamily="18" charset="0"/>
                          </a:rPr>
                          <m:t>𝑑𝑖𝑎𝑔𝑜𝑛𝑎𝑙</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𝑖𝑛𝑐h𝑒𝑠</m:t>
                        </m:r>
                      </m:den>
                    </m:f>
                  </m:oMath>
                </a14:m>
                <a:r>
                  <a:rPr lang="en-US" dirty="0"/>
                  <a:t> ( / 2.54 for </a:t>
                </a:r>
                <a:r>
                  <a:rPr lang="en-US" dirty="0" err="1"/>
                  <a:t>cms</a:t>
                </a:r>
                <a:r>
                  <a:rPr lang="en-US" dirty="0"/>
                  <a:t>)</a:t>
                </a:r>
              </a:p>
              <a:p>
                <a:r>
                  <a:rPr lang="en-US" dirty="0"/>
                  <a:t>Default pixel density in the old times used to be 96 DPI (dots per inch)</a:t>
                </a:r>
              </a:p>
              <a:p>
                <a:pPr lvl="1"/>
                <a:r>
                  <a:rPr lang="en-US" dirty="0"/>
                  <a:t>that is 96 pixels per inch</a:t>
                </a:r>
              </a:p>
              <a:p>
                <a:pPr lvl="1"/>
                <a:r>
                  <a:rPr lang="en-US" dirty="0"/>
                  <a:t>or roughly 38 pixels per cm</a:t>
                </a:r>
              </a:p>
              <a:p>
                <a:r>
                  <a:rPr lang="en-US" dirty="0"/>
                  <a:t>Modern displays can be anywhere on the scale from rather low (huge, low-resolution screens) to very high (small 4K/8K screens)</a:t>
                </a:r>
              </a:p>
              <a:p>
                <a:r>
                  <a:rPr lang="en-US" dirty="0"/>
                  <a:t>If the display technology is optimized to pixels, then on high-DPI screens the contents will be small</a:t>
                </a:r>
              </a:p>
              <a:p>
                <a:pPr lvl="1"/>
                <a:r>
                  <a:rPr lang="en-US" dirty="0"/>
                  <a:t>Ideally, screens should keep items roughly the same size, and use the extra pixels for more details</a:t>
                </a:r>
              </a:p>
            </p:txBody>
          </p:sp>
        </mc:Choice>
        <mc:Fallback xmlns="">
          <p:sp>
            <p:nvSpPr>
              <p:cNvPr id="3" name="Content Placeholder 2">
                <a:extLst>
                  <a:ext uri="{FF2B5EF4-FFF2-40B4-BE49-F238E27FC236}">
                    <a16:creationId xmlns:a16="http://schemas.microsoft.com/office/drawing/2014/main" id="{BCBF4784-8E4B-8901-E139-89FA1F672D8E}"/>
                  </a:ext>
                </a:extLst>
              </p:cNvPr>
              <p:cNvSpPr>
                <a:spLocks noGrp="1" noRot="1" noChangeAspect="1" noMove="1" noResize="1" noEditPoints="1" noAdjustHandles="1" noChangeArrowheads="1" noChangeShapeType="1" noTextEdit="1"/>
              </p:cNvSpPr>
              <p:nvPr>
                <p:ph idx="1"/>
              </p:nvPr>
            </p:nvSpPr>
            <p:spPr>
              <a:blipFill>
                <a:blip r:embed="rId2"/>
                <a:stretch>
                  <a:fillRect l="-421" b="-501"/>
                </a:stretch>
              </a:blipFill>
            </p:spPr>
            <p:txBody>
              <a:bodyPr/>
              <a:lstStyle/>
              <a:p>
                <a:r>
                  <a:rPr lang="en-US">
                    <a:noFill/>
                  </a:rPr>
                  <a:t> </a:t>
                </a:r>
              </a:p>
            </p:txBody>
          </p:sp>
        </mc:Fallback>
      </mc:AlternateContent>
    </p:spTree>
    <p:extLst>
      <p:ext uri="{BB962C8B-B14F-4D97-AF65-F5344CB8AC3E}">
        <p14:creationId xmlns:p14="http://schemas.microsoft.com/office/powerpoint/2010/main" val="586589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Pixel Density</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WPF bases rendering on system DPI settings</a:t>
            </a:r>
          </a:p>
          <a:p>
            <a:pPr lvl="1"/>
            <a:r>
              <a:rPr lang="en-US" dirty="0"/>
              <a:t>as opposed to device DPI settings</a:t>
            </a:r>
          </a:p>
          <a:p>
            <a:pPr lvl="1"/>
            <a:r>
              <a:rPr lang="en-US" dirty="0"/>
              <a:t>so that it does not automatically scale down on projectors or scale up on laptop screens</a:t>
            </a:r>
          </a:p>
        </p:txBody>
      </p:sp>
    </p:spTree>
    <p:extLst>
      <p:ext uri="{BB962C8B-B14F-4D97-AF65-F5344CB8AC3E}">
        <p14:creationId xmlns:p14="http://schemas.microsoft.com/office/powerpoint/2010/main" val="3839357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WPF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WPF measures graphic elements in device independent pixels (DIPs)</a:t>
                </a:r>
              </a:p>
              <a:p>
                <a14:m>
                  <m:oMath xmlns:m="http://schemas.openxmlformats.org/officeDocument/2006/math">
                    <m:r>
                      <a:rPr lang="en-US" b="0" i="1" smtClean="0">
                        <a:latin typeface="Cambria Math" panose="02040503050406030204" pitchFamily="18" charset="0"/>
                        <a:ea typeface="Cambria Math" panose="02040503050406030204" pitchFamily="18" charset="0"/>
                      </a:rPr>
                      <m:t>𝑝h𝑦𝑠𝑖𝑐𝑎𝑙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𝑢𝑛𝑖𝑡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𝑑𝑒𝑣𝑖𝑐𝑒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𝑖𝑛𝑑𝑒𝑝𝑒𝑛𝑑𝑒𝑛𝑡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𝑢𝑛𝑖𝑡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𝑠𝑦𝑠𝑡𝑒𝑚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𝐷𝑃𝐼</m:t>
                    </m:r>
                  </m:oMath>
                </a14:m>
                <a:endParaRPr lang="en-US" dirty="0"/>
              </a:p>
              <a:p>
                <a:r>
                  <a:rPr lang="en-US" dirty="0"/>
                  <a:t>E.g., 100px on a system setting of 120 DPI: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100 </m:t>
                        </m:r>
                        <m:r>
                          <a:rPr lang="en-US" b="0" i="1" smtClean="0">
                            <a:latin typeface="Cambria Math" panose="02040503050406030204" pitchFamily="18" charset="0"/>
                          </a:rPr>
                          <m:t>𝑝𝑥</m:t>
                        </m:r>
                        <m:r>
                          <a:rPr lang="en-US" b="0" i="1" smtClean="0">
                            <a:latin typeface="Cambria Math" panose="02040503050406030204" pitchFamily="18" charset="0"/>
                          </a:rPr>
                          <m:t> ÷96</m:t>
                        </m:r>
                      </m:e>
                    </m:d>
                    <m:r>
                      <a:rPr lang="en-US" b="0" i="1" smtClean="0">
                        <a:latin typeface="Cambria Math" panose="02040503050406030204" pitchFamily="18" charset="0"/>
                        <a:ea typeface="Cambria Math" panose="02040503050406030204" pitchFamily="18" charset="0"/>
                      </a:rPr>
                      <m:t>×120=125 </m:t>
                    </m:r>
                    <m:r>
                      <a:rPr lang="en-US" b="0" i="1" smtClean="0">
                        <a:latin typeface="Cambria Math" panose="02040503050406030204" pitchFamily="18" charset="0"/>
                        <a:ea typeface="Cambria Math" panose="02040503050406030204" pitchFamily="18" charset="0"/>
                      </a:rPr>
                      <m:t>𝑝𝑥</m:t>
                    </m:r>
                  </m:oMath>
                </a14:m>
                <a:endParaRPr lang="en-US" dirty="0"/>
              </a:p>
              <a:p>
                <a:r>
                  <a:rPr lang="en-US" dirty="0"/>
                  <a:t>DPI scaling can be set in Windows using a percentage value (100% = 96 DPI)</a:t>
                </a:r>
              </a:p>
            </p:txBody>
          </p:sp>
        </mc:Choice>
        <mc:Fallback xmlns="">
          <p:sp>
            <p:nvSpPr>
              <p:cNvPr id="3" name="Content Placeholder 2">
                <a:extLst>
                  <a:ext uri="{FF2B5EF4-FFF2-40B4-BE49-F238E27FC236}">
                    <a16:creationId xmlns:a16="http://schemas.microsoft.com/office/drawing/2014/main" id="{BCBF4784-8E4B-8901-E139-89FA1F672D8E}"/>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en-US">
                    <a:noFill/>
                  </a:rPr>
                  <a:t> </a:t>
                </a:r>
              </a:p>
            </p:txBody>
          </p:sp>
        </mc:Fallback>
      </mc:AlternateContent>
    </p:spTree>
    <p:extLst>
      <p:ext uri="{BB962C8B-B14F-4D97-AF65-F5344CB8AC3E}">
        <p14:creationId xmlns:p14="http://schemas.microsoft.com/office/powerpoint/2010/main" val="2361104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Fractional Pixels</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Depending on the system DPI, the calculated size might be a fractional value. WPF uses anti-aliasing to blend the edge into the adjacent pixels.</a:t>
            </a:r>
          </a:p>
          <a:p>
            <a:r>
              <a:rPr lang="en-US" dirty="0"/>
              <a:t>The </a:t>
            </a:r>
            <a:r>
              <a:rPr lang="en-US" dirty="0" err="1"/>
              <a:t>FrameworkElement.UseLayoutRounding</a:t>
            </a:r>
            <a:r>
              <a:rPr lang="en-US" dirty="0"/>
              <a:t> property snaps pixels to the nearest device pixel instead of using anti-aliasing</a:t>
            </a:r>
          </a:p>
          <a:p>
            <a:pPr lvl="1"/>
            <a:r>
              <a:rPr lang="en-US" dirty="0"/>
              <a:t>this happens during the measure/arrange process (see later)</a:t>
            </a:r>
          </a:p>
          <a:p>
            <a:r>
              <a:rPr lang="en-US" dirty="0"/>
              <a:t>The </a:t>
            </a:r>
            <a:r>
              <a:rPr lang="en-US" dirty="0" err="1"/>
              <a:t>UIElement.SnapsToDevicePixels</a:t>
            </a:r>
            <a:r>
              <a:rPr lang="en-US" dirty="0"/>
              <a:t> property also snaps pixels to the nearest device pixel instead of using anti-aliasing</a:t>
            </a:r>
          </a:p>
          <a:p>
            <a:pPr lvl="1"/>
            <a:r>
              <a:rPr lang="en-US" dirty="0"/>
              <a:t>this happens after the measure/arrange process (see later)</a:t>
            </a:r>
          </a:p>
          <a:p>
            <a:r>
              <a:rPr lang="en-US" dirty="0"/>
              <a:t>Prefer </a:t>
            </a:r>
            <a:r>
              <a:rPr lang="en-US" dirty="0" err="1"/>
              <a:t>UseLayoutRounding</a:t>
            </a:r>
            <a:r>
              <a:rPr lang="en-US" dirty="0"/>
              <a:t>.</a:t>
            </a:r>
          </a:p>
        </p:txBody>
      </p:sp>
    </p:spTree>
    <p:extLst>
      <p:ext uri="{BB962C8B-B14F-4D97-AF65-F5344CB8AC3E}">
        <p14:creationId xmlns:p14="http://schemas.microsoft.com/office/powerpoint/2010/main" val="1875811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Demo: Fractional Pixels</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1970517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Coordinate-based layout (explicit positioning) is strongly discouraged</a:t>
            </a:r>
          </a:p>
          <a:p>
            <a:pPr lvl="1"/>
            <a:r>
              <a:rPr lang="en-US" dirty="0"/>
              <a:t>(Nested) layout containers are used instead</a:t>
            </a:r>
          </a:p>
          <a:p>
            <a:r>
              <a:rPr lang="en-US" dirty="0"/>
              <a:t>Explicit element sizing is discouraged</a:t>
            </a:r>
          </a:p>
          <a:p>
            <a:pPr lvl="1"/>
            <a:r>
              <a:rPr lang="en-US" dirty="0"/>
              <a:t>Size limits and </a:t>
            </a:r>
            <a:r>
              <a:rPr lang="en-US" dirty="0" err="1"/>
              <a:t>autosizing</a:t>
            </a:r>
            <a:r>
              <a:rPr lang="en-US" dirty="0"/>
              <a:t> are used instead</a:t>
            </a:r>
          </a:p>
          <a:p>
            <a:r>
              <a:rPr lang="en-US" dirty="0"/>
              <a:t>Scaling only works if the DPI is correctly set up for each screen</a:t>
            </a:r>
          </a:p>
        </p:txBody>
      </p:sp>
    </p:spTree>
    <p:extLst>
      <p:ext uri="{BB962C8B-B14F-4D97-AF65-F5344CB8AC3E}">
        <p14:creationId xmlns:p14="http://schemas.microsoft.com/office/powerpoint/2010/main" val="38008709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Size Units</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Size units are handled by the </a:t>
            </a:r>
            <a:r>
              <a:rPr lang="en-US" dirty="0" err="1">
                <a:latin typeface="Consolas" panose="020B0609020204030204" pitchFamily="49" charset="0"/>
              </a:rPr>
              <a:t>LengthConverter</a:t>
            </a:r>
            <a:r>
              <a:rPr lang="en-US" dirty="0"/>
              <a:t> type converter</a:t>
            </a:r>
          </a:p>
          <a:p>
            <a:r>
              <a:rPr lang="en-US" dirty="0" err="1">
                <a:latin typeface="Consolas" panose="020B0609020204030204" pitchFamily="49" charset="0"/>
              </a:rPr>
              <a:t>LengthConverter</a:t>
            </a:r>
            <a:r>
              <a:rPr lang="en-US" dirty="0"/>
              <a:t> supports explicit units:</a:t>
            </a:r>
          </a:p>
          <a:p>
            <a:pPr lvl="1"/>
            <a:r>
              <a:rPr lang="en-US" dirty="0"/>
              <a:t>cm</a:t>
            </a:r>
          </a:p>
          <a:p>
            <a:pPr lvl="1"/>
            <a:r>
              <a:rPr lang="en-US" dirty="0"/>
              <a:t>pt</a:t>
            </a:r>
          </a:p>
          <a:p>
            <a:pPr lvl="1"/>
            <a:r>
              <a:rPr lang="en-US" dirty="0"/>
              <a:t>in</a:t>
            </a:r>
          </a:p>
          <a:p>
            <a:pPr lvl="1"/>
            <a:r>
              <a:rPr lang="en-US" dirty="0" err="1"/>
              <a:t>px</a:t>
            </a:r>
            <a:r>
              <a:rPr lang="en-US" i="1" dirty="0"/>
              <a:t> (default - DIP)</a:t>
            </a:r>
          </a:p>
        </p:txBody>
      </p:sp>
    </p:spTree>
    <p:extLst>
      <p:ext uri="{BB962C8B-B14F-4D97-AF65-F5344CB8AC3E}">
        <p14:creationId xmlns:p14="http://schemas.microsoft.com/office/powerpoint/2010/main" val="22394412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Sizing</a:t>
            </a:r>
          </a:p>
        </p:txBody>
      </p:sp>
    </p:spTree>
    <p:extLst>
      <p:ext uri="{BB962C8B-B14F-4D97-AF65-F5344CB8AC3E}">
        <p14:creationId xmlns:p14="http://schemas.microsoft.com/office/powerpoint/2010/main" val="384165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9155B9-6320-4AB5-A815-8A2754562B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40EBFD7-A58E-C988-C45E-FFCEC9FA13B4}"/>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dirty="0"/>
              <a:t>Type Hierarchy Intro</a:t>
            </a:r>
          </a:p>
        </p:txBody>
      </p:sp>
      <p:pic>
        <p:nvPicPr>
          <p:cNvPr id="6" name="Content Placeholder 5" descr="Timeline&#10;&#10;Description automatically generated">
            <a:extLst>
              <a:ext uri="{FF2B5EF4-FFF2-40B4-BE49-F238E27FC236}">
                <a16:creationId xmlns:a16="http://schemas.microsoft.com/office/drawing/2014/main" id="{89A9DF72-3B44-8BCF-4CE4-065CB39BDCD6}"/>
              </a:ext>
            </a:extLst>
          </p:cNvPr>
          <p:cNvPicPr>
            <a:picLocks noGrp="1" noChangeAspect="1"/>
          </p:cNvPicPr>
          <p:nvPr>
            <p:ph sz="half" idx="2"/>
          </p:nvPr>
        </p:nvPicPr>
        <p:blipFill rotWithShape="1">
          <a:blip r:embed="rId4"/>
          <a:srcRect l="7447" r="17662" b="-1"/>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C65625EF-432C-AB89-0860-AC53CDEDE48A}"/>
              </a:ext>
            </a:extLst>
          </p:cNvPr>
          <p:cNvSpPr>
            <a:spLocks noGrp="1"/>
          </p:cNvSpPr>
          <p:nvPr>
            <p:ph sz="half" idx="1"/>
          </p:nvPr>
        </p:nvSpPr>
        <p:spPr>
          <a:xfrm>
            <a:off x="7865806" y="2251587"/>
            <a:ext cx="3706762" cy="3972232"/>
          </a:xfrm>
        </p:spPr>
        <p:txBody>
          <a:bodyPr vert="horz" lIns="91440" tIns="45720" rIns="91440" bIns="45720" rtlCol="0" anchor="ctr">
            <a:normAutofit/>
          </a:bodyPr>
          <a:lstStyle/>
          <a:p>
            <a:r>
              <a:rPr lang="en-US" dirty="0"/>
              <a:t>WPF has a deep type hierarchy </a:t>
            </a:r>
            <a:r>
              <a:rPr lang="en-US" dirty="0">
                <a:sym typeface="Wingdings" panose="05000000000000000000" pitchFamily="2" charset="2"/>
              </a:rPr>
              <a:t></a:t>
            </a:r>
          </a:p>
          <a:p>
            <a:r>
              <a:rPr lang="en-US" dirty="0">
                <a:sym typeface="Wingdings" panose="05000000000000000000" pitchFamily="2" charset="2"/>
              </a:rPr>
              <a:t>Some of these classes are fundamental to understand how WPF works</a:t>
            </a:r>
          </a:p>
        </p:txBody>
      </p:sp>
    </p:spTree>
    <p:extLst>
      <p:ext uri="{BB962C8B-B14F-4D97-AF65-F5344CB8AC3E}">
        <p14:creationId xmlns:p14="http://schemas.microsoft.com/office/powerpoint/2010/main" val="30865343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0546-840F-83B8-E81D-78F9A0D07A73}"/>
              </a:ext>
            </a:extLst>
          </p:cNvPr>
          <p:cNvSpPr>
            <a:spLocks noGrp="1"/>
          </p:cNvSpPr>
          <p:nvPr>
            <p:ph type="title"/>
          </p:nvPr>
        </p:nvSpPr>
        <p:spPr/>
        <p:txBody>
          <a:bodyPr/>
          <a:lstStyle/>
          <a:p>
            <a:r>
              <a:rPr lang="en-US" dirty="0"/>
              <a:t>Parents As Collaborators</a:t>
            </a:r>
          </a:p>
        </p:txBody>
      </p:sp>
      <p:graphicFrame>
        <p:nvGraphicFramePr>
          <p:cNvPr id="5" name="Content Placeholder 2">
            <a:extLst>
              <a:ext uri="{FF2B5EF4-FFF2-40B4-BE49-F238E27FC236}">
                <a16:creationId xmlns:a16="http://schemas.microsoft.com/office/drawing/2014/main" id="{C1EA4A25-505B-63AC-29B7-39D1EB202294}"/>
              </a:ext>
            </a:extLst>
          </p:cNvPr>
          <p:cNvGraphicFramePr>
            <a:graphicFrameLocks noGrp="1"/>
          </p:cNvGraphicFramePr>
          <p:nvPr>
            <p:ph idx="1"/>
            <p:extLst>
              <p:ext uri="{D42A27DB-BD31-4B8C-83A1-F6EECF244321}">
                <p14:modId xmlns:p14="http://schemas.microsoft.com/office/powerpoint/2010/main" val="35542795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5704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7761-AC38-89F0-1216-5A819BD2F3B4}"/>
              </a:ext>
            </a:extLst>
          </p:cNvPr>
          <p:cNvSpPr>
            <a:spLocks noGrp="1"/>
          </p:cNvSpPr>
          <p:nvPr>
            <p:ph type="title"/>
          </p:nvPr>
        </p:nvSpPr>
        <p:spPr/>
        <p:txBody>
          <a:bodyPr/>
          <a:lstStyle/>
          <a:p>
            <a:r>
              <a:rPr lang="en-US" dirty="0"/>
              <a:t>Sizing to Content</a:t>
            </a:r>
          </a:p>
        </p:txBody>
      </p:sp>
      <p:graphicFrame>
        <p:nvGraphicFramePr>
          <p:cNvPr id="5" name="Content Placeholder 2">
            <a:extLst>
              <a:ext uri="{FF2B5EF4-FFF2-40B4-BE49-F238E27FC236}">
                <a16:creationId xmlns:a16="http://schemas.microsoft.com/office/drawing/2014/main" id="{997BB0F1-2608-22AE-928B-7EA2804E34ED}"/>
              </a:ext>
            </a:extLst>
          </p:cNvPr>
          <p:cNvGraphicFramePr>
            <a:graphicFrameLocks noGrp="1"/>
          </p:cNvGraphicFramePr>
          <p:nvPr>
            <p:ph idx="1"/>
            <p:extLst>
              <p:ext uri="{D42A27DB-BD31-4B8C-83A1-F6EECF244321}">
                <p14:modId xmlns:p14="http://schemas.microsoft.com/office/powerpoint/2010/main" val="231428586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280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D50B-BFA6-353A-55B5-92FFAA5D97C6}"/>
              </a:ext>
            </a:extLst>
          </p:cNvPr>
          <p:cNvSpPr>
            <a:spLocks noGrp="1"/>
          </p:cNvSpPr>
          <p:nvPr>
            <p:ph type="title"/>
          </p:nvPr>
        </p:nvSpPr>
        <p:spPr/>
        <p:txBody>
          <a:bodyPr/>
          <a:lstStyle/>
          <a:p>
            <a:r>
              <a:rPr lang="en-US" dirty="0"/>
              <a:t>Rendering-Related properties</a:t>
            </a:r>
          </a:p>
        </p:txBody>
      </p:sp>
      <p:pic>
        <p:nvPicPr>
          <p:cNvPr id="5" name="Content Placeholder 4">
            <a:extLst>
              <a:ext uri="{FF2B5EF4-FFF2-40B4-BE49-F238E27FC236}">
                <a16:creationId xmlns:a16="http://schemas.microsoft.com/office/drawing/2014/main" id="{E41B9F2B-D450-D9F0-B011-21EBCDD87F65}"/>
              </a:ext>
            </a:extLst>
          </p:cNvPr>
          <p:cNvPicPr>
            <a:picLocks noGrp="1" noChangeAspect="1"/>
          </p:cNvPicPr>
          <p:nvPr>
            <p:ph sz="half" idx="1"/>
          </p:nvPr>
        </p:nvPicPr>
        <p:blipFill>
          <a:blip r:embed="rId2"/>
          <a:stretch>
            <a:fillRect/>
          </a:stretch>
        </p:blipFill>
        <p:spPr>
          <a:xfrm>
            <a:off x="685801" y="2148015"/>
            <a:ext cx="5992906" cy="3647111"/>
          </a:xfrm>
        </p:spPr>
      </p:pic>
      <p:sp>
        <p:nvSpPr>
          <p:cNvPr id="6" name="Content Placeholder 5">
            <a:extLst>
              <a:ext uri="{FF2B5EF4-FFF2-40B4-BE49-F238E27FC236}">
                <a16:creationId xmlns:a16="http://schemas.microsoft.com/office/drawing/2014/main" id="{000C90CD-AB6F-3AC9-1FFD-A6A7E9701EE9}"/>
              </a:ext>
            </a:extLst>
          </p:cNvPr>
          <p:cNvSpPr>
            <a:spLocks noGrp="1"/>
          </p:cNvSpPr>
          <p:nvPr>
            <p:ph sz="half" idx="2"/>
          </p:nvPr>
        </p:nvSpPr>
        <p:spPr>
          <a:xfrm>
            <a:off x="8059271" y="2142067"/>
            <a:ext cx="2757956" cy="3649133"/>
          </a:xfrm>
          <a:solidFill>
            <a:srgbClr val="F8F8F8">
              <a:alpha val="30196"/>
            </a:srgbClr>
          </a:solidFill>
        </p:spPr>
        <p:txBody>
          <a:bodyPr/>
          <a:lstStyle/>
          <a:p>
            <a:pPr marL="0" indent="0">
              <a:buNone/>
            </a:pPr>
            <a:r>
              <a:rPr lang="en-US" dirty="0">
                <a:solidFill>
                  <a:srgbClr val="0070C0"/>
                </a:solidFill>
              </a:rPr>
              <a:t>Size-related elements</a:t>
            </a:r>
          </a:p>
          <a:p>
            <a:pPr marL="0" indent="0">
              <a:buNone/>
            </a:pPr>
            <a:r>
              <a:rPr lang="en-US" dirty="0">
                <a:solidFill>
                  <a:srgbClr val="FF0000"/>
                </a:solidFill>
              </a:rPr>
              <a:t>Position-related elements</a:t>
            </a:r>
          </a:p>
          <a:p>
            <a:pPr marL="0" indent="0">
              <a:buNone/>
            </a:pPr>
            <a:r>
              <a:rPr lang="en-US" dirty="0">
                <a:solidFill>
                  <a:srgbClr val="00B050"/>
                </a:solidFill>
              </a:rPr>
              <a:t>Elements that can modify both size and position</a:t>
            </a:r>
          </a:p>
        </p:txBody>
      </p:sp>
    </p:spTree>
    <p:extLst>
      <p:ext uri="{BB962C8B-B14F-4D97-AF65-F5344CB8AC3E}">
        <p14:creationId xmlns:p14="http://schemas.microsoft.com/office/powerpoint/2010/main" val="15461452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Explicit Sizing</a:t>
            </a:r>
          </a:p>
        </p:txBody>
      </p:sp>
      <p:graphicFrame>
        <p:nvGraphicFramePr>
          <p:cNvPr id="5" name="Content Placeholder 2">
            <a:extLst>
              <a:ext uri="{FF2B5EF4-FFF2-40B4-BE49-F238E27FC236}">
                <a16:creationId xmlns:a16="http://schemas.microsoft.com/office/drawing/2014/main" id="{DF32338D-99F3-D986-00F1-C9A07CD475F5}"/>
              </a:ext>
            </a:extLst>
          </p:cNvPr>
          <p:cNvGraphicFramePr>
            <a:graphicFrameLocks noGrp="1"/>
          </p:cNvGraphicFramePr>
          <p:nvPr>
            <p:ph idx="1"/>
            <p:extLst>
              <p:ext uri="{D42A27DB-BD31-4B8C-83A1-F6EECF244321}">
                <p14:modId xmlns:p14="http://schemas.microsoft.com/office/powerpoint/2010/main" val="179785674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083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Explicit Sizing Is a Bad Idea</a:t>
            </a:r>
          </a:p>
        </p:txBody>
      </p:sp>
      <p:sp>
        <p:nvSpPr>
          <p:cNvPr id="4" name="Content Placeholder 3">
            <a:extLst>
              <a:ext uri="{FF2B5EF4-FFF2-40B4-BE49-F238E27FC236}">
                <a16:creationId xmlns:a16="http://schemas.microsoft.com/office/drawing/2014/main" id="{DA4739AC-6D3E-965D-7BF1-C5F213E256F5}"/>
              </a:ext>
            </a:extLst>
          </p:cNvPr>
          <p:cNvSpPr>
            <a:spLocks noGrp="1"/>
          </p:cNvSpPr>
          <p:nvPr>
            <p:ph idx="1"/>
          </p:nvPr>
        </p:nvSpPr>
        <p:spPr/>
        <p:txBody>
          <a:bodyPr/>
          <a:lstStyle/>
          <a:p>
            <a:r>
              <a:rPr lang="en-US" dirty="0"/>
              <a:t>Explicitly setting the size of an element forces the element to be exactly that size, no matter whether its contents fit into that size.</a:t>
            </a:r>
          </a:p>
          <a:p>
            <a:pPr lvl="1"/>
            <a:r>
              <a:rPr lang="en-US" dirty="0"/>
              <a:t>Content can change.</a:t>
            </a:r>
          </a:p>
          <a:p>
            <a:pPr lvl="1"/>
            <a:r>
              <a:rPr lang="en-US" dirty="0"/>
              <a:t>Content font size can change.</a:t>
            </a:r>
          </a:p>
          <a:p>
            <a:pPr lvl="1"/>
            <a:r>
              <a:rPr lang="en-US" dirty="0"/>
              <a:t>Content language can change.</a:t>
            </a:r>
          </a:p>
          <a:p>
            <a:r>
              <a:rPr lang="en-US" dirty="0">
                <a:solidFill>
                  <a:schemeClr val="accent6"/>
                </a:solidFill>
              </a:rPr>
              <a:t>Do not set size explicitly, unless absolutely necessary.</a:t>
            </a:r>
          </a:p>
        </p:txBody>
      </p:sp>
    </p:spTree>
    <p:extLst>
      <p:ext uri="{BB962C8B-B14F-4D97-AF65-F5344CB8AC3E}">
        <p14:creationId xmlns:p14="http://schemas.microsoft.com/office/powerpoint/2010/main" val="225285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err="1"/>
              <a:t>AutoSizing</a:t>
            </a:r>
            <a:endParaRPr lang="en-US" dirty="0"/>
          </a:p>
        </p:txBody>
      </p:sp>
      <p:sp>
        <p:nvSpPr>
          <p:cNvPr id="4" name="Content Placeholder 3">
            <a:extLst>
              <a:ext uri="{FF2B5EF4-FFF2-40B4-BE49-F238E27FC236}">
                <a16:creationId xmlns:a16="http://schemas.microsoft.com/office/drawing/2014/main" id="{DA4739AC-6D3E-965D-7BF1-C5F213E256F5}"/>
              </a:ext>
            </a:extLst>
          </p:cNvPr>
          <p:cNvSpPr>
            <a:spLocks noGrp="1"/>
          </p:cNvSpPr>
          <p:nvPr>
            <p:ph idx="1"/>
          </p:nvPr>
        </p:nvSpPr>
        <p:spPr/>
        <p:txBody>
          <a:bodyPr/>
          <a:lstStyle/>
          <a:p>
            <a:r>
              <a:rPr lang="en-US" dirty="0"/>
              <a:t>The defaults for the </a:t>
            </a:r>
            <a:r>
              <a:rPr lang="en-US" dirty="0">
                <a:latin typeface="Consolas" panose="020B0609020204030204" pitchFamily="49" charset="0"/>
              </a:rPr>
              <a:t>Height</a:t>
            </a:r>
            <a:r>
              <a:rPr lang="en-US" dirty="0"/>
              <a:t> and </a:t>
            </a:r>
            <a:r>
              <a:rPr lang="en-US" dirty="0">
                <a:latin typeface="Consolas" panose="020B0609020204030204" pitchFamily="49" charset="0"/>
              </a:rPr>
              <a:t>Width</a:t>
            </a:r>
            <a:r>
              <a:rPr lang="en-US" dirty="0"/>
              <a:t> properties are </a:t>
            </a:r>
            <a:r>
              <a:rPr lang="en-US" dirty="0" err="1">
                <a:latin typeface="Consolas" panose="020B0609020204030204" pitchFamily="49" charset="0"/>
              </a:rPr>
              <a:t>double.NaN</a:t>
            </a:r>
            <a:r>
              <a:rPr lang="en-US" dirty="0"/>
              <a:t>.</a:t>
            </a:r>
          </a:p>
          <a:p>
            <a:pPr lvl="1"/>
            <a:r>
              <a:rPr lang="en-US" dirty="0"/>
              <a:t>The </a:t>
            </a:r>
            <a:r>
              <a:rPr lang="en-US" dirty="0" err="1">
                <a:latin typeface="Consolas" panose="020B0609020204030204" pitchFamily="49" charset="0"/>
              </a:rPr>
              <a:t>LengthConverter</a:t>
            </a:r>
            <a:r>
              <a:rPr lang="en-US" dirty="0"/>
              <a:t> type converter makes it possible to use “</a:t>
            </a:r>
            <a:r>
              <a:rPr lang="en-US" dirty="0">
                <a:latin typeface="Consolas" panose="020B0609020204030204" pitchFamily="49" charset="0"/>
              </a:rPr>
              <a:t>Auto</a:t>
            </a:r>
            <a:r>
              <a:rPr lang="en-US" dirty="0"/>
              <a:t>” in XAML instead of </a:t>
            </a:r>
            <a:r>
              <a:rPr lang="en-US" dirty="0" err="1">
                <a:latin typeface="Consolas" panose="020B0609020204030204" pitchFamily="49" charset="0"/>
              </a:rPr>
              <a:t>NaN</a:t>
            </a:r>
            <a:r>
              <a:rPr lang="en-US" dirty="0"/>
              <a:t>.</a:t>
            </a:r>
          </a:p>
          <a:p>
            <a:pPr lvl="1"/>
            <a:r>
              <a:rPr lang="en-US" dirty="0"/>
              <a:t>To check if an element is </a:t>
            </a:r>
            <a:r>
              <a:rPr lang="en-US" dirty="0" err="1"/>
              <a:t>autosized</a:t>
            </a:r>
            <a:r>
              <a:rPr lang="en-US" dirty="0"/>
              <a:t>, you can check for </a:t>
            </a:r>
            <a:r>
              <a:rPr lang="en-US" dirty="0" err="1">
                <a:latin typeface="Consolas" panose="020B0609020204030204" pitchFamily="49" charset="0"/>
              </a:rPr>
              <a:t>double.NaN</a:t>
            </a:r>
            <a:r>
              <a:rPr lang="en-US" dirty="0"/>
              <a:t>:</a:t>
            </a:r>
          </a:p>
          <a:p>
            <a:pPr lvl="2"/>
            <a:r>
              <a:rPr lang="en-US" dirty="0" err="1">
                <a:latin typeface="Consolas" panose="020B0609020204030204" pitchFamily="49" charset="0"/>
              </a:rPr>
              <a:t>double.IsNaN</a:t>
            </a:r>
            <a:r>
              <a:rPr lang="en-US" dirty="0">
                <a:latin typeface="Consolas" panose="020B0609020204030204" pitchFamily="49" charset="0"/>
              </a:rPr>
              <a:t>(</a:t>
            </a:r>
            <a:r>
              <a:rPr lang="en-US" dirty="0" err="1">
                <a:latin typeface="Consolas" panose="020B0609020204030204" pitchFamily="49" charset="0"/>
              </a:rPr>
              <a:t>element.Width</a:t>
            </a:r>
            <a:r>
              <a:rPr lang="en-US" dirty="0">
                <a:latin typeface="Consolas" panose="020B0609020204030204" pitchFamily="49" charset="0"/>
              </a:rPr>
              <a:t>)</a:t>
            </a:r>
          </a:p>
          <a:p>
            <a:r>
              <a:rPr lang="en-US" dirty="0" err="1"/>
              <a:t>Autosized</a:t>
            </a:r>
            <a:r>
              <a:rPr lang="en-US" dirty="0"/>
              <a:t> </a:t>
            </a:r>
            <a:r>
              <a:rPr lang="hu-HU" dirty="0" err="1"/>
              <a:t>elements</a:t>
            </a:r>
            <a:r>
              <a:rPr lang="en-US" dirty="0"/>
              <a:t> will size to the minimum required size required to display their content, if that size is between their </a:t>
            </a:r>
            <a:r>
              <a:rPr lang="en-US" dirty="0" err="1">
                <a:latin typeface="Consolas" panose="020B0609020204030204" pitchFamily="49" charset="0"/>
              </a:rPr>
              <a:t>MinSize</a:t>
            </a:r>
            <a:r>
              <a:rPr lang="en-US" dirty="0"/>
              <a:t> and </a:t>
            </a:r>
            <a:r>
              <a:rPr lang="en-US" dirty="0" err="1">
                <a:latin typeface="Consolas" panose="020B0609020204030204" pitchFamily="49" charset="0"/>
              </a:rPr>
              <a:t>MaxSize</a:t>
            </a:r>
            <a:r>
              <a:rPr lang="en-US" dirty="0"/>
              <a:t>.</a:t>
            </a:r>
          </a:p>
        </p:txBody>
      </p:sp>
    </p:spTree>
    <p:extLst>
      <p:ext uri="{BB962C8B-B14F-4D97-AF65-F5344CB8AC3E}">
        <p14:creationId xmlns:p14="http://schemas.microsoft.com/office/powerpoint/2010/main" val="2649837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The Measure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lstStyle/>
          <a:p>
            <a:r>
              <a:rPr lang="en-US" dirty="0"/>
              <a:t>Parents ask their children how big they want to be</a:t>
            </a:r>
          </a:p>
          <a:p>
            <a:r>
              <a:rPr lang="en-US" dirty="0"/>
              <a:t>This is done by overriding </a:t>
            </a:r>
            <a:r>
              <a:rPr lang="en-US" dirty="0" err="1">
                <a:solidFill>
                  <a:schemeClr val="accent2"/>
                </a:solidFill>
                <a:latin typeface="Consolas" panose="020B0609020204030204" pitchFamily="49" charset="0"/>
              </a:rPr>
              <a:t>FrameworkElement</a:t>
            </a:r>
            <a:r>
              <a:rPr lang="en-US" dirty="0" err="1">
                <a:latin typeface="Consolas" panose="020B0609020204030204" pitchFamily="49" charset="0"/>
              </a:rPr>
              <a:t>.MeasureOverride</a:t>
            </a:r>
            <a:r>
              <a:rPr lang="en-US" dirty="0">
                <a:latin typeface="Consolas" panose="020B0609020204030204" pitchFamily="49" charset="0"/>
              </a:rPr>
              <a:t>()</a:t>
            </a:r>
          </a:p>
        </p:txBody>
      </p:sp>
    </p:spTree>
    <p:extLst>
      <p:ext uri="{BB962C8B-B14F-4D97-AF65-F5344CB8AC3E}">
        <p14:creationId xmlns:p14="http://schemas.microsoft.com/office/powerpoint/2010/main" val="40874710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Example: The Measure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protected override Size </a:t>
            </a:r>
            <a:r>
              <a:rPr lang="en-US" dirty="0" err="1">
                <a:latin typeface="Consolas" panose="020B0609020204030204" pitchFamily="49" charset="0"/>
              </a:rPr>
              <a:t>MeasureOverride</a:t>
            </a:r>
            <a:r>
              <a:rPr lang="en-US" dirty="0">
                <a:latin typeface="Consolas" panose="020B0609020204030204" pitchFamily="49" charset="0"/>
              </a:rPr>
              <a:t>(Size </a:t>
            </a:r>
            <a:r>
              <a:rPr lang="en-US" dirty="0" err="1">
                <a:latin typeface="Consolas" panose="020B0609020204030204" pitchFamily="49" charset="0"/>
              </a:rPr>
              <a:t>availableSize</a:t>
            </a:r>
            <a:r>
              <a:rPr lang="en-US" dirty="0">
                <a:latin typeface="Consolas" panose="020B0609020204030204" pitchFamily="49" charset="0"/>
              </a:rPr>
              <a:t>) {</a:t>
            </a:r>
          </a:p>
          <a:p>
            <a:pPr marL="0" indent="0">
              <a:buNone/>
            </a:pPr>
            <a:r>
              <a:rPr lang="en-US" dirty="0">
                <a:solidFill>
                  <a:srgbClr val="00B050"/>
                </a:solidFill>
                <a:latin typeface="Consolas" panose="020B0609020204030204" pitchFamily="49" charset="0"/>
              </a:rPr>
              <a:t>  // Ask each child how big it would like to be</a:t>
            </a:r>
            <a:br>
              <a:rPr lang="en-US" dirty="0">
                <a:solidFill>
                  <a:srgbClr val="00B050"/>
                </a:solidFill>
                <a:latin typeface="Consolas" panose="020B0609020204030204" pitchFamily="49" charset="0"/>
              </a:rPr>
            </a:br>
            <a:r>
              <a:rPr lang="en-US" dirty="0">
                <a:solidFill>
                  <a:srgbClr val="00B050"/>
                </a:solidFill>
                <a:latin typeface="Consolas" panose="020B0609020204030204" pitchFamily="49" charset="0"/>
              </a:rPr>
              <a:t>  // given a certain amount space</a:t>
            </a:r>
            <a:br>
              <a:rPr lang="en-US" dirty="0">
                <a:latin typeface="Consolas" panose="020B0609020204030204" pitchFamily="49" charset="0"/>
              </a:rPr>
            </a:br>
            <a:r>
              <a:rPr lang="en-US" dirty="0">
                <a:latin typeface="Consolas" panose="020B0609020204030204" pitchFamily="49" charset="0"/>
              </a:rPr>
              <a:t>  foreach (</a:t>
            </a:r>
            <a:r>
              <a:rPr lang="en-US" dirty="0" err="1">
                <a:latin typeface="Consolas" panose="020B0609020204030204" pitchFamily="49" charset="0"/>
              </a:rPr>
              <a:t>UIElement</a:t>
            </a:r>
            <a:r>
              <a:rPr lang="en-US" dirty="0">
                <a:latin typeface="Consolas" panose="020B0609020204030204" pitchFamily="49" charset="0"/>
              </a:rPr>
              <a:t> child in Children) {</a:t>
            </a:r>
          </a:p>
          <a:p>
            <a:pPr marL="0" indent="0">
              <a:buNone/>
            </a:pPr>
            <a:r>
              <a:rPr lang="en-US" dirty="0">
                <a:solidFill>
                  <a:srgbClr val="00B050"/>
                </a:solidFill>
                <a:latin typeface="Consolas" panose="020B0609020204030204" pitchFamily="49" charset="0"/>
              </a:rPr>
              <a:t>    // call </a:t>
            </a:r>
            <a:r>
              <a:rPr lang="en-US" dirty="0" err="1">
                <a:solidFill>
                  <a:srgbClr val="00B050"/>
                </a:solidFill>
                <a:latin typeface="Consolas" panose="020B0609020204030204" pitchFamily="49" charset="0"/>
              </a:rPr>
              <a:t>UIElement.Measure</a:t>
            </a:r>
            <a:r>
              <a:rPr lang="en-US" dirty="0">
                <a:solidFill>
                  <a:srgbClr val="00B050"/>
                </a:solidFill>
                <a:latin typeface="Consolas" panose="020B0609020204030204" pitchFamily="49" charset="0"/>
              </a:rPr>
              <a:t>()</a:t>
            </a:r>
            <a:br>
              <a:rPr lang="en-US" dirty="0">
                <a:solidFill>
                  <a:srgbClr val="00B050"/>
                </a:solidFill>
                <a:latin typeface="Consolas" panose="020B0609020204030204" pitchFamily="49" charset="0"/>
              </a:rPr>
            </a:br>
            <a:r>
              <a:rPr lang="en-US" dirty="0">
                <a:solidFill>
                  <a:srgbClr val="00B050"/>
                </a:solidFill>
                <a:latin typeface="Consolas" panose="020B0609020204030204" pitchFamily="49" charset="0"/>
              </a:rPr>
              <a:t>    // Measure has side effects</a:t>
            </a:r>
            <a:br>
              <a:rPr lang="en-US" dirty="0">
                <a:solidFill>
                  <a:srgbClr val="00B050"/>
                </a:solidFill>
                <a:latin typeface="Consolas" panose="020B0609020204030204" pitchFamily="49" charset="0"/>
              </a:rPr>
            </a:br>
            <a:r>
              <a:rPr lang="en-US" dirty="0">
                <a:solidFill>
                  <a:srgbClr val="00B050"/>
                </a:solidFill>
                <a:latin typeface="Consolas" panose="020B0609020204030204" pitchFamily="49" charset="0"/>
              </a:rPr>
              <a:t>    // so it must always be called, even if we don’t care about the result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child.Measure</a:t>
            </a:r>
            <a:r>
              <a:rPr lang="en-US" dirty="0">
                <a:latin typeface="Consolas" panose="020B0609020204030204" pitchFamily="49" charset="0"/>
              </a:rPr>
              <a:t>(new Size(…));</a:t>
            </a:r>
            <a:br>
              <a:rPr lang="en-US" dirty="0">
                <a:latin typeface="Consolas" panose="020B0609020204030204" pitchFamily="49" charset="0"/>
              </a:rPr>
            </a:br>
            <a:r>
              <a:rPr lang="en-US" dirty="0">
                <a:solidFill>
                  <a:srgbClr val="00B050"/>
                </a:solidFill>
                <a:latin typeface="Consolas" panose="020B0609020204030204" pitchFamily="49" charset="0"/>
              </a:rPr>
              <a:t>    // The child's answer is now in </a:t>
            </a:r>
            <a:r>
              <a:rPr lang="en-US" dirty="0" err="1">
                <a:solidFill>
                  <a:srgbClr val="00B050"/>
                </a:solidFill>
                <a:latin typeface="Consolas" panose="020B0609020204030204" pitchFamily="49" charset="0"/>
              </a:rPr>
              <a:t>child.DesiredSize</a:t>
            </a:r>
            <a:br>
              <a:rPr lang="en-US" dirty="0">
                <a:latin typeface="Consolas" panose="020B0609020204030204" pitchFamily="49" charset="0"/>
              </a:rPr>
            </a:br>
            <a:r>
              <a:rPr lang="en-US" dirty="0">
                <a:latin typeface="Consolas" panose="020B0609020204030204" pitchFamily="49" charset="0"/>
              </a:rPr>
              <a:t>  }</a:t>
            </a:r>
          </a:p>
          <a:p>
            <a:pPr marL="0" indent="0">
              <a:buNone/>
            </a:pPr>
            <a:r>
              <a:rPr lang="en-US" dirty="0">
                <a:solidFill>
                  <a:srgbClr val="00B050"/>
                </a:solidFill>
                <a:latin typeface="Consolas" panose="020B0609020204030204" pitchFamily="49" charset="0"/>
              </a:rPr>
              <a:t>  // Tell my parent how big I would like to be</a:t>
            </a:r>
            <a:br>
              <a:rPr lang="en-US" dirty="0">
                <a:solidFill>
                  <a:srgbClr val="00B050"/>
                </a:solidFill>
                <a:latin typeface="Consolas" panose="020B0609020204030204" pitchFamily="49" charset="0"/>
              </a:rPr>
            </a:br>
            <a:r>
              <a:rPr lang="en-US" dirty="0">
                <a:solidFill>
                  <a:srgbClr val="00B050"/>
                </a:solidFill>
                <a:latin typeface="Consolas" panose="020B0609020204030204" pitchFamily="49" charset="0"/>
              </a:rPr>
              <a:t>  // given the passed-in </a:t>
            </a:r>
            <a:r>
              <a:rPr lang="en-US" dirty="0" err="1">
                <a:solidFill>
                  <a:srgbClr val="00B050"/>
                </a:solidFill>
                <a:latin typeface="Consolas" panose="020B0609020204030204" pitchFamily="49" charset="0"/>
              </a:rPr>
              <a:t>availableSize</a:t>
            </a:r>
            <a:br>
              <a:rPr lang="en-US" dirty="0">
                <a:latin typeface="Consolas" panose="020B0609020204030204" pitchFamily="49" charset="0"/>
              </a:rPr>
            </a:br>
            <a:r>
              <a:rPr lang="en-US" dirty="0">
                <a:latin typeface="Consolas" panose="020B0609020204030204" pitchFamily="49" charset="0"/>
              </a:rPr>
              <a:t>  return new Size(…);</a:t>
            </a:r>
            <a:br>
              <a:rPr lang="en-US" dirty="0">
                <a:latin typeface="Consolas" panose="020B0609020204030204" pitchFamily="49" charset="0"/>
              </a:rPr>
            </a:br>
            <a:r>
              <a:rPr lang="en-US" dirty="0">
                <a:latin typeface="Consolas" panose="020B0609020204030204" pitchFamily="49" charset="0"/>
              </a:rPr>
              <a:t>} </a:t>
            </a:r>
          </a:p>
        </p:txBody>
      </p:sp>
    </p:spTree>
    <p:extLst>
      <p:ext uri="{BB962C8B-B14F-4D97-AF65-F5344CB8AC3E}">
        <p14:creationId xmlns:p14="http://schemas.microsoft.com/office/powerpoint/2010/main" val="14813827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The Measure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lstStyle/>
          <a:p>
            <a:r>
              <a:rPr lang="en-US" dirty="0"/>
              <a:t>The size passed to the child at </a:t>
            </a:r>
            <a:r>
              <a:rPr lang="en-US" dirty="0" err="1">
                <a:latin typeface="Consolas" panose="020B0609020204030204" pitchFamily="49" charset="0"/>
              </a:rPr>
              <a:t>child.Measure</a:t>
            </a:r>
            <a:r>
              <a:rPr lang="en-US" dirty="0">
                <a:latin typeface="Consolas" panose="020B0609020204030204" pitchFamily="49" charset="0"/>
              </a:rPr>
              <a:t>(</a:t>
            </a:r>
            <a:r>
              <a:rPr lang="en-US" dirty="0">
                <a:solidFill>
                  <a:schemeClr val="accent6"/>
                </a:solidFill>
                <a:latin typeface="Consolas" panose="020B0609020204030204" pitchFamily="49" charset="0"/>
              </a:rPr>
              <a:t>new Size(...)</a:t>
            </a:r>
            <a:r>
              <a:rPr lang="en-US" dirty="0">
                <a:latin typeface="Consolas" panose="020B0609020204030204" pitchFamily="49" charset="0"/>
              </a:rPr>
              <a:t>)</a:t>
            </a:r>
            <a:r>
              <a:rPr lang="en-US" dirty="0"/>
              <a:t> is the amount of space the parent plans to give to the child. It can be all the space the parent has, a fraction of it, or all the space in the world.</a:t>
            </a:r>
          </a:p>
          <a:p>
            <a:pPr lvl="1"/>
            <a:r>
              <a:rPr lang="en-US" dirty="0" err="1">
                <a:latin typeface="Consolas" panose="020B0609020204030204" pitchFamily="49" charset="0"/>
              </a:rPr>
              <a:t>Double.PositiveInfinity</a:t>
            </a:r>
            <a:r>
              <a:rPr lang="en-US" dirty="0"/>
              <a:t> is valid for both </a:t>
            </a:r>
            <a:r>
              <a:rPr lang="en-US" dirty="0">
                <a:latin typeface="Consolas" panose="020B0609020204030204" pitchFamily="49" charset="0"/>
              </a:rPr>
              <a:t>Height</a:t>
            </a:r>
            <a:r>
              <a:rPr lang="en-US" dirty="0"/>
              <a:t> and </a:t>
            </a:r>
            <a:r>
              <a:rPr lang="en-US" dirty="0">
                <a:latin typeface="Consolas" panose="020B0609020204030204" pitchFamily="49" charset="0"/>
              </a:rPr>
              <a:t>Width</a:t>
            </a:r>
            <a:r>
              <a:rPr lang="en-US" dirty="0"/>
              <a:t>.</a:t>
            </a:r>
          </a:p>
          <a:p>
            <a:pPr lvl="1"/>
            <a:r>
              <a:rPr lang="en-US" dirty="0"/>
              <a:t>Margins (see later) will automatically be deducted from this size.</a:t>
            </a:r>
          </a:p>
          <a:p>
            <a:r>
              <a:rPr lang="en-US" dirty="0"/>
              <a:t>The size returned from </a:t>
            </a:r>
            <a:r>
              <a:rPr lang="en-US" dirty="0" err="1">
                <a:latin typeface="Consolas" panose="020B0609020204030204" pitchFamily="49" charset="0"/>
              </a:rPr>
              <a:t>MeasureOverride</a:t>
            </a:r>
            <a:r>
              <a:rPr lang="en-US" dirty="0">
                <a:latin typeface="Consolas" panose="020B0609020204030204" pitchFamily="49" charset="0"/>
              </a:rPr>
              <a:t>()</a:t>
            </a:r>
            <a:r>
              <a:rPr lang="en-US" dirty="0"/>
              <a:t> is the size the element wishes to be.</a:t>
            </a:r>
          </a:p>
          <a:p>
            <a:pPr lvl="1"/>
            <a:r>
              <a:rPr lang="en-US" dirty="0"/>
              <a:t>The returned size must be exact, </a:t>
            </a:r>
            <a:r>
              <a:rPr lang="en-US" dirty="0" err="1">
                <a:latin typeface="Consolas" panose="020B0609020204030204" pitchFamily="49" charset="0"/>
              </a:rPr>
              <a:t>Double.PositiveInfinity</a:t>
            </a:r>
            <a:r>
              <a:rPr lang="en-US" dirty="0"/>
              <a:t> is invalid.</a:t>
            </a:r>
          </a:p>
        </p:txBody>
      </p:sp>
    </p:spTree>
    <p:extLst>
      <p:ext uri="{BB962C8B-B14F-4D97-AF65-F5344CB8AC3E}">
        <p14:creationId xmlns:p14="http://schemas.microsoft.com/office/powerpoint/2010/main" val="42594280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The Arrange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lstStyle/>
          <a:p>
            <a:r>
              <a:rPr lang="en-US" dirty="0"/>
              <a:t>After the measurement is complete for all the elements of the tree, the physical arrangement phase begins</a:t>
            </a:r>
          </a:p>
          <a:p>
            <a:r>
              <a:rPr lang="en-US" dirty="0"/>
              <a:t>Parents tell their children where they are placed and how much space they get.</a:t>
            </a:r>
          </a:p>
          <a:p>
            <a:r>
              <a:rPr lang="en-US" dirty="0"/>
              <a:t>This is done by overriding </a:t>
            </a:r>
            <a:r>
              <a:rPr lang="en-US" dirty="0" err="1">
                <a:solidFill>
                  <a:schemeClr val="accent2"/>
                </a:solidFill>
                <a:latin typeface="Consolas" panose="020B0609020204030204" pitchFamily="49" charset="0"/>
              </a:rPr>
              <a:t>FrameworkElement</a:t>
            </a:r>
            <a:r>
              <a:rPr lang="en-US" dirty="0" err="1">
                <a:latin typeface="Consolas" panose="020B0609020204030204" pitchFamily="49" charset="0"/>
              </a:rPr>
              <a:t>.ArrangeOverride</a:t>
            </a:r>
            <a:r>
              <a:rPr lang="en-US" dirty="0">
                <a:latin typeface="Consolas" panose="020B0609020204030204" pitchFamily="49" charset="0"/>
              </a:rPr>
              <a:t>()</a:t>
            </a:r>
          </a:p>
        </p:txBody>
      </p:sp>
    </p:spTree>
    <p:extLst>
      <p:ext uri="{BB962C8B-B14F-4D97-AF65-F5344CB8AC3E}">
        <p14:creationId xmlns:p14="http://schemas.microsoft.com/office/powerpoint/2010/main" val="77321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Base Class Hierarchy</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4075022196"/>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92500" lnSpcReduction="10000"/>
          </a:bodyPr>
          <a:lstStyle/>
          <a:p>
            <a:pPr marL="0" indent="0">
              <a:buNone/>
            </a:pPr>
            <a:r>
              <a:rPr lang="en-US" dirty="0"/>
              <a:t>The base class hierarchy starts from the C# standard </a:t>
            </a:r>
            <a:r>
              <a:rPr lang="en-US" dirty="0">
                <a:latin typeface="Consolas" panose="020B0609020204030204" pitchFamily="49" charset="0"/>
              </a:rPr>
              <a:t>Object</a:t>
            </a:r>
            <a:r>
              <a:rPr lang="en-US" dirty="0"/>
              <a:t> class, that is the base class for all C# objects</a:t>
            </a:r>
          </a:p>
          <a:p>
            <a:r>
              <a:rPr lang="en-US" dirty="0"/>
              <a:t>They had to start somewhere, didn’t they?</a:t>
            </a:r>
          </a:p>
          <a:p>
            <a:pPr marL="0" indent="0">
              <a:buNone/>
            </a:pPr>
            <a:r>
              <a:rPr lang="en-US" dirty="0"/>
              <a:t>The objects are grouped into 5 groups</a:t>
            </a:r>
          </a:p>
          <a:p>
            <a:r>
              <a:rPr lang="en-US" dirty="0">
                <a:solidFill>
                  <a:schemeClr val="accent1"/>
                </a:solidFill>
              </a:rPr>
              <a:t>Group 1</a:t>
            </a:r>
            <a:r>
              <a:rPr lang="en-US" dirty="0"/>
              <a:t> contains the </a:t>
            </a:r>
            <a:r>
              <a:rPr lang="en-US" dirty="0">
                <a:solidFill>
                  <a:schemeClr val="accent1"/>
                </a:solidFill>
              </a:rPr>
              <a:t>common base classes</a:t>
            </a:r>
            <a:r>
              <a:rPr lang="en-US" dirty="0"/>
              <a:t>, all WPF classes derive from these</a:t>
            </a:r>
          </a:p>
          <a:p>
            <a:r>
              <a:rPr lang="en-US" dirty="0">
                <a:solidFill>
                  <a:schemeClr val="bg2"/>
                </a:solidFill>
              </a:rPr>
              <a:t>Group 2</a:t>
            </a:r>
            <a:r>
              <a:rPr lang="en-US" dirty="0"/>
              <a:t> contains the </a:t>
            </a:r>
            <a:r>
              <a:rPr lang="en-US" dirty="0">
                <a:solidFill>
                  <a:schemeClr val="bg2"/>
                </a:solidFill>
                <a:latin typeface="Consolas" panose="020B0609020204030204" pitchFamily="49" charset="0"/>
              </a:rPr>
              <a:t>Freezable</a:t>
            </a:r>
            <a:r>
              <a:rPr lang="en-US" dirty="0"/>
              <a:t> class</a:t>
            </a:r>
          </a:p>
          <a:p>
            <a:r>
              <a:rPr lang="en-US" dirty="0">
                <a:solidFill>
                  <a:schemeClr val="accent2"/>
                </a:solidFill>
              </a:rPr>
              <a:t>Group 3</a:t>
            </a:r>
            <a:r>
              <a:rPr lang="en-US" dirty="0"/>
              <a:t> contains the base classes for </a:t>
            </a:r>
            <a:r>
              <a:rPr lang="en-US" dirty="0">
                <a:solidFill>
                  <a:schemeClr val="accent2"/>
                </a:solidFill>
              </a:rPr>
              <a:t>2D graphics</a:t>
            </a:r>
          </a:p>
          <a:p>
            <a:r>
              <a:rPr lang="en-US" dirty="0">
                <a:solidFill>
                  <a:schemeClr val="accent3"/>
                </a:solidFill>
              </a:rPr>
              <a:t>Group 4</a:t>
            </a:r>
            <a:r>
              <a:rPr lang="en-US" dirty="0"/>
              <a:t> contains the base classes for </a:t>
            </a:r>
            <a:r>
              <a:rPr lang="en-US" dirty="0">
                <a:solidFill>
                  <a:schemeClr val="accent3"/>
                </a:solidFill>
              </a:rPr>
              <a:t>3D graphics</a:t>
            </a:r>
          </a:p>
          <a:p>
            <a:r>
              <a:rPr lang="en-US" dirty="0">
                <a:solidFill>
                  <a:schemeClr val="accent4"/>
                </a:solidFill>
              </a:rPr>
              <a:t>Group 5</a:t>
            </a:r>
            <a:r>
              <a:rPr lang="en-US" dirty="0"/>
              <a:t> contains the base classes for </a:t>
            </a:r>
            <a:r>
              <a:rPr lang="en-US" dirty="0">
                <a:solidFill>
                  <a:schemeClr val="accent4"/>
                </a:solidFill>
              </a:rPr>
              <a:t>document handling</a:t>
            </a:r>
          </a:p>
        </p:txBody>
      </p:sp>
      <p:graphicFrame>
        <p:nvGraphicFramePr>
          <p:cNvPr id="11" name="Diagram 10">
            <a:extLst>
              <a:ext uri="{FF2B5EF4-FFF2-40B4-BE49-F238E27FC236}">
                <a16:creationId xmlns:a16="http://schemas.microsoft.com/office/drawing/2014/main" id="{351A2399-3187-289A-EDA0-EAE01A1B0A47}"/>
              </a:ext>
            </a:extLst>
          </p:cNvPr>
          <p:cNvGraphicFramePr/>
          <p:nvPr>
            <p:extLst>
              <p:ext uri="{D42A27DB-BD31-4B8C-83A1-F6EECF244321}">
                <p14:modId xmlns:p14="http://schemas.microsoft.com/office/powerpoint/2010/main" val="1372526341"/>
              </p:ext>
            </p:extLst>
          </p:nvPr>
        </p:nvGraphicFramePr>
        <p:xfrm>
          <a:off x="9508379" y="-457200"/>
          <a:ext cx="2617694" cy="2133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795232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Example: The Arrange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normAutofit/>
          </a:bodyPr>
          <a:lstStyle/>
          <a:p>
            <a:pPr marL="0" indent="0">
              <a:buNone/>
            </a:pPr>
            <a:r>
              <a:rPr lang="en-US" dirty="0">
                <a:latin typeface="Consolas" panose="020B0609020204030204" pitchFamily="49" charset="0"/>
              </a:rPr>
              <a:t>protected override Size </a:t>
            </a:r>
            <a:r>
              <a:rPr lang="en-US" dirty="0" err="1">
                <a:latin typeface="Consolas" panose="020B0609020204030204" pitchFamily="49" charset="0"/>
              </a:rPr>
              <a:t>ArrangeOverride</a:t>
            </a:r>
            <a:r>
              <a:rPr lang="en-US" dirty="0">
                <a:latin typeface="Consolas" panose="020B0609020204030204" pitchFamily="49" charset="0"/>
              </a:rPr>
              <a:t>(Size </a:t>
            </a:r>
            <a:r>
              <a:rPr lang="en-US" dirty="0" err="1">
                <a:latin typeface="Consolas" panose="020B0609020204030204" pitchFamily="49" charset="0"/>
              </a:rPr>
              <a:t>finalSize</a:t>
            </a:r>
            <a:r>
              <a:rPr lang="en-US" dirty="0">
                <a:latin typeface="Consolas" panose="020B0609020204030204" pitchFamily="49" charset="0"/>
              </a:rPr>
              <a:t>) {</a:t>
            </a:r>
          </a:p>
          <a:p>
            <a:pPr marL="0" indent="0">
              <a:buNone/>
            </a:pPr>
            <a:r>
              <a:rPr lang="en-US" dirty="0">
                <a:solidFill>
                  <a:srgbClr val="00B050"/>
                </a:solidFill>
                <a:latin typeface="Consolas" panose="020B0609020204030204" pitchFamily="49" charset="0"/>
              </a:rPr>
              <a:t>  // Tell each child how much space it is getting</a:t>
            </a:r>
            <a:br>
              <a:rPr lang="en-US" dirty="0">
                <a:latin typeface="Consolas" panose="020B0609020204030204" pitchFamily="49" charset="0"/>
              </a:rPr>
            </a:br>
            <a:r>
              <a:rPr lang="en-US" dirty="0">
                <a:latin typeface="Consolas" panose="020B0609020204030204" pitchFamily="49" charset="0"/>
              </a:rPr>
              <a:t>  foreach (</a:t>
            </a:r>
            <a:r>
              <a:rPr lang="en-US" dirty="0" err="1">
                <a:latin typeface="Consolas" panose="020B0609020204030204" pitchFamily="49" charset="0"/>
              </a:rPr>
              <a:t>UIElement</a:t>
            </a:r>
            <a:r>
              <a:rPr lang="en-US" dirty="0">
                <a:latin typeface="Consolas" panose="020B0609020204030204" pitchFamily="49" charset="0"/>
              </a:rPr>
              <a:t> child in Children) {</a:t>
            </a:r>
          </a:p>
          <a:p>
            <a:pPr marL="0" indent="0">
              <a:buNone/>
            </a:pPr>
            <a:r>
              <a:rPr lang="en-US" dirty="0">
                <a:latin typeface="Consolas" panose="020B0609020204030204" pitchFamily="49" charset="0"/>
              </a:rPr>
              <a:t>    </a:t>
            </a:r>
            <a:r>
              <a:rPr lang="en-US" dirty="0" err="1">
                <a:latin typeface="Consolas" panose="020B0609020204030204" pitchFamily="49" charset="0"/>
              </a:rPr>
              <a:t>child.Arrange</a:t>
            </a:r>
            <a:r>
              <a:rPr lang="en-US" dirty="0">
                <a:latin typeface="Consolas" panose="020B0609020204030204" pitchFamily="49" charset="0"/>
              </a:rPr>
              <a:t>(new </a:t>
            </a:r>
            <a:r>
              <a:rPr lang="en-US" dirty="0" err="1">
                <a:latin typeface="Consolas" panose="020B0609020204030204" pitchFamily="49" charset="0"/>
              </a:rPr>
              <a:t>Rect</a:t>
            </a:r>
            <a:r>
              <a:rPr lang="en-US" dirty="0">
                <a:latin typeface="Consolas" panose="020B0609020204030204" pitchFamily="49" charset="0"/>
              </a:rPr>
              <a:t>(…), new Size(…));</a:t>
            </a:r>
            <a:br>
              <a:rPr lang="en-US" dirty="0">
                <a:latin typeface="Consolas" panose="020B0609020204030204" pitchFamily="49" charset="0"/>
              </a:rPr>
            </a:br>
            <a:r>
              <a:rPr lang="en-US" dirty="0">
                <a:solidFill>
                  <a:srgbClr val="00B050"/>
                </a:solidFill>
                <a:latin typeface="Consolas" panose="020B0609020204030204" pitchFamily="49" charset="0"/>
              </a:rPr>
              <a:t>    // The child’s size is now in </a:t>
            </a:r>
            <a:r>
              <a:rPr lang="en-US" dirty="0" err="1">
                <a:solidFill>
                  <a:srgbClr val="00B050"/>
                </a:solidFill>
                <a:latin typeface="Consolas" panose="020B0609020204030204" pitchFamily="49" charset="0"/>
              </a:rPr>
              <a:t>child.ActualHeight</a:t>
            </a:r>
            <a:r>
              <a:rPr lang="en-US" dirty="0">
                <a:solidFill>
                  <a:srgbClr val="00B050"/>
                </a:solidFill>
                <a:latin typeface="Consolas" panose="020B0609020204030204" pitchFamily="49" charset="0"/>
              </a:rPr>
              <a:t> &amp; </a:t>
            </a:r>
            <a:r>
              <a:rPr lang="en-US" dirty="0" err="1">
                <a:solidFill>
                  <a:srgbClr val="00B050"/>
                </a:solidFill>
                <a:latin typeface="Consolas" panose="020B0609020204030204" pitchFamily="49" charset="0"/>
              </a:rPr>
              <a:t>child.ActualWidth</a:t>
            </a:r>
            <a:br>
              <a:rPr lang="en-US" dirty="0">
                <a:latin typeface="Consolas" panose="020B0609020204030204" pitchFamily="49" charset="0"/>
              </a:rPr>
            </a:br>
            <a:r>
              <a:rPr lang="en-US" dirty="0">
                <a:latin typeface="Consolas" panose="020B0609020204030204" pitchFamily="49" charset="0"/>
              </a:rPr>
              <a:t>  }</a:t>
            </a:r>
          </a:p>
          <a:p>
            <a:pPr marL="0" indent="0">
              <a:buNone/>
            </a:pPr>
            <a:r>
              <a:rPr lang="en-US" dirty="0">
                <a:solidFill>
                  <a:srgbClr val="00B050"/>
                </a:solidFill>
                <a:latin typeface="Consolas" panose="020B0609020204030204" pitchFamily="49" charset="0"/>
              </a:rPr>
              <a:t>  // Set my own actual size</a:t>
            </a:r>
            <a:br>
              <a:rPr lang="en-US" dirty="0">
                <a:latin typeface="Consolas" panose="020B0609020204030204" pitchFamily="49" charset="0"/>
              </a:rPr>
            </a:br>
            <a:r>
              <a:rPr lang="en-US" dirty="0">
                <a:latin typeface="Consolas" panose="020B0609020204030204" pitchFamily="49" charset="0"/>
              </a:rPr>
              <a:t>  return new Size(…);</a:t>
            </a:r>
            <a:br>
              <a:rPr lang="en-US" dirty="0">
                <a:latin typeface="Consolas" panose="020B0609020204030204" pitchFamily="49" charset="0"/>
              </a:rPr>
            </a:br>
            <a:r>
              <a:rPr lang="en-US" dirty="0">
                <a:latin typeface="Consolas" panose="020B0609020204030204" pitchFamily="49" charset="0"/>
              </a:rPr>
              <a:t>} </a:t>
            </a:r>
          </a:p>
        </p:txBody>
      </p:sp>
    </p:spTree>
    <p:extLst>
      <p:ext uri="{BB962C8B-B14F-4D97-AF65-F5344CB8AC3E}">
        <p14:creationId xmlns:p14="http://schemas.microsoft.com/office/powerpoint/2010/main" val="424562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The Arrange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lstStyle/>
          <a:p>
            <a:r>
              <a:rPr lang="en-US" dirty="0"/>
              <a:t>The size passed to the child at </a:t>
            </a:r>
            <a:r>
              <a:rPr lang="en-US" dirty="0" err="1">
                <a:latin typeface="Consolas" panose="020B0609020204030204" pitchFamily="49" charset="0"/>
              </a:rPr>
              <a:t>child.Arrange</a:t>
            </a:r>
            <a:r>
              <a:rPr lang="en-US" dirty="0">
                <a:latin typeface="Consolas" panose="020B0609020204030204" pitchFamily="49" charset="0"/>
              </a:rPr>
              <a:t>(</a:t>
            </a:r>
            <a:r>
              <a:rPr lang="en-US" dirty="0">
                <a:solidFill>
                  <a:schemeClr val="accent6"/>
                </a:solidFill>
                <a:latin typeface="Consolas" panose="020B0609020204030204" pitchFamily="49" charset="0"/>
              </a:rPr>
              <a:t>new Size(...)</a:t>
            </a:r>
            <a:r>
              <a:rPr lang="en-US" dirty="0">
                <a:latin typeface="Consolas" panose="020B0609020204030204" pitchFamily="49" charset="0"/>
              </a:rPr>
              <a:t>)</a:t>
            </a:r>
            <a:r>
              <a:rPr lang="en-US" dirty="0"/>
              <a:t> is the amount of space the parent gives to the child.</a:t>
            </a:r>
          </a:p>
          <a:p>
            <a:pPr lvl="1"/>
            <a:r>
              <a:rPr lang="en-US" dirty="0" err="1">
                <a:latin typeface="Consolas" panose="020B0609020204030204" pitchFamily="49" charset="0"/>
              </a:rPr>
              <a:t>Double.PositiveInfinity</a:t>
            </a:r>
            <a:r>
              <a:rPr lang="en-US" dirty="0"/>
              <a:t> is invalid for both </a:t>
            </a:r>
            <a:r>
              <a:rPr lang="en-US" dirty="0">
                <a:latin typeface="Consolas" panose="020B0609020204030204" pitchFamily="49" charset="0"/>
              </a:rPr>
              <a:t>Height</a:t>
            </a:r>
            <a:r>
              <a:rPr lang="en-US" dirty="0"/>
              <a:t> and </a:t>
            </a:r>
            <a:r>
              <a:rPr lang="en-US" dirty="0">
                <a:latin typeface="Consolas" panose="020B0609020204030204" pitchFamily="49" charset="0"/>
              </a:rPr>
              <a:t>Width</a:t>
            </a:r>
            <a:r>
              <a:rPr lang="en-US" dirty="0"/>
              <a:t>.</a:t>
            </a:r>
          </a:p>
          <a:p>
            <a:pPr lvl="1"/>
            <a:r>
              <a:rPr lang="en-US" dirty="0"/>
              <a:t>Margins (see later) will automatically be deducted from this size.</a:t>
            </a:r>
          </a:p>
          <a:p>
            <a:r>
              <a:rPr lang="en-US" dirty="0"/>
              <a:t>Children can decide to occupy a different amount of space than what the parent specifies (e.g., a fraction of it)</a:t>
            </a:r>
          </a:p>
          <a:p>
            <a:pPr lvl="1"/>
            <a:r>
              <a:rPr lang="en-US" dirty="0"/>
              <a:t>Parents can determine what actions they take if that happens</a:t>
            </a:r>
          </a:p>
        </p:txBody>
      </p:sp>
    </p:spTree>
    <p:extLst>
      <p:ext uri="{BB962C8B-B14F-4D97-AF65-F5344CB8AC3E}">
        <p14:creationId xmlns:p14="http://schemas.microsoft.com/office/powerpoint/2010/main" val="6440182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BDB0-446F-E61F-54D3-FEAB9C5B9315}"/>
              </a:ext>
            </a:extLst>
          </p:cNvPr>
          <p:cNvSpPr>
            <a:spLocks noGrp="1"/>
          </p:cNvSpPr>
          <p:nvPr>
            <p:ph type="title"/>
          </p:nvPr>
        </p:nvSpPr>
        <p:spPr/>
        <p:txBody>
          <a:bodyPr/>
          <a:lstStyle/>
          <a:p>
            <a:r>
              <a:rPr lang="en-US" dirty="0"/>
              <a:t>Do Not Invalidate Layout</a:t>
            </a:r>
          </a:p>
        </p:txBody>
      </p:sp>
      <p:sp>
        <p:nvSpPr>
          <p:cNvPr id="3" name="Content Placeholder 2">
            <a:extLst>
              <a:ext uri="{FF2B5EF4-FFF2-40B4-BE49-F238E27FC236}">
                <a16:creationId xmlns:a16="http://schemas.microsoft.com/office/drawing/2014/main" id="{4460FA6A-AEDE-7C13-2227-4A86E3713E8C}"/>
              </a:ext>
            </a:extLst>
          </p:cNvPr>
          <p:cNvSpPr>
            <a:spLocks noGrp="1"/>
          </p:cNvSpPr>
          <p:nvPr>
            <p:ph idx="1"/>
          </p:nvPr>
        </p:nvSpPr>
        <p:spPr/>
        <p:txBody>
          <a:bodyPr>
            <a:normAutofit fontScale="92500" lnSpcReduction="20000"/>
          </a:bodyPr>
          <a:lstStyle/>
          <a:p>
            <a:r>
              <a:rPr lang="en-US" dirty="0"/>
              <a:t>Do not do anything in </a:t>
            </a:r>
            <a:r>
              <a:rPr lang="en-US" dirty="0" err="1">
                <a:latin typeface="Consolas" panose="020B0609020204030204" pitchFamily="49" charset="0"/>
              </a:rPr>
              <a:t>MeasureOverride</a:t>
            </a:r>
            <a:r>
              <a:rPr lang="en-US" dirty="0"/>
              <a:t> or </a:t>
            </a:r>
            <a:r>
              <a:rPr lang="en-US" dirty="0" err="1">
                <a:latin typeface="Consolas" panose="020B0609020204030204" pitchFamily="49" charset="0"/>
              </a:rPr>
              <a:t>ArrangeOverride</a:t>
            </a:r>
            <a:r>
              <a:rPr lang="en-US" dirty="0"/>
              <a:t> that would invalidate the layout as this causes an infinite loop.</a:t>
            </a:r>
          </a:p>
          <a:p>
            <a:r>
              <a:rPr lang="en-US" dirty="0"/>
              <a:t>Any method or property that calls </a:t>
            </a:r>
            <a:r>
              <a:rPr lang="en-US" dirty="0" err="1">
                <a:latin typeface="Consolas" panose="020B0609020204030204" pitchFamily="49" charset="0"/>
              </a:rPr>
              <a:t>UIElement.InvalidateMeasurement</a:t>
            </a:r>
            <a:r>
              <a:rPr lang="en-US" dirty="0">
                <a:latin typeface="Consolas" panose="020B0609020204030204" pitchFamily="49" charset="0"/>
              </a:rPr>
              <a:t>()</a:t>
            </a:r>
            <a:r>
              <a:rPr lang="en-US" dirty="0"/>
              <a:t> or </a:t>
            </a:r>
            <a:r>
              <a:rPr lang="en-US" dirty="0" err="1">
                <a:latin typeface="Consolas" panose="020B0609020204030204" pitchFamily="49" charset="0"/>
              </a:rPr>
              <a:t>UIElement.InvalidateArrange</a:t>
            </a:r>
            <a:r>
              <a:rPr lang="en-US" dirty="0">
                <a:latin typeface="Consolas" panose="020B0609020204030204" pitchFamily="49" charset="0"/>
              </a:rPr>
              <a:t>()</a:t>
            </a:r>
            <a:r>
              <a:rPr lang="en-US" dirty="0"/>
              <a:t> invalidates the layout and starts a new layout pass.</a:t>
            </a:r>
          </a:p>
          <a:p>
            <a:pPr lvl="1"/>
            <a:r>
              <a:rPr lang="en-US" dirty="0"/>
              <a:t>These methods are public – anyone can call them. </a:t>
            </a:r>
            <a:r>
              <a:rPr lang="en-US" dirty="0">
                <a:sym typeface="Wingdings" panose="05000000000000000000" pitchFamily="2" charset="2"/>
              </a:rPr>
              <a:t></a:t>
            </a:r>
          </a:p>
          <a:p>
            <a:pPr lvl="1"/>
            <a:r>
              <a:rPr lang="en-US" dirty="0">
                <a:sym typeface="Wingdings" panose="05000000000000000000" pitchFamily="2" charset="2"/>
              </a:rPr>
              <a:t>WPF communicates dependency properties that invalidate the layout with the following metadata flags:</a:t>
            </a:r>
          </a:p>
          <a:p>
            <a:pPr lvl="2">
              <a:spcAft>
                <a:spcPts val="0"/>
              </a:spcAft>
            </a:pPr>
            <a:r>
              <a:rPr lang="en-US" dirty="0" err="1">
                <a:latin typeface="Consolas" panose="020B0609020204030204" pitchFamily="49" charset="0"/>
              </a:rPr>
              <a:t>FrameworkPropertyMetadataOptions</a:t>
            </a:r>
            <a:r>
              <a:rPr lang="en-US" dirty="0" err="1">
                <a:latin typeface="Consolas" panose="020B0609020204030204" pitchFamily="49" charset="0"/>
                <a:sym typeface="Wingdings" panose="05000000000000000000" pitchFamily="2" charset="2"/>
              </a:rPr>
              <a:t>.AffectsMeasure</a:t>
            </a:r>
            <a:endParaRPr lang="en-US" dirty="0">
              <a:latin typeface="Consolas" panose="020B0609020204030204" pitchFamily="49" charset="0"/>
              <a:sym typeface="Wingdings" panose="05000000000000000000" pitchFamily="2" charset="2"/>
            </a:endParaRPr>
          </a:p>
          <a:p>
            <a:pPr lvl="2">
              <a:spcAft>
                <a:spcPts val="0"/>
              </a:spcAft>
            </a:pPr>
            <a:r>
              <a:rPr lang="en-US" dirty="0" err="1">
                <a:latin typeface="Consolas" panose="020B0609020204030204" pitchFamily="49" charset="0"/>
              </a:rPr>
              <a:t>FrameworkPropertyMetadataOptions</a:t>
            </a:r>
            <a:r>
              <a:rPr lang="en-US" dirty="0" err="1">
                <a:latin typeface="Consolas" panose="020B0609020204030204" pitchFamily="49" charset="0"/>
                <a:sym typeface="Wingdings" panose="05000000000000000000" pitchFamily="2" charset="2"/>
              </a:rPr>
              <a:t>.AffectsArrange</a:t>
            </a:r>
            <a:endParaRPr lang="en-US" dirty="0">
              <a:latin typeface="Consolas" panose="020B0609020204030204" pitchFamily="49" charset="0"/>
              <a:sym typeface="Wingdings" panose="05000000000000000000" pitchFamily="2" charset="2"/>
            </a:endParaRPr>
          </a:p>
          <a:p>
            <a:pPr lvl="2">
              <a:spcAft>
                <a:spcPts val="0"/>
              </a:spcAft>
            </a:pPr>
            <a:r>
              <a:rPr lang="en-US" dirty="0" err="1">
                <a:latin typeface="Consolas" panose="020B0609020204030204" pitchFamily="49" charset="0"/>
              </a:rPr>
              <a:t>FrameworkPropertyMetadataOptions.AffectsParentMeasure</a:t>
            </a:r>
            <a:endParaRPr lang="en-US" dirty="0">
              <a:latin typeface="Consolas" panose="020B0609020204030204" pitchFamily="49" charset="0"/>
            </a:endParaRPr>
          </a:p>
          <a:p>
            <a:pPr lvl="2">
              <a:spcAft>
                <a:spcPts val="0"/>
              </a:spcAft>
            </a:pPr>
            <a:r>
              <a:rPr lang="en-US" dirty="0" err="1">
                <a:latin typeface="Consolas" panose="020B0609020204030204" pitchFamily="49" charset="0"/>
              </a:rPr>
              <a:t>FrameworkPropertyMetadataOptions.AffectsParentArrange</a:t>
            </a:r>
            <a:endParaRPr lang="en-US" dirty="0">
              <a:latin typeface="Consolas" panose="020B0609020204030204" pitchFamily="49" charset="0"/>
            </a:endParaRPr>
          </a:p>
          <a:p>
            <a:pPr>
              <a:spcBef>
                <a:spcPts val="1000"/>
              </a:spcBef>
            </a:pPr>
            <a:r>
              <a:rPr lang="en-US" dirty="0"/>
              <a:t>If you must execute some code that invalidates the layout, escaping the infinite loop can be done by extracting the violating code to a method, and invoking that method through </a:t>
            </a:r>
            <a:r>
              <a:rPr lang="en-US" dirty="0" err="1">
                <a:latin typeface="Consolas" panose="020B0609020204030204" pitchFamily="49" charset="0"/>
              </a:rPr>
              <a:t>Dispatcher.BeginInvoke</a:t>
            </a:r>
            <a:r>
              <a:rPr lang="en-US" dirty="0"/>
              <a:t>, with a </a:t>
            </a:r>
            <a:r>
              <a:rPr lang="en-US" dirty="0" err="1">
                <a:latin typeface="Consolas" panose="020B0609020204030204" pitchFamily="49" charset="0"/>
              </a:rPr>
              <a:t>DispatcherPriority</a:t>
            </a:r>
            <a:r>
              <a:rPr lang="en-US" dirty="0"/>
              <a:t> value that’s not higher than </a:t>
            </a:r>
            <a:r>
              <a:rPr lang="en-US" dirty="0" err="1">
                <a:latin typeface="Consolas" panose="020B0609020204030204" pitchFamily="49" charset="0"/>
              </a:rPr>
              <a:t>DispatcherPriority.Load</a:t>
            </a:r>
            <a:r>
              <a:rPr lang="en-US" dirty="0"/>
              <a:t>. (Dispatcher will be discussed later, in Session #8.)</a:t>
            </a:r>
          </a:p>
        </p:txBody>
      </p:sp>
    </p:spTree>
    <p:extLst>
      <p:ext uri="{BB962C8B-B14F-4D97-AF65-F5344CB8AC3E}">
        <p14:creationId xmlns:p14="http://schemas.microsoft.com/office/powerpoint/2010/main" val="925489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Other Size-Related Properties</a:t>
            </a:r>
          </a:p>
        </p:txBody>
      </p:sp>
      <p:graphicFrame>
        <p:nvGraphicFramePr>
          <p:cNvPr id="3" name="Content Placeholder 2">
            <a:extLst>
              <a:ext uri="{FF2B5EF4-FFF2-40B4-BE49-F238E27FC236}">
                <a16:creationId xmlns:a16="http://schemas.microsoft.com/office/drawing/2014/main" id="{6A3283E5-310D-EC48-F12A-B437A6AD83EE}"/>
              </a:ext>
            </a:extLst>
          </p:cNvPr>
          <p:cNvGraphicFramePr>
            <a:graphicFrameLocks noGrp="1"/>
          </p:cNvGraphicFramePr>
          <p:nvPr>
            <p:ph idx="1"/>
            <p:extLst>
              <p:ext uri="{D42A27DB-BD31-4B8C-83A1-F6EECF244321}">
                <p14:modId xmlns:p14="http://schemas.microsoft.com/office/powerpoint/2010/main" val="371926136"/>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18035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Other Size-Related Properties:</a:t>
            </a:r>
            <a:br>
              <a:rPr lang="en-US" dirty="0"/>
            </a:br>
            <a:r>
              <a:rPr lang="en-US" dirty="0" err="1"/>
              <a:t>DesiredSize</a:t>
            </a:r>
            <a:endParaRPr lang="en-US" dirty="0"/>
          </a:p>
        </p:txBody>
      </p:sp>
      <p:sp>
        <p:nvSpPr>
          <p:cNvPr id="5" name="Content Placeholder 4">
            <a:extLst>
              <a:ext uri="{FF2B5EF4-FFF2-40B4-BE49-F238E27FC236}">
                <a16:creationId xmlns:a16="http://schemas.microsoft.com/office/drawing/2014/main" id="{306AF416-9123-E27B-5AA8-EB2F1618344D}"/>
              </a:ext>
            </a:extLst>
          </p:cNvPr>
          <p:cNvSpPr>
            <a:spLocks noGrp="1"/>
          </p:cNvSpPr>
          <p:nvPr>
            <p:ph idx="1"/>
          </p:nvPr>
        </p:nvSpPr>
        <p:spPr/>
        <p:txBody>
          <a:bodyPr/>
          <a:lstStyle/>
          <a:p>
            <a:r>
              <a:rPr lang="en-US" dirty="0" err="1"/>
              <a:t>DesiredSize</a:t>
            </a:r>
            <a:endParaRPr lang="en-US" dirty="0"/>
          </a:p>
          <a:p>
            <a:pPr lvl="1"/>
            <a:r>
              <a:rPr lang="en-US" dirty="0"/>
              <a:t>Calculated during layout, based on Size, </a:t>
            </a:r>
            <a:r>
              <a:rPr lang="en-US" dirty="0" err="1"/>
              <a:t>MinSize</a:t>
            </a:r>
            <a:r>
              <a:rPr lang="en-US" dirty="0"/>
              <a:t>, </a:t>
            </a:r>
            <a:r>
              <a:rPr lang="en-US" dirty="0" err="1"/>
              <a:t>MaxSize</a:t>
            </a:r>
            <a:r>
              <a:rPr lang="en-US" dirty="0"/>
              <a:t>, current parent size</a:t>
            </a:r>
          </a:p>
        </p:txBody>
      </p:sp>
    </p:spTree>
    <p:extLst>
      <p:ext uri="{BB962C8B-B14F-4D97-AF65-F5344CB8AC3E}">
        <p14:creationId xmlns:p14="http://schemas.microsoft.com/office/powerpoint/2010/main" val="25503322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Other Size-Related Properties:</a:t>
            </a:r>
            <a:br>
              <a:rPr lang="en-US" dirty="0"/>
            </a:br>
            <a:r>
              <a:rPr lang="en-US" dirty="0" err="1"/>
              <a:t>RenderSize</a:t>
            </a:r>
            <a:r>
              <a:rPr lang="en-US" dirty="0"/>
              <a:t> and </a:t>
            </a:r>
            <a:r>
              <a:rPr lang="en-US" dirty="0" err="1"/>
              <a:t>ActualSize</a:t>
            </a:r>
            <a:endParaRPr lang="en-US" dirty="0"/>
          </a:p>
        </p:txBody>
      </p:sp>
      <p:sp>
        <p:nvSpPr>
          <p:cNvPr id="5" name="Content Placeholder 4">
            <a:extLst>
              <a:ext uri="{FF2B5EF4-FFF2-40B4-BE49-F238E27FC236}">
                <a16:creationId xmlns:a16="http://schemas.microsoft.com/office/drawing/2014/main" id="{306AF416-9123-E27B-5AA8-EB2F1618344D}"/>
              </a:ext>
            </a:extLst>
          </p:cNvPr>
          <p:cNvSpPr>
            <a:spLocks noGrp="1"/>
          </p:cNvSpPr>
          <p:nvPr>
            <p:ph idx="1"/>
          </p:nvPr>
        </p:nvSpPr>
        <p:spPr/>
        <p:txBody>
          <a:bodyPr/>
          <a:lstStyle/>
          <a:p>
            <a:r>
              <a:rPr lang="en-US" dirty="0" err="1"/>
              <a:t>RenderSize</a:t>
            </a:r>
            <a:endParaRPr lang="en-US" dirty="0"/>
          </a:p>
          <a:p>
            <a:pPr lvl="1"/>
            <a:r>
              <a:rPr lang="en-US" dirty="0"/>
              <a:t>The final size of the element, after layout is complete</a:t>
            </a:r>
          </a:p>
          <a:p>
            <a:pPr lvl="1"/>
            <a:r>
              <a:rPr lang="en-US" dirty="0" err="1">
                <a:latin typeface="Consolas" panose="020B0609020204030204" pitchFamily="49" charset="0"/>
              </a:rPr>
              <a:t>ActualHeight</a:t>
            </a:r>
            <a:r>
              <a:rPr lang="en-US" dirty="0">
                <a:latin typeface="Consolas" panose="020B0609020204030204" pitchFamily="49" charset="0"/>
              </a:rPr>
              <a:t> </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RenderSize.Height</a:t>
            </a:r>
            <a:endParaRPr lang="en-US" dirty="0">
              <a:latin typeface="Consolas" panose="020B0609020204030204" pitchFamily="49" charset="0"/>
              <a:sym typeface="Wingdings" panose="05000000000000000000" pitchFamily="2" charset="2"/>
            </a:endParaRPr>
          </a:p>
          <a:p>
            <a:pPr lvl="1"/>
            <a:r>
              <a:rPr lang="en-US" dirty="0" err="1">
                <a:latin typeface="Consolas" panose="020B0609020204030204" pitchFamily="49" charset="0"/>
                <a:sym typeface="Wingdings" panose="05000000000000000000" pitchFamily="2" charset="2"/>
              </a:rPr>
              <a:t>ActualWidth</a:t>
            </a:r>
            <a:r>
              <a:rPr lang="en-US" dirty="0">
                <a:latin typeface="Consolas" panose="020B0609020204030204" pitchFamily="49" charset="0"/>
                <a:sym typeface="Wingdings" panose="05000000000000000000" pitchFamily="2" charset="2"/>
              </a:rPr>
              <a:t>  </a:t>
            </a:r>
            <a:r>
              <a:rPr lang="en-US" dirty="0" err="1">
                <a:latin typeface="Consolas" panose="020B0609020204030204" pitchFamily="49" charset="0"/>
                <a:sym typeface="Wingdings" panose="05000000000000000000" pitchFamily="2" charset="2"/>
              </a:rPr>
              <a:t>RenderSize.Width</a:t>
            </a:r>
            <a:endParaRPr lang="en-US"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22354882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Other Size-Related Properties:</a:t>
            </a:r>
            <a:br>
              <a:rPr lang="en-US" dirty="0"/>
            </a:br>
            <a:r>
              <a:rPr lang="en-US" dirty="0" err="1"/>
              <a:t>RenderSize</a:t>
            </a:r>
            <a:r>
              <a:rPr lang="en-US" dirty="0"/>
              <a:t> and </a:t>
            </a:r>
            <a:r>
              <a:rPr lang="en-US" dirty="0" err="1"/>
              <a:t>ActualSize</a:t>
            </a:r>
            <a:endParaRPr lang="en-US" dirty="0"/>
          </a:p>
        </p:txBody>
      </p:sp>
      <p:sp>
        <p:nvSpPr>
          <p:cNvPr id="5" name="Content Placeholder 4">
            <a:extLst>
              <a:ext uri="{FF2B5EF4-FFF2-40B4-BE49-F238E27FC236}">
                <a16:creationId xmlns:a16="http://schemas.microsoft.com/office/drawing/2014/main" id="{306AF416-9123-E27B-5AA8-EB2F1618344D}"/>
              </a:ext>
            </a:extLst>
          </p:cNvPr>
          <p:cNvSpPr>
            <a:spLocks noGrp="1"/>
          </p:cNvSpPr>
          <p:nvPr>
            <p:ph idx="1"/>
          </p:nvPr>
        </p:nvSpPr>
        <p:spPr/>
        <p:txBody>
          <a:bodyPr/>
          <a:lstStyle/>
          <a:p>
            <a:r>
              <a:rPr lang="en-US" dirty="0"/>
              <a:t>Whenever a layout pass occurs, it updates </a:t>
            </a:r>
            <a:r>
              <a:rPr lang="en-US" dirty="0" err="1">
                <a:latin typeface="Consolas" panose="020B0609020204030204" pitchFamily="49" charset="0"/>
              </a:rPr>
              <a:t>RenderSize</a:t>
            </a:r>
            <a:endParaRPr lang="en-US" dirty="0">
              <a:latin typeface="Consolas" panose="020B0609020204030204" pitchFamily="49" charset="0"/>
            </a:endParaRPr>
          </a:p>
          <a:p>
            <a:pPr lvl="1"/>
            <a:r>
              <a:rPr lang="en-US" dirty="0"/>
              <a:t>And therefore </a:t>
            </a:r>
            <a:r>
              <a:rPr lang="en-US" dirty="0" err="1">
                <a:latin typeface="Consolas" panose="020B0609020204030204" pitchFamily="49" charset="0"/>
              </a:rPr>
              <a:t>ActualSize</a:t>
            </a:r>
            <a:endParaRPr lang="en-US" dirty="0">
              <a:latin typeface="Consolas" panose="020B0609020204030204" pitchFamily="49" charset="0"/>
            </a:endParaRPr>
          </a:p>
          <a:p>
            <a:r>
              <a:rPr lang="en-US" dirty="0"/>
              <a:t>As layout occurs asynchronously, these properties can change anytime</a:t>
            </a:r>
          </a:p>
          <a:p>
            <a:r>
              <a:rPr lang="en-US" dirty="0"/>
              <a:t>It’s only safe to access these properties from the event handler for the </a:t>
            </a:r>
            <a:r>
              <a:rPr lang="en-US" dirty="0" err="1">
                <a:latin typeface="Consolas" panose="020B0609020204030204" pitchFamily="49" charset="0"/>
              </a:rPr>
              <a:t>UIElement.LayoutUpdated</a:t>
            </a:r>
            <a:r>
              <a:rPr lang="en-US" dirty="0"/>
              <a:t> event</a:t>
            </a:r>
          </a:p>
          <a:p>
            <a:pPr lvl="1"/>
            <a:r>
              <a:rPr lang="en-US" dirty="0" err="1">
                <a:latin typeface="Consolas" panose="020B0609020204030204" pitchFamily="49" charset="0"/>
              </a:rPr>
              <a:t>UIElement</a:t>
            </a:r>
            <a:r>
              <a:rPr lang="en-US" dirty="0"/>
              <a:t> exposes an </a:t>
            </a:r>
            <a:r>
              <a:rPr lang="en-US" dirty="0" err="1">
                <a:latin typeface="Consolas" panose="020B0609020204030204" pitchFamily="49" charset="0"/>
              </a:rPr>
              <a:t>UpdateLayout</a:t>
            </a:r>
            <a:r>
              <a:rPr lang="en-US" dirty="0">
                <a:latin typeface="Consolas" panose="020B0609020204030204" pitchFamily="49" charset="0"/>
              </a:rPr>
              <a:t>()</a:t>
            </a:r>
            <a:r>
              <a:rPr lang="en-US" dirty="0"/>
              <a:t> method to force a synchronous layout update pass – that should not be used</a:t>
            </a:r>
          </a:p>
          <a:p>
            <a:pPr lvl="2"/>
            <a:r>
              <a:rPr lang="en-US" dirty="0"/>
              <a:t>because it’s bad for performance</a:t>
            </a:r>
          </a:p>
        </p:txBody>
      </p:sp>
    </p:spTree>
    <p:extLst>
      <p:ext uri="{BB962C8B-B14F-4D97-AF65-F5344CB8AC3E}">
        <p14:creationId xmlns:p14="http://schemas.microsoft.com/office/powerpoint/2010/main" val="9788911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Margin and Padding</a:t>
            </a:r>
          </a:p>
        </p:txBody>
      </p:sp>
    </p:spTree>
    <p:extLst>
      <p:ext uri="{BB962C8B-B14F-4D97-AF65-F5344CB8AC3E}">
        <p14:creationId xmlns:p14="http://schemas.microsoft.com/office/powerpoint/2010/main" val="4083625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C2D7B-0D0C-4672-5449-9473A33B9535}"/>
              </a:ext>
            </a:extLst>
          </p:cNvPr>
          <p:cNvSpPr>
            <a:spLocks noGrp="1"/>
          </p:cNvSpPr>
          <p:nvPr>
            <p:ph type="title"/>
          </p:nvPr>
        </p:nvSpPr>
        <p:spPr/>
        <p:txBody>
          <a:bodyPr/>
          <a:lstStyle/>
          <a:p>
            <a:r>
              <a:rPr lang="en-US" dirty="0"/>
              <a:t>Margin &amp; Padding</a:t>
            </a:r>
          </a:p>
        </p:txBody>
      </p:sp>
      <p:sp>
        <p:nvSpPr>
          <p:cNvPr id="3" name="Content Placeholder 2">
            <a:extLst>
              <a:ext uri="{FF2B5EF4-FFF2-40B4-BE49-F238E27FC236}">
                <a16:creationId xmlns:a16="http://schemas.microsoft.com/office/drawing/2014/main" id="{BE06B055-B8B2-3395-8BEA-7EAEAF5D3B6D}"/>
              </a:ext>
            </a:extLst>
          </p:cNvPr>
          <p:cNvSpPr>
            <a:spLocks noGrp="1"/>
          </p:cNvSpPr>
          <p:nvPr>
            <p:ph sz="half" idx="1"/>
          </p:nvPr>
        </p:nvSpPr>
        <p:spPr/>
        <p:txBody>
          <a:bodyPr/>
          <a:lstStyle/>
          <a:p>
            <a:r>
              <a:rPr lang="en-US" dirty="0" err="1">
                <a:solidFill>
                  <a:schemeClr val="accent2"/>
                </a:solidFill>
                <a:latin typeface="Consolas" panose="020B0609020204030204" pitchFamily="49" charset="0"/>
              </a:rPr>
              <a:t>FrameworkElement</a:t>
            </a:r>
            <a:r>
              <a:rPr lang="en-US" dirty="0" err="1">
                <a:latin typeface="Consolas" panose="020B0609020204030204" pitchFamily="49" charset="0"/>
              </a:rPr>
              <a:t>.Margin</a:t>
            </a:r>
            <a:endParaRPr lang="en-US" dirty="0">
              <a:latin typeface="Consolas" panose="020B0609020204030204" pitchFamily="49" charset="0"/>
            </a:endParaRPr>
          </a:p>
          <a:p>
            <a:r>
              <a:rPr lang="en-US" dirty="0" err="1">
                <a:solidFill>
                  <a:schemeClr val="accent2"/>
                </a:solidFill>
                <a:latin typeface="Consolas" panose="020B0609020204030204" pitchFamily="49" charset="0"/>
              </a:rPr>
              <a:t>Control</a:t>
            </a:r>
            <a:r>
              <a:rPr lang="en-US" dirty="0" err="1">
                <a:latin typeface="Consolas" panose="020B0609020204030204" pitchFamily="49" charset="0"/>
              </a:rPr>
              <a:t>.Padding</a:t>
            </a:r>
            <a:r>
              <a:rPr lang="en-US" dirty="0">
                <a:latin typeface="Consolas" panose="020B0609020204030204" pitchFamily="49" charset="0"/>
              </a:rPr>
              <a:t> + </a:t>
            </a:r>
            <a:r>
              <a:rPr lang="en-US" dirty="0" err="1">
                <a:solidFill>
                  <a:schemeClr val="accent2"/>
                </a:solidFill>
                <a:latin typeface="Consolas" panose="020B0609020204030204" pitchFamily="49" charset="0"/>
              </a:rPr>
              <a:t>Border</a:t>
            </a:r>
            <a:r>
              <a:rPr lang="en-US" dirty="0" err="1">
                <a:latin typeface="Consolas" panose="020B0609020204030204" pitchFamily="49" charset="0"/>
              </a:rPr>
              <a:t>.Padding</a:t>
            </a:r>
            <a:endParaRPr lang="en-US" dirty="0">
              <a:latin typeface="Consolas" panose="020B0609020204030204" pitchFamily="49" charset="0"/>
            </a:endParaRPr>
          </a:p>
          <a:p>
            <a:r>
              <a:rPr lang="en-US" dirty="0">
                <a:latin typeface="Consolas" panose="020B0609020204030204" pitchFamily="49" charset="0"/>
              </a:rPr>
              <a:t>Margin</a:t>
            </a:r>
            <a:r>
              <a:rPr lang="en-US" dirty="0"/>
              <a:t>: space placed around the outside the edges of the element</a:t>
            </a:r>
          </a:p>
          <a:p>
            <a:pPr lvl="1"/>
            <a:r>
              <a:rPr lang="en-US" dirty="0"/>
              <a:t>Allows negative values</a:t>
            </a:r>
            <a:endParaRPr lang="hu-HU" dirty="0"/>
          </a:p>
          <a:p>
            <a:r>
              <a:rPr lang="en-US" dirty="0">
                <a:latin typeface="Consolas" panose="020B0609020204030204" pitchFamily="49" charset="0"/>
              </a:rPr>
              <a:t>Padding</a:t>
            </a:r>
            <a:r>
              <a:rPr lang="en-US" dirty="0"/>
              <a:t>: space placed around the insides of the edges of the element</a:t>
            </a:r>
          </a:p>
          <a:p>
            <a:pPr lvl="1"/>
            <a:r>
              <a:rPr lang="en-US" dirty="0"/>
              <a:t>Only positive values are allowed</a:t>
            </a:r>
          </a:p>
        </p:txBody>
      </p:sp>
      <p:pic>
        <p:nvPicPr>
          <p:cNvPr id="6" name="Content Placeholder 4">
            <a:extLst>
              <a:ext uri="{FF2B5EF4-FFF2-40B4-BE49-F238E27FC236}">
                <a16:creationId xmlns:a16="http://schemas.microsoft.com/office/drawing/2014/main" id="{0BBC22EB-3D44-90E9-1690-83B2C46F3790}"/>
              </a:ext>
            </a:extLst>
          </p:cNvPr>
          <p:cNvPicPr>
            <a:picLocks noGrp="1" noChangeAspect="1"/>
          </p:cNvPicPr>
          <p:nvPr>
            <p:ph sz="half" idx="2"/>
          </p:nvPr>
        </p:nvPicPr>
        <p:blipFill>
          <a:blip r:embed="rId2"/>
          <a:stretch>
            <a:fillRect/>
          </a:stretch>
        </p:blipFill>
        <p:spPr>
          <a:xfrm>
            <a:off x="5821363" y="2446200"/>
            <a:ext cx="4995862" cy="3040338"/>
          </a:xfrm>
        </p:spPr>
      </p:pic>
    </p:spTree>
    <p:extLst>
      <p:ext uri="{BB962C8B-B14F-4D97-AF65-F5344CB8AC3E}">
        <p14:creationId xmlns:p14="http://schemas.microsoft.com/office/powerpoint/2010/main" val="3111331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C2D7B-0D0C-4672-5449-9473A33B9535}"/>
              </a:ext>
            </a:extLst>
          </p:cNvPr>
          <p:cNvSpPr>
            <a:spLocks noGrp="1"/>
          </p:cNvSpPr>
          <p:nvPr>
            <p:ph type="title"/>
          </p:nvPr>
        </p:nvSpPr>
        <p:spPr/>
        <p:txBody>
          <a:bodyPr/>
          <a:lstStyle/>
          <a:p>
            <a:r>
              <a:rPr lang="en-US" dirty="0"/>
              <a:t>Margin &amp; Padding</a:t>
            </a:r>
          </a:p>
        </p:txBody>
      </p:sp>
      <p:sp>
        <p:nvSpPr>
          <p:cNvPr id="3" name="Content Placeholder 2">
            <a:extLst>
              <a:ext uri="{FF2B5EF4-FFF2-40B4-BE49-F238E27FC236}">
                <a16:creationId xmlns:a16="http://schemas.microsoft.com/office/drawing/2014/main" id="{BE06B055-B8B2-3395-8BEA-7EAEAF5D3B6D}"/>
              </a:ext>
            </a:extLst>
          </p:cNvPr>
          <p:cNvSpPr>
            <a:spLocks noGrp="1"/>
          </p:cNvSpPr>
          <p:nvPr>
            <p:ph idx="1"/>
          </p:nvPr>
        </p:nvSpPr>
        <p:spPr/>
        <p:txBody>
          <a:bodyPr/>
          <a:lstStyle/>
          <a:p>
            <a:r>
              <a:rPr lang="en-US" dirty="0"/>
              <a:t>Both Margin and Padding are of type </a:t>
            </a:r>
            <a:r>
              <a:rPr lang="en-US" dirty="0" err="1">
                <a:latin typeface="Consolas" panose="020B0609020204030204" pitchFamily="49" charset="0"/>
              </a:rPr>
              <a:t>System.Windows.Thickness</a:t>
            </a:r>
            <a:r>
              <a:rPr lang="en-US" dirty="0"/>
              <a:t>, that can be initiated with 1, 2, or 4 double values.</a:t>
            </a:r>
          </a:p>
          <a:p>
            <a:pPr lvl="1"/>
            <a:r>
              <a:rPr lang="en-US" dirty="0"/>
              <a:t>1 value: same value for all four sides</a:t>
            </a:r>
          </a:p>
          <a:p>
            <a:pPr lvl="1"/>
            <a:r>
              <a:rPr lang="en-US" dirty="0"/>
              <a:t>2 values: first value for sides, second value for top &amp; bottom</a:t>
            </a:r>
          </a:p>
          <a:p>
            <a:pPr lvl="1"/>
            <a:r>
              <a:rPr lang="en-US" dirty="0"/>
              <a:t>4 values: left, top, right, bottom (not CSS order (TRBL))</a:t>
            </a:r>
          </a:p>
          <a:p>
            <a:pPr lvl="1"/>
            <a:r>
              <a:rPr lang="en-US" dirty="0"/>
              <a:t>Two constructors</a:t>
            </a:r>
          </a:p>
          <a:p>
            <a:pPr lvl="2"/>
            <a:r>
              <a:rPr lang="en-US" dirty="0"/>
              <a:t>1 double parameter</a:t>
            </a:r>
          </a:p>
          <a:p>
            <a:pPr lvl="2"/>
            <a:r>
              <a:rPr lang="en-US" dirty="0"/>
              <a:t>4 double parameters</a:t>
            </a:r>
          </a:p>
          <a:p>
            <a:r>
              <a:rPr lang="en-US" dirty="0" err="1"/>
              <a:t>TypeConverter</a:t>
            </a:r>
            <a:r>
              <a:rPr lang="en-US" dirty="0"/>
              <a:t>: </a:t>
            </a:r>
            <a:r>
              <a:rPr lang="en-US" dirty="0" err="1">
                <a:latin typeface="Consolas" panose="020B0609020204030204" pitchFamily="49" charset="0"/>
              </a:rPr>
              <a:t>System.Windows.ThicknessConverter</a:t>
            </a:r>
            <a:endParaRPr lang="en-US" dirty="0">
              <a:latin typeface="Consolas" panose="020B0609020204030204" pitchFamily="49" charset="0"/>
            </a:endParaRPr>
          </a:p>
        </p:txBody>
      </p:sp>
    </p:spTree>
    <p:extLst>
      <p:ext uri="{BB962C8B-B14F-4D97-AF65-F5344CB8AC3E}">
        <p14:creationId xmlns:p14="http://schemas.microsoft.com/office/powerpoint/2010/main" val="64899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The Common Base Classes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461148842"/>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92500"/>
          </a:bodyPr>
          <a:lstStyle/>
          <a:p>
            <a:pPr marL="0" indent="0">
              <a:buNone/>
            </a:pPr>
            <a:r>
              <a:rPr lang="en-US" dirty="0">
                <a:solidFill>
                  <a:schemeClr val="accent5"/>
                </a:solidFill>
              </a:rPr>
              <a:t>WPF uses the single-thread affinity STA model</a:t>
            </a:r>
            <a:r>
              <a:rPr lang="en-US" dirty="0"/>
              <a:t>, which means that </a:t>
            </a:r>
            <a:r>
              <a:rPr lang="en-US" dirty="0">
                <a:solidFill>
                  <a:schemeClr val="accent5"/>
                </a:solidFill>
              </a:rPr>
              <a:t>the whole UI is owned by a single thread</a:t>
            </a:r>
            <a:r>
              <a:rPr lang="en-US" dirty="0"/>
              <a:t>.</a:t>
            </a:r>
          </a:p>
          <a:p>
            <a:pPr marL="0" indent="0">
              <a:buNone/>
            </a:pPr>
            <a:r>
              <a:rPr lang="en-US" dirty="0"/>
              <a:t>Each WPF application is governed by a dispatcher that coordinates messages between the UI elements.</a:t>
            </a:r>
          </a:p>
          <a:p>
            <a:pPr marL="0" indent="0">
              <a:buNone/>
            </a:pPr>
            <a:r>
              <a:rPr lang="en-US" dirty="0" err="1">
                <a:solidFill>
                  <a:schemeClr val="accent1"/>
                </a:solidFill>
                <a:latin typeface="Consolas" panose="020B0609020204030204" pitchFamily="49" charset="0"/>
              </a:rPr>
              <a:t>DispatcherObject</a:t>
            </a:r>
            <a:r>
              <a:rPr lang="en-US" dirty="0"/>
              <a:t> is the base class for </a:t>
            </a:r>
            <a:r>
              <a:rPr lang="en-US" dirty="0">
                <a:solidFill>
                  <a:schemeClr val="accent5"/>
                </a:solidFill>
              </a:rPr>
              <a:t>all classes that wish only to be accessed on the thread that they were created on</a:t>
            </a:r>
            <a:r>
              <a:rPr lang="en-US" dirty="0"/>
              <a:t>. Deriving from this class makes classes thread-unsafe </a:t>
            </a:r>
            <a:r>
              <a:rPr lang="en-US" dirty="0">
                <a:sym typeface="Wingdings" panose="05000000000000000000" pitchFamily="2" charset="2"/>
              </a:rPr>
              <a:t> </a:t>
            </a:r>
            <a:r>
              <a:rPr lang="en-US" dirty="0">
                <a:solidFill>
                  <a:schemeClr val="accent6"/>
                </a:solidFill>
                <a:sym typeface="Wingdings" panose="05000000000000000000" pitchFamily="2" charset="2"/>
              </a:rPr>
              <a:t>most of WPF is thread-unsafe</a:t>
            </a:r>
            <a:r>
              <a:rPr lang="en-US" dirty="0">
                <a:sym typeface="Wingdings" panose="05000000000000000000" pitchFamily="2" charset="2"/>
              </a:rPr>
              <a:t>.</a:t>
            </a:r>
          </a:p>
          <a:p>
            <a:r>
              <a:rPr lang="en-US" dirty="0">
                <a:sym typeface="Wingdings" panose="05000000000000000000" pitchFamily="2" charset="2"/>
              </a:rPr>
              <a:t>We will discuss the </a:t>
            </a:r>
            <a:r>
              <a:rPr lang="en-US" dirty="0">
                <a:solidFill>
                  <a:schemeClr val="accent5"/>
                </a:solidFill>
                <a:sym typeface="Wingdings" panose="05000000000000000000" pitchFamily="2" charset="2"/>
              </a:rPr>
              <a:t>dispatcher</a:t>
            </a:r>
            <a:r>
              <a:rPr lang="en-US" dirty="0">
                <a:sym typeface="Wingdings" panose="05000000000000000000" pitchFamily="2" charset="2"/>
              </a:rPr>
              <a:t> later. (Session #8, Multi-Threading)</a:t>
            </a:r>
          </a:p>
        </p:txBody>
      </p:sp>
    </p:spTree>
    <p:extLst>
      <p:ext uri="{BB962C8B-B14F-4D97-AF65-F5344CB8AC3E}">
        <p14:creationId xmlns:p14="http://schemas.microsoft.com/office/powerpoint/2010/main" val="37953191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C2D7B-0D0C-4672-5449-9473A33B9535}"/>
              </a:ext>
            </a:extLst>
          </p:cNvPr>
          <p:cNvSpPr>
            <a:spLocks noGrp="1"/>
          </p:cNvSpPr>
          <p:nvPr>
            <p:ph type="title"/>
          </p:nvPr>
        </p:nvSpPr>
        <p:spPr/>
        <p:txBody>
          <a:bodyPr/>
          <a:lstStyle/>
          <a:p>
            <a:r>
              <a:rPr lang="en-US" dirty="0"/>
              <a:t>Demo: Margins &amp; Padding</a:t>
            </a:r>
          </a:p>
        </p:txBody>
      </p:sp>
      <p:sp>
        <p:nvSpPr>
          <p:cNvPr id="3" name="Content Placeholder 2">
            <a:extLst>
              <a:ext uri="{FF2B5EF4-FFF2-40B4-BE49-F238E27FC236}">
                <a16:creationId xmlns:a16="http://schemas.microsoft.com/office/drawing/2014/main" id="{BE06B055-B8B2-3395-8BEA-7EAEAF5D3B6D}"/>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2228389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C2D7B-0D0C-4672-5449-9473A33B9535}"/>
              </a:ext>
            </a:extLst>
          </p:cNvPr>
          <p:cNvSpPr>
            <a:spLocks noGrp="1"/>
          </p:cNvSpPr>
          <p:nvPr>
            <p:ph type="title"/>
          </p:nvPr>
        </p:nvSpPr>
        <p:spPr/>
        <p:txBody>
          <a:bodyPr/>
          <a:lstStyle/>
          <a:p>
            <a:r>
              <a:rPr lang="en-US" dirty="0"/>
              <a:t>Demo: Combining Margins</a:t>
            </a:r>
          </a:p>
        </p:txBody>
      </p:sp>
      <p:sp>
        <p:nvSpPr>
          <p:cNvPr id="3" name="Content Placeholder 2">
            <a:extLst>
              <a:ext uri="{FF2B5EF4-FFF2-40B4-BE49-F238E27FC236}">
                <a16:creationId xmlns:a16="http://schemas.microsoft.com/office/drawing/2014/main" id="{BE06B055-B8B2-3395-8BEA-7EAEAF5D3B6D}"/>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19415488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Visibility</a:t>
            </a:r>
          </a:p>
        </p:txBody>
      </p:sp>
    </p:spTree>
    <p:extLst>
      <p:ext uri="{BB962C8B-B14F-4D97-AF65-F5344CB8AC3E}">
        <p14:creationId xmlns:p14="http://schemas.microsoft.com/office/powerpoint/2010/main" val="34629774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AA8-76A3-315D-FFC7-105E7D2411CC}"/>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F8054A39-4B76-A815-F75F-98C775490606}"/>
              </a:ext>
            </a:extLst>
          </p:cNvPr>
          <p:cNvSpPr>
            <a:spLocks noGrp="1"/>
          </p:cNvSpPr>
          <p:nvPr>
            <p:ph idx="1"/>
          </p:nvPr>
        </p:nvSpPr>
        <p:spPr/>
        <p:txBody>
          <a:bodyPr/>
          <a:lstStyle/>
          <a:p>
            <a:r>
              <a:rPr lang="en-US" dirty="0" err="1"/>
              <a:t>Definded</a:t>
            </a:r>
            <a:r>
              <a:rPr lang="en-US" dirty="0"/>
              <a:t> by </a:t>
            </a:r>
            <a:r>
              <a:rPr lang="en-US" dirty="0" err="1">
                <a:solidFill>
                  <a:schemeClr val="accent2"/>
                </a:solidFill>
                <a:latin typeface="Consolas" panose="020B0609020204030204" pitchFamily="49" charset="0"/>
              </a:rPr>
              <a:t>UIElement</a:t>
            </a:r>
            <a:r>
              <a:rPr lang="en-US" dirty="0" err="1">
                <a:latin typeface="Consolas" panose="020B0609020204030204" pitchFamily="49" charset="0"/>
              </a:rPr>
              <a:t>.Visibility</a:t>
            </a:r>
            <a:r>
              <a:rPr lang="en-US" dirty="0"/>
              <a:t>, type is an </a:t>
            </a:r>
            <a:r>
              <a:rPr lang="en-US" dirty="0" err="1">
                <a:latin typeface="Consolas" panose="020B0609020204030204" pitchFamily="49" charset="0"/>
              </a:rPr>
              <a:t>enum</a:t>
            </a:r>
            <a:r>
              <a:rPr lang="en-US" dirty="0"/>
              <a:t>: </a:t>
            </a:r>
            <a:r>
              <a:rPr lang="en-US" dirty="0" err="1">
                <a:latin typeface="Consolas" panose="020B0609020204030204" pitchFamily="49" charset="0"/>
              </a:rPr>
              <a:t>System.Windows.Visiblity</a:t>
            </a:r>
            <a:endParaRPr lang="en-US" dirty="0">
              <a:latin typeface="Consolas" panose="020B0609020204030204" pitchFamily="49" charset="0"/>
            </a:endParaRPr>
          </a:p>
          <a:p>
            <a:r>
              <a:rPr lang="en-US" dirty="0"/>
              <a:t>Values:</a:t>
            </a:r>
          </a:p>
          <a:p>
            <a:pPr lvl="1"/>
            <a:r>
              <a:rPr lang="en-US" dirty="0">
                <a:latin typeface="Consolas" panose="020B0609020204030204" pitchFamily="49" charset="0"/>
              </a:rPr>
              <a:t>Visible</a:t>
            </a:r>
            <a:r>
              <a:rPr lang="en-US" dirty="0"/>
              <a:t>: the element is rendered and participates in layout</a:t>
            </a:r>
          </a:p>
          <a:p>
            <a:pPr lvl="1"/>
            <a:r>
              <a:rPr lang="en-US" dirty="0">
                <a:latin typeface="Consolas" panose="020B0609020204030204" pitchFamily="49" charset="0"/>
              </a:rPr>
              <a:t>Collapsed</a:t>
            </a:r>
            <a:r>
              <a:rPr lang="en-US" dirty="0"/>
              <a:t>: the element is invisible and does not participate in layout (effective size of 0)</a:t>
            </a:r>
          </a:p>
          <a:p>
            <a:pPr lvl="1"/>
            <a:r>
              <a:rPr lang="en-US" dirty="0">
                <a:latin typeface="Consolas" panose="020B0609020204030204" pitchFamily="49" charset="0"/>
              </a:rPr>
              <a:t>Hidden</a:t>
            </a:r>
            <a:r>
              <a:rPr lang="en-US" dirty="0"/>
              <a:t>: the element is invisible, but it still does participate in layout (retains original size)</a:t>
            </a:r>
          </a:p>
        </p:txBody>
      </p:sp>
    </p:spTree>
    <p:extLst>
      <p:ext uri="{BB962C8B-B14F-4D97-AF65-F5344CB8AC3E}">
        <p14:creationId xmlns:p14="http://schemas.microsoft.com/office/powerpoint/2010/main" val="80417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5740-AAFE-B4EF-1779-8393A6776F0D}"/>
              </a:ext>
            </a:extLst>
          </p:cNvPr>
          <p:cNvSpPr>
            <a:spLocks noGrp="1"/>
          </p:cNvSpPr>
          <p:nvPr>
            <p:ph type="title"/>
          </p:nvPr>
        </p:nvSpPr>
        <p:spPr/>
        <p:txBody>
          <a:bodyPr/>
          <a:lstStyle/>
          <a:p>
            <a:r>
              <a:rPr lang="en-US" dirty="0"/>
              <a:t>Visibility Demo</a:t>
            </a:r>
          </a:p>
        </p:txBody>
      </p:sp>
      <p:sp>
        <p:nvSpPr>
          <p:cNvPr id="3" name="Content Placeholder 2">
            <a:extLst>
              <a:ext uri="{FF2B5EF4-FFF2-40B4-BE49-F238E27FC236}">
                <a16:creationId xmlns:a16="http://schemas.microsoft.com/office/drawing/2014/main" id="{94F89BE6-5F98-1009-2847-6DE011DCF5E0}"/>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8755756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Alignment and </a:t>
            </a:r>
            <a:r>
              <a:rPr lang="en-US" dirty="0" err="1"/>
              <a:t>ContentAlignment</a:t>
            </a:r>
            <a:endParaRPr lang="en-US" dirty="0"/>
          </a:p>
        </p:txBody>
      </p:sp>
    </p:spTree>
    <p:extLst>
      <p:ext uri="{BB962C8B-B14F-4D97-AF65-F5344CB8AC3E}">
        <p14:creationId xmlns:p14="http://schemas.microsoft.com/office/powerpoint/2010/main" val="28954320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Flow Direction</a:t>
            </a:r>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lstStyle/>
          <a:p>
            <a:r>
              <a:rPr lang="en-US" dirty="0"/>
              <a:t>Panels define methods for their children to align themselves</a:t>
            </a:r>
          </a:p>
          <a:p>
            <a:pPr lvl="1"/>
            <a:r>
              <a:rPr lang="en-US" dirty="0"/>
              <a:t>Attached properties</a:t>
            </a:r>
          </a:p>
          <a:p>
            <a:pPr lvl="1"/>
            <a:r>
              <a:rPr lang="en-US" dirty="0"/>
              <a:t>Child order</a:t>
            </a:r>
          </a:p>
          <a:p>
            <a:r>
              <a:rPr lang="en-US" dirty="0"/>
              <a:t>All </a:t>
            </a:r>
            <a:r>
              <a:rPr lang="en-US" dirty="0" err="1">
                <a:solidFill>
                  <a:schemeClr val="accent2"/>
                </a:solidFill>
                <a:latin typeface="Consolas" panose="020B0609020204030204" pitchFamily="49" charset="0"/>
              </a:rPr>
              <a:t>FrameworkElement</a:t>
            </a:r>
            <a:r>
              <a:rPr lang="en-US" dirty="0" err="1"/>
              <a:t>s</a:t>
            </a:r>
            <a:r>
              <a:rPr lang="en-US" dirty="0"/>
              <a:t> define flow direction</a:t>
            </a:r>
          </a:p>
          <a:p>
            <a:pPr lvl="1"/>
            <a:r>
              <a:rPr lang="en-US" dirty="0">
                <a:latin typeface="Consolas" panose="020B0609020204030204" pitchFamily="49" charset="0"/>
              </a:rPr>
              <a:t>Alignment</a:t>
            </a:r>
          </a:p>
          <a:p>
            <a:pPr lvl="1"/>
            <a:r>
              <a:rPr lang="en-US" dirty="0" err="1">
                <a:latin typeface="Consolas" panose="020B0609020204030204" pitchFamily="49" charset="0"/>
              </a:rPr>
              <a:t>ContentAlignment</a:t>
            </a:r>
            <a:endParaRPr lang="en-US" dirty="0">
              <a:latin typeface="Consolas" panose="020B0609020204030204" pitchFamily="49" charset="0"/>
            </a:endParaRPr>
          </a:p>
          <a:p>
            <a:pPr lvl="1"/>
            <a:r>
              <a:rPr lang="en-US" dirty="0" err="1">
                <a:latin typeface="Consolas" panose="020B0609020204030204" pitchFamily="49" charset="0"/>
              </a:rPr>
              <a:t>FlowDirection</a:t>
            </a:r>
            <a:endParaRPr lang="en-US" dirty="0">
              <a:latin typeface="Consolas" panose="020B0609020204030204" pitchFamily="49" charset="0"/>
            </a:endParaRPr>
          </a:p>
        </p:txBody>
      </p:sp>
    </p:spTree>
    <p:extLst>
      <p:ext uri="{BB962C8B-B14F-4D97-AF65-F5344CB8AC3E}">
        <p14:creationId xmlns:p14="http://schemas.microsoft.com/office/powerpoint/2010/main" val="37492375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Flow Direction: Alignment</a:t>
            </a:r>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r>
              <a:rPr lang="en-US" dirty="0"/>
              <a:t>The Alignment properties control what the element does what it does with any extra space that its parent allocates it.</a:t>
            </a:r>
          </a:p>
          <a:p>
            <a:pPr lvl="1"/>
            <a:r>
              <a:rPr lang="en-US" dirty="0" err="1">
                <a:latin typeface="Consolas" panose="020B0609020204030204" pitchFamily="49" charset="0"/>
              </a:rPr>
              <a:t>HorizontalAlignment</a:t>
            </a:r>
            <a:r>
              <a:rPr lang="en-US" dirty="0">
                <a:latin typeface="Consolas" panose="020B0609020204030204" pitchFamily="49" charset="0"/>
              </a:rPr>
              <a:t>:</a:t>
            </a:r>
          </a:p>
          <a:p>
            <a:pPr lvl="2">
              <a:spcAft>
                <a:spcPts val="0"/>
              </a:spcAft>
            </a:pPr>
            <a:r>
              <a:rPr lang="en-US" dirty="0">
                <a:latin typeface="Consolas" panose="020B0609020204030204" pitchFamily="49" charset="0"/>
              </a:rPr>
              <a:t>Left</a:t>
            </a:r>
          </a:p>
          <a:p>
            <a:pPr lvl="2">
              <a:spcAft>
                <a:spcPts val="0"/>
              </a:spcAft>
            </a:pPr>
            <a:r>
              <a:rPr lang="en-US" dirty="0">
                <a:latin typeface="Consolas" panose="020B0609020204030204" pitchFamily="49" charset="0"/>
              </a:rPr>
              <a:t>Center</a:t>
            </a:r>
          </a:p>
          <a:p>
            <a:pPr lvl="2">
              <a:spcAft>
                <a:spcPts val="0"/>
              </a:spcAft>
            </a:pPr>
            <a:r>
              <a:rPr lang="en-US" dirty="0">
                <a:latin typeface="Consolas" panose="020B0609020204030204" pitchFamily="49" charset="0"/>
              </a:rPr>
              <a:t>Right</a:t>
            </a:r>
          </a:p>
          <a:p>
            <a:pPr lvl="2"/>
            <a:r>
              <a:rPr lang="en-US" dirty="0">
                <a:latin typeface="Consolas" panose="020B0609020204030204" pitchFamily="49" charset="0"/>
              </a:rPr>
              <a:t>Stretch</a:t>
            </a:r>
            <a:r>
              <a:rPr lang="en-US" dirty="0"/>
              <a:t> </a:t>
            </a:r>
            <a:r>
              <a:rPr lang="en-US" i="1" dirty="0"/>
              <a:t>(default)</a:t>
            </a:r>
          </a:p>
          <a:p>
            <a:pPr lvl="1"/>
            <a:r>
              <a:rPr lang="en-US" dirty="0" err="1">
                <a:latin typeface="Consolas" panose="020B0609020204030204" pitchFamily="49" charset="0"/>
              </a:rPr>
              <a:t>VerticalAlignment</a:t>
            </a:r>
            <a:endParaRPr lang="en-US" dirty="0">
              <a:latin typeface="Consolas" panose="020B0609020204030204" pitchFamily="49" charset="0"/>
            </a:endParaRPr>
          </a:p>
          <a:p>
            <a:pPr lvl="2">
              <a:spcAft>
                <a:spcPts val="0"/>
              </a:spcAft>
            </a:pPr>
            <a:r>
              <a:rPr lang="en-US" dirty="0">
                <a:latin typeface="Consolas" panose="020B0609020204030204" pitchFamily="49" charset="0"/>
              </a:rPr>
              <a:t>Top</a:t>
            </a:r>
          </a:p>
          <a:p>
            <a:pPr lvl="2">
              <a:spcAft>
                <a:spcPts val="0"/>
              </a:spcAft>
            </a:pPr>
            <a:r>
              <a:rPr lang="en-US" dirty="0">
                <a:latin typeface="Consolas" panose="020B0609020204030204" pitchFamily="49" charset="0"/>
              </a:rPr>
              <a:t>Center</a:t>
            </a:r>
          </a:p>
          <a:p>
            <a:pPr lvl="2">
              <a:spcAft>
                <a:spcPts val="0"/>
              </a:spcAft>
            </a:pPr>
            <a:r>
              <a:rPr lang="en-US" dirty="0">
                <a:latin typeface="Consolas" panose="020B0609020204030204" pitchFamily="49" charset="0"/>
              </a:rPr>
              <a:t>Bottom</a:t>
            </a:r>
          </a:p>
          <a:p>
            <a:pPr lvl="2"/>
            <a:r>
              <a:rPr lang="en-US" dirty="0">
                <a:latin typeface="Consolas" panose="020B0609020204030204" pitchFamily="49" charset="0"/>
              </a:rPr>
              <a:t>Stretch</a:t>
            </a:r>
            <a:r>
              <a:rPr lang="en-US" dirty="0"/>
              <a:t> </a:t>
            </a:r>
            <a:r>
              <a:rPr lang="en-US" i="1" dirty="0"/>
              <a:t>(default)</a:t>
            </a:r>
          </a:p>
        </p:txBody>
      </p:sp>
    </p:spTree>
    <p:extLst>
      <p:ext uri="{BB962C8B-B14F-4D97-AF65-F5344CB8AC3E}">
        <p14:creationId xmlns:p14="http://schemas.microsoft.com/office/powerpoint/2010/main" val="18859341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Demo: Alignment</a:t>
            </a:r>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pPr marL="0" indent="0" algn="ctr">
              <a:buNone/>
            </a:pPr>
            <a:r>
              <a:rPr lang="en-US" dirty="0"/>
              <a:t>DEMO</a:t>
            </a:r>
          </a:p>
        </p:txBody>
      </p:sp>
    </p:spTree>
    <p:extLst>
      <p:ext uri="{BB962C8B-B14F-4D97-AF65-F5344CB8AC3E}">
        <p14:creationId xmlns:p14="http://schemas.microsoft.com/office/powerpoint/2010/main" val="38029283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a:xfrm>
            <a:off x="5941228" y="1151677"/>
            <a:ext cx="5218897" cy="4554647"/>
          </a:xfrm>
        </p:spPr>
        <p:txBody>
          <a:bodyPr anchor="ctr">
            <a:normAutofit/>
          </a:bodyPr>
          <a:lstStyle/>
          <a:p>
            <a:r>
              <a:rPr lang="en-US" sz="4800"/>
              <a:t>Exercise: Alignment Priority</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a:xfrm>
            <a:off x="685802" y="1151677"/>
            <a:ext cx="3968492" cy="4718897"/>
          </a:xfrm>
        </p:spPr>
        <p:txBody>
          <a:bodyPr anchor="ctr">
            <a:normAutofit/>
          </a:bodyPr>
          <a:lstStyle/>
          <a:p>
            <a:pPr marL="0" indent="0">
              <a:buNone/>
            </a:pPr>
            <a:r>
              <a:rPr lang="en-US" dirty="0"/>
              <a:t>Using the </a:t>
            </a:r>
            <a:r>
              <a:rPr lang="en-US" dirty="0" err="1">
                <a:solidFill>
                  <a:schemeClr val="accent6"/>
                </a:solidFill>
                <a:latin typeface="Consolas" panose="020B0609020204030204" pitchFamily="49" charset="0"/>
              </a:rPr>
              <a:t>AlignmentDemo</a:t>
            </a:r>
            <a:r>
              <a:rPr lang="en-US" dirty="0"/>
              <a:t> solution from GitHub, use the </a:t>
            </a:r>
            <a:r>
              <a:rPr lang="en-US" dirty="0">
                <a:latin typeface="Consolas" panose="020B0609020204030204" pitchFamily="49" charset="0"/>
              </a:rPr>
              <a:t>Stretch *Alignment</a:t>
            </a:r>
            <a:r>
              <a:rPr lang="en-US" dirty="0"/>
              <a:t>, and the</a:t>
            </a:r>
          </a:p>
          <a:p>
            <a:r>
              <a:rPr lang="en-US" dirty="0">
                <a:latin typeface="Consolas" panose="020B0609020204030204" pitchFamily="49" charset="0"/>
              </a:rPr>
              <a:t>Height, Width,</a:t>
            </a:r>
          </a:p>
          <a:p>
            <a:r>
              <a:rPr lang="en-US" dirty="0" err="1">
                <a:latin typeface="Consolas" panose="020B0609020204030204" pitchFamily="49" charset="0"/>
              </a:rPr>
              <a:t>MaxHeight</a:t>
            </a:r>
            <a:r>
              <a:rPr lang="en-US" dirty="0">
                <a:latin typeface="Consolas" panose="020B0609020204030204" pitchFamily="49" charset="0"/>
              </a:rPr>
              <a:t>, </a:t>
            </a:r>
            <a:r>
              <a:rPr lang="en-US" dirty="0" err="1">
                <a:latin typeface="Consolas" panose="020B0609020204030204" pitchFamily="49" charset="0"/>
              </a:rPr>
              <a:t>MaxWidth</a:t>
            </a:r>
            <a:r>
              <a:rPr lang="en-US" dirty="0">
                <a:latin typeface="Consolas" panose="020B0609020204030204" pitchFamily="49" charset="0"/>
              </a:rPr>
              <a:t>,</a:t>
            </a:r>
          </a:p>
          <a:p>
            <a:r>
              <a:rPr lang="en-US" dirty="0" err="1">
                <a:latin typeface="Consolas" panose="020B0609020204030204" pitchFamily="49" charset="0"/>
              </a:rPr>
              <a:t>MinHeight</a:t>
            </a:r>
            <a:r>
              <a:rPr lang="en-US" dirty="0">
                <a:latin typeface="Consolas" panose="020B0609020204030204" pitchFamily="49" charset="0"/>
              </a:rPr>
              <a:t>, </a:t>
            </a:r>
            <a:r>
              <a:rPr lang="en-US" dirty="0" err="1">
                <a:latin typeface="Consolas" panose="020B0609020204030204" pitchFamily="49" charset="0"/>
              </a:rPr>
              <a:t>MinWidth</a:t>
            </a:r>
            <a:endParaRPr lang="en-US" dirty="0">
              <a:latin typeface="Consolas" panose="020B0609020204030204" pitchFamily="49" charset="0"/>
            </a:endParaRPr>
          </a:p>
          <a:p>
            <a:pPr marL="0" indent="0">
              <a:buNone/>
            </a:pPr>
            <a:r>
              <a:rPr lang="en-US" dirty="0"/>
              <a:t>properties to figure out the rules of the priorities!</a:t>
            </a:r>
          </a:p>
          <a:p>
            <a:pPr marL="0" indent="0">
              <a:buNone/>
            </a:pPr>
            <a:endParaRPr lang="en-US" dirty="0"/>
          </a:p>
        </p:txBody>
      </p:sp>
    </p:spTree>
    <p:extLst>
      <p:ext uri="{BB962C8B-B14F-4D97-AF65-F5344CB8AC3E}">
        <p14:creationId xmlns:p14="http://schemas.microsoft.com/office/powerpoint/2010/main" val="214335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2294</TotalTime>
  <Words>6385</Words>
  <Application>Microsoft Office PowerPoint</Application>
  <PresentationFormat>Widescreen</PresentationFormat>
  <Paragraphs>828</Paragraphs>
  <Slides>120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Calibri Light</vt:lpstr>
      <vt:lpstr>Cambria Math</vt:lpstr>
      <vt:lpstr>Consolas</vt:lpstr>
      <vt:lpstr>Celestial</vt:lpstr>
      <vt:lpstr>Modular Application Development in C#</vt:lpstr>
      <vt:lpstr>Contents at a Glance: The What</vt:lpstr>
      <vt:lpstr>Modular Application Development in C#</vt:lpstr>
      <vt:lpstr>Introduction to the WPF Framework</vt:lpstr>
      <vt:lpstr>The Type Hierarchy</vt:lpstr>
      <vt:lpstr>Introduction to the WPF Framework</vt:lpstr>
      <vt:lpstr>Type Hierarchy Intro</vt:lpstr>
      <vt:lpstr>Base Class Hierarchy</vt:lpstr>
      <vt:lpstr>The Common Base Classes</vt:lpstr>
      <vt:lpstr>The Common Base Classes</vt:lpstr>
      <vt:lpstr>Freezable Objects</vt:lpstr>
      <vt:lpstr>2D Graphic Objects: Visual</vt:lpstr>
      <vt:lpstr>2D Graphic Objects: UIElement</vt:lpstr>
      <vt:lpstr>2D Graphic Objects: FrameworkElement</vt:lpstr>
      <vt:lpstr>2D Graphic Objects: Shape</vt:lpstr>
      <vt:lpstr>2D Graphic Objects: Control</vt:lpstr>
      <vt:lpstr>2D Graphic Objects: Panel</vt:lpstr>
      <vt:lpstr>3D Graphic Objects</vt:lpstr>
      <vt:lpstr>Document Content Objects</vt:lpstr>
      <vt:lpstr>Document Content Objects: ContentElement &amp;  FrameworkContentElement</vt:lpstr>
      <vt:lpstr>The Logical and the Visual Trees</vt:lpstr>
      <vt:lpstr>Introduction to the WPF Framework</vt:lpstr>
      <vt:lpstr>The Logical Tree</vt:lpstr>
      <vt:lpstr>The Visual Tree</vt:lpstr>
      <vt:lpstr>Exercise: Traversing the Visual and the Logical Tree</vt:lpstr>
      <vt:lpstr>The Tree Helpers</vt:lpstr>
      <vt:lpstr>Exercise: Using the Tree Helpers</vt:lpstr>
      <vt:lpstr>Demo: The WPF Visualizer, The Tree Windows, and Snoop</vt:lpstr>
      <vt:lpstr>Dependency Properties</vt:lpstr>
      <vt:lpstr>Introduction to the WPF Framework</vt:lpstr>
      <vt:lpstr>Dependency Properties: Introduction</vt:lpstr>
      <vt:lpstr>Dependency Properties: Implementation</vt:lpstr>
      <vt:lpstr>DependencyProperty.Register()</vt:lpstr>
      <vt:lpstr>DependencyProperty.Register()</vt:lpstr>
      <vt:lpstr>DependencyProperty.Register()</vt:lpstr>
      <vt:lpstr>FrameworkPropertyMetadata</vt:lpstr>
      <vt:lpstr>DependencyProperty.Register()</vt:lpstr>
      <vt:lpstr>Dependency Property Wrapper</vt:lpstr>
      <vt:lpstr>Dependency Property Change Notification</vt:lpstr>
      <vt:lpstr>Property Triggers</vt:lpstr>
      <vt:lpstr>Demo: Property Triggers</vt:lpstr>
      <vt:lpstr>Dependency Property Value Inheritance</vt:lpstr>
      <vt:lpstr>DEMO: Dependency Property Value Inheritance</vt:lpstr>
      <vt:lpstr>Dependency Property Support for Multiple Providers</vt:lpstr>
      <vt:lpstr>Dependency Property Support for Multiple Providers</vt:lpstr>
      <vt:lpstr>Exercise: Dependency Property Value Inheritance</vt:lpstr>
      <vt:lpstr>Dependency Property Support for Multiple Providers</vt:lpstr>
      <vt:lpstr>Dependency Property Support for Multiple Providers</vt:lpstr>
      <vt:lpstr>Dependency Property Support for Multiple Providers</vt:lpstr>
      <vt:lpstr>Dependency Property Support for Multiple Providers</vt:lpstr>
      <vt:lpstr>Attached Properties</vt:lpstr>
      <vt:lpstr>Introduction to the WPF Framework</vt:lpstr>
      <vt:lpstr>Shared Dependency Properties</vt:lpstr>
      <vt:lpstr>Reminder from Session #1: Attached Properties</vt:lpstr>
      <vt:lpstr>Reminder from Session #1: Attached Properties</vt:lpstr>
      <vt:lpstr>Reminder from Session #1: Dependency Properties</vt:lpstr>
      <vt:lpstr>Attached Dependency Properties</vt:lpstr>
      <vt:lpstr>Attached Dependency Properties</vt:lpstr>
      <vt:lpstr>Rendering &amp; Layout</vt:lpstr>
      <vt:lpstr>Introduction to the WPF Framework</vt:lpstr>
      <vt:lpstr>Rendering</vt:lpstr>
      <vt:lpstr>Pixel Density</vt:lpstr>
      <vt:lpstr>Pixel Density</vt:lpstr>
      <vt:lpstr>WPF Units</vt:lpstr>
      <vt:lpstr>Fractional Pixels</vt:lpstr>
      <vt:lpstr>Demo: Fractional Pixels</vt:lpstr>
      <vt:lpstr>Consequences</vt:lpstr>
      <vt:lpstr>Size Units</vt:lpstr>
      <vt:lpstr>Rendering</vt:lpstr>
      <vt:lpstr>Parents As Collaborators</vt:lpstr>
      <vt:lpstr>Sizing to Content</vt:lpstr>
      <vt:lpstr>Rendering-Related properties</vt:lpstr>
      <vt:lpstr>Explicit Sizing</vt:lpstr>
      <vt:lpstr>Explicit Sizing Is a Bad Idea</vt:lpstr>
      <vt:lpstr>AutoSizing</vt:lpstr>
      <vt:lpstr>The Measure Pass</vt:lpstr>
      <vt:lpstr>Example: The Measure Pass</vt:lpstr>
      <vt:lpstr>The Measure Pass</vt:lpstr>
      <vt:lpstr>The Arrange Pass</vt:lpstr>
      <vt:lpstr>Example: The Arrange Pass</vt:lpstr>
      <vt:lpstr>The Arrange Pass</vt:lpstr>
      <vt:lpstr>Do Not Invalidate Layout</vt:lpstr>
      <vt:lpstr>Other Size-Related Properties</vt:lpstr>
      <vt:lpstr>Other Size-Related Properties: DesiredSize</vt:lpstr>
      <vt:lpstr>Other Size-Related Properties: RenderSize and ActualSize</vt:lpstr>
      <vt:lpstr>Other Size-Related Properties: RenderSize and ActualSize</vt:lpstr>
      <vt:lpstr>Rendering</vt:lpstr>
      <vt:lpstr>Margin &amp; Padding</vt:lpstr>
      <vt:lpstr>Margin &amp; Padding</vt:lpstr>
      <vt:lpstr>Demo: Margins &amp; Padding</vt:lpstr>
      <vt:lpstr>Demo: Combining Margins</vt:lpstr>
      <vt:lpstr>Rendering</vt:lpstr>
      <vt:lpstr>Visibility</vt:lpstr>
      <vt:lpstr>Visibility Demo</vt:lpstr>
      <vt:lpstr>Rendering</vt:lpstr>
      <vt:lpstr>Flow Direction</vt:lpstr>
      <vt:lpstr>Flow Direction: Alignment</vt:lpstr>
      <vt:lpstr>Demo: Alignment</vt:lpstr>
      <vt:lpstr>Exercise: Alignment Priority</vt:lpstr>
      <vt:lpstr>Alignment Priority</vt:lpstr>
      <vt:lpstr>Flow Direction: ContentAlignment</vt:lpstr>
      <vt:lpstr>Flow Direction: FlowDirection</vt:lpstr>
      <vt:lpstr>Layout Panels</vt:lpstr>
      <vt:lpstr>Introduction to the WPF Framework</vt:lpstr>
      <vt:lpstr>Layout Philosophy</vt:lpstr>
      <vt:lpstr>Layout Panels</vt:lpstr>
      <vt:lpstr>Layout Panels</vt:lpstr>
      <vt:lpstr>Layout Panels</vt:lpstr>
      <vt:lpstr>Layout Panels</vt:lpstr>
      <vt:lpstr>Grids</vt:lpstr>
      <vt:lpstr>Introduction to the WPF Framework</vt:lpstr>
      <vt:lpstr>Grids</vt:lpstr>
      <vt:lpstr>Grids</vt:lpstr>
      <vt:lpstr>Grids</vt:lpstr>
      <vt:lpstr>Grids</vt:lpstr>
      <vt:lpstr>Scrolling</vt:lpstr>
      <vt:lpstr>Introduction to the WPF Framework</vt:lpstr>
      <vt:lpstr>What’s Next?</vt:lpstr>
      <vt:lpstr>Contents at a Glance: The What</vt:lpstr>
      <vt:lpstr>Thank You &amp;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 Application Development in C#</dc:title>
  <dc:creator>Attila Bertók</dc:creator>
  <cp:lastModifiedBy>Attila Bertók</cp:lastModifiedBy>
  <cp:revision>202</cp:revision>
  <dcterms:created xsi:type="dcterms:W3CDTF">2023-04-15T16:22:31Z</dcterms:created>
  <dcterms:modified xsi:type="dcterms:W3CDTF">2023-04-24T17:32:42Z</dcterms:modified>
</cp:coreProperties>
</file>