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23"/>
  </p:notesMasterIdLst>
  <p:sldIdLst>
    <p:sldId id="257" r:id="rId2"/>
    <p:sldId id="259" r:id="rId3"/>
    <p:sldId id="339" r:id="rId4"/>
    <p:sldId id="260" r:id="rId5"/>
    <p:sldId id="270" r:id="rId6"/>
    <p:sldId id="340" r:id="rId7"/>
    <p:sldId id="341" r:id="rId8"/>
    <p:sldId id="342" r:id="rId9"/>
    <p:sldId id="343" r:id="rId10"/>
    <p:sldId id="353" r:id="rId11"/>
    <p:sldId id="344" r:id="rId12"/>
    <p:sldId id="345" r:id="rId13"/>
    <p:sldId id="360" r:id="rId14"/>
    <p:sldId id="346" r:id="rId15"/>
    <p:sldId id="347" r:id="rId16"/>
    <p:sldId id="354" r:id="rId17"/>
    <p:sldId id="355" r:id="rId18"/>
    <p:sldId id="348" r:id="rId19"/>
    <p:sldId id="349" r:id="rId20"/>
    <p:sldId id="350" r:id="rId21"/>
    <p:sldId id="351" r:id="rId22"/>
    <p:sldId id="352" r:id="rId23"/>
    <p:sldId id="356" r:id="rId24"/>
    <p:sldId id="357" r:id="rId25"/>
    <p:sldId id="361" r:id="rId26"/>
    <p:sldId id="358" r:id="rId27"/>
    <p:sldId id="359" r:id="rId28"/>
    <p:sldId id="362" r:id="rId29"/>
    <p:sldId id="363" r:id="rId30"/>
    <p:sldId id="364" r:id="rId31"/>
    <p:sldId id="389" r:id="rId32"/>
    <p:sldId id="390" r:id="rId33"/>
    <p:sldId id="391" r:id="rId34"/>
    <p:sldId id="407" r:id="rId35"/>
    <p:sldId id="392" r:id="rId36"/>
    <p:sldId id="408" r:id="rId37"/>
    <p:sldId id="393" r:id="rId38"/>
    <p:sldId id="394" r:id="rId39"/>
    <p:sldId id="453" r:id="rId40"/>
    <p:sldId id="395" r:id="rId41"/>
    <p:sldId id="396" r:id="rId42"/>
    <p:sldId id="397" r:id="rId43"/>
    <p:sldId id="398" r:id="rId44"/>
    <p:sldId id="399" r:id="rId45"/>
    <p:sldId id="400" r:id="rId46"/>
    <p:sldId id="401" r:id="rId47"/>
    <p:sldId id="402" r:id="rId48"/>
    <p:sldId id="403" r:id="rId49"/>
    <p:sldId id="404" r:id="rId50"/>
    <p:sldId id="405" r:id="rId51"/>
    <p:sldId id="406" r:id="rId52"/>
    <p:sldId id="365" r:id="rId53"/>
    <p:sldId id="366" r:id="rId54"/>
    <p:sldId id="409" r:id="rId55"/>
    <p:sldId id="318" r:id="rId56"/>
    <p:sldId id="320" r:id="rId57"/>
    <p:sldId id="321" r:id="rId58"/>
    <p:sldId id="410" r:id="rId59"/>
    <p:sldId id="412" r:id="rId60"/>
    <p:sldId id="367" r:id="rId61"/>
    <p:sldId id="368" r:id="rId62"/>
    <p:sldId id="369" r:id="rId63"/>
    <p:sldId id="430" r:id="rId64"/>
    <p:sldId id="432" r:id="rId65"/>
    <p:sldId id="433" r:id="rId66"/>
    <p:sldId id="434" r:id="rId67"/>
    <p:sldId id="437" r:id="rId68"/>
    <p:sldId id="435" r:id="rId69"/>
    <p:sldId id="440" r:id="rId70"/>
    <p:sldId id="431" r:id="rId71"/>
    <p:sldId id="413" r:id="rId72"/>
    <p:sldId id="414" r:id="rId73"/>
    <p:sldId id="411" r:id="rId74"/>
    <p:sldId id="415" r:id="rId75"/>
    <p:sldId id="416" r:id="rId76"/>
    <p:sldId id="417" r:id="rId77"/>
    <p:sldId id="422" r:id="rId78"/>
    <p:sldId id="423" r:id="rId79"/>
    <p:sldId id="424" r:id="rId80"/>
    <p:sldId id="425" r:id="rId81"/>
    <p:sldId id="426" r:id="rId82"/>
    <p:sldId id="427" r:id="rId83"/>
    <p:sldId id="428" r:id="rId84"/>
    <p:sldId id="418" r:id="rId85"/>
    <p:sldId id="419" r:id="rId86"/>
    <p:sldId id="420" r:id="rId87"/>
    <p:sldId id="421" r:id="rId88"/>
    <p:sldId id="370" r:id="rId89"/>
    <p:sldId id="438" r:id="rId90"/>
    <p:sldId id="439" r:id="rId91"/>
    <p:sldId id="442" r:id="rId92"/>
    <p:sldId id="441" r:id="rId93"/>
    <p:sldId id="371" r:id="rId94"/>
    <p:sldId id="444" r:id="rId95"/>
    <p:sldId id="445" r:id="rId96"/>
    <p:sldId id="443" r:id="rId97"/>
    <p:sldId id="446" r:id="rId98"/>
    <p:sldId id="447" r:id="rId99"/>
    <p:sldId id="448" r:id="rId100"/>
    <p:sldId id="449" r:id="rId101"/>
    <p:sldId id="450" r:id="rId102"/>
    <p:sldId id="451" r:id="rId103"/>
    <p:sldId id="452" r:id="rId104"/>
    <p:sldId id="373" r:id="rId105"/>
    <p:sldId id="372" r:id="rId106"/>
    <p:sldId id="436" r:id="rId107"/>
    <p:sldId id="374" r:id="rId108"/>
    <p:sldId id="375" r:id="rId109"/>
    <p:sldId id="388" r:id="rId110"/>
    <p:sldId id="376" r:id="rId111"/>
    <p:sldId id="378" r:id="rId112"/>
    <p:sldId id="377" r:id="rId113"/>
    <p:sldId id="379" r:id="rId114"/>
    <p:sldId id="380" r:id="rId115"/>
    <p:sldId id="381" r:id="rId116"/>
    <p:sldId id="382" r:id="rId117"/>
    <p:sldId id="383" r:id="rId118"/>
    <p:sldId id="384" r:id="rId119"/>
    <p:sldId id="385" r:id="rId120"/>
    <p:sldId id="386" r:id="rId121"/>
    <p:sldId id="387"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BC70E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6283" autoAdjust="0"/>
  </p:normalViewPr>
  <p:slideViewPr>
    <p:cSldViewPr snapToGrid="0">
      <p:cViewPr varScale="1">
        <p:scale>
          <a:sx n="107" d="100"/>
          <a:sy n="107" d="100"/>
        </p:scale>
        <p:origin x="238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iagrams/_rels/data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574BF6E-3A8D-443F-84DE-877EAA20BE16}">
      <dgm:prSet phldrT="[Text]" custT="1"/>
      <dgm:spPr>
        <a:ln>
          <a:solidFill>
            <a:schemeClr val="bg1">
              <a:lumMod val="50000"/>
              <a:lumOff val="50000"/>
            </a:schemeClr>
          </a:solidFill>
        </a:ln>
      </dgm:spPr>
      <dgm:t>
        <a:bodyPr/>
        <a:lstStyle/>
        <a:p>
          <a:r>
            <a:rPr lang="en-US" sz="1200" dirty="0">
              <a:latin typeface="Consolas" panose="020B0609020204030204" pitchFamily="49" charset="0"/>
            </a:rPr>
            <a:t>Object</a:t>
          </a:r>
        </a:p>
      </dgm:t>
    </dgm:pt>
    <dgm:pt modelId="{978DDABC-A180-42EA-90DE-68AC5AF2F15D}" type="parTrans" cxnId="{E6EA60F5-353D-4DEE-AD4B-5421D16C3BC4}">
      <dgm:prSet/>
      <dgm:spPr/>
      <dgm:t>
        <a:bodyPr/>
        <a:lstStyle/>
        <a:p>
          <a:endParaRPr lang="en-US"/>
        </a:p>
      </dgm:t>
    </dgm:pt>
    <dgm:pt modelId="{F996652C-D3EE-4D9A-8E0E-D86A8F9397EB}" type="sibTrans" cxnId="{E6EA60F5-353D-4DEE-AD4B-5421D16C3BC4}">
      <dgm:prSet/>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45AA635D-4C20-4B71-9E55-A6F25881AB46}">
      <dgm:prSet phldrT="[Text]" custT="1"/>
      <dgm:spPr>
        <a:ln>
          <a:solidFill>
            <a:schemeClr val="bg2"/>
          </a:solidFill>
        </a:ln>
      </dgm:spPr>
      <dgm:t>
        <a:bodyPr/>
        <a:lstStyle/>
        <a:p>
          <a:r>
            <a:rPr lang="en-US" sz="1200" dirty="0">
              <a:latin typeface="Consolas" panose="020B0609020204030204" pitchFamily="49" charset="0"/>
            </a:rPr>
            <a:t>Freezable</a:t>
          </a:r>
        </a:p>
      </dgm:t>
    </dgm:pt>
    <dgm:pt modelId="{A6B6333E-7991-4789-B9ED-C7DC1164A4B3}" type="parTrans" cxnId="{63BCEB1E-0396-4183-958B-67F9B4477E2D}">
      <dgm:prSet/>
      <dgm:spPr/>
      <dgm:t>
        <a:bodyPr/>
        <a:lstStyle/>
        <a:p>
          <a:endParaRPr lang="en-US"/>
        </a:p>
      </dgm:t>
    </dgm:pt>
    <dgm:pt modelId="{50C141B6-4487-43AD-B32D-0252DC6F5CB0}" type="sibTrans" cxnId="{63BCEB1E-0396-4183-958B-67F9B4477E2D}">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Control</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C205BF1C-4CAF-4636-BE30-069EEBE75D7C}">
      <dgm:prSet phldrT="[Text]" custT="1"/>
      <dgm:spPr>
        <a:ln>
          <a:solidFill>
            <a:schemeClr val="accent3"/>
          </a:solidFill>
        </a:ln>
      </dgm:spPr>
      <dgm:t>
        <a:bodyPr/>
        <a:lstStyle/>
        <a:p>
          <a:r>
            <a:rPr lang="en-US" sz="1200" dirty="0">
              <a:latin typeface="Consolas" panose="020B0609020204030204" pitchFamily="49" charset="0"/>
            </a:rPr>
            <a:t>Visual3D</a:t>
          </a:r>
        </a:p>
      </dgm:t>
    </dgm:pt>
    <dgm:pt modelId="{C1DC4C20-A7C0-48B7-8D32-2EEC467CF350}" type="parTrans" cxnId="{F732B304-44F1-4471-996E-3CB6E02D3428}">
      <dgm:prSet/>
      <dgm:spPr/>
      <dgm:t>
        <a:bodyPr/>
        <a:lstStyle/>
        <a:p>
          <a:endParaRPr lang="en-US"/>
        </a:p>
      </dgm:t>
    </dgm:pt>
    <dgm:pt modelId="{2D75F366-06AC-49B4-A9D4-292CA584BDB9}" type="sibTrans" cxnId="{F732B304-44F1-4471-996E-3CB6E02D3428}">
      <dgm:prSet/>
      <dgm:spPr/>
      <dgm:t>
        <a:bodyPr/>
        <a:lstStyle/>
        <a:p>
          <a:endParaRPr lang="en-US"/>
        </a:p>
      </dgm:t>
    </dgm:pt>
    <dgm:pt modelId="{66266941-66DD-4889-8E5C-9249B0CCE8CC}">
      <dgm:prSet phldrT="[Text]" custT="1"/>
      <dgm:spPr>
        <a:ln>
          <a:solidFill>
            <a:schemeClr val="accent3"/>
          </a:solidFill>
        </a:ln>
      </dgm:spPr>
      <dgm:t>
        <a:bodyPr/>
        <a:lstStyle/>
        <a:p>
          <a:r>
            <a:rPr lang="en-US" sz="1200" dirty="0">
              <a:latin typeface="Consolas" panose="020B0609020204030204" pitchFamily="49" charset="0"/>
            </a:rPr>
            <a:t>UIElement3D</a:t>
          </a:r>
        </a:p>
      </dgm:t>
    </dgm:pt>
    <dgm:pt modelId="{E0A86248-EAB8-4246-B998-69E342ABE647}" type="parTrans" cxnId="{19077EBB-5F10-4715-ADDA-E904AF55309D}">
      <dgm:prSet/>
      <dgm:spPr/>
      <dgm:t>
        <a:bodyPr/>
        <a:lstStyle/>
        <a:p>
          <a:endParaRPr lang="en-US"/>
        </a:p>
      </dgm:t>
    </dgm:pt>
    <dgm:pt modelId="{F5F046E9-CD11-4BD8-A3DE-50F8EB5A758A}" type="sibTrans" cxnId="{19077EBB-5F10-4715-ADDA-E904AF55309D}">
      <dgm:prSet/>
      <dgm:spPr/>
      <dgm:t>
        <a:bodyPr/>
        <a:lstStyle/>
        <a:p>
          <a:endParaRPr lang="en-US"/>
        </a:p>
      </dgm:t>
    </dgm:pt>
    <dgm:pt modelId="{BA68359E-D22F-4F21-9860-7DB8128817F1}">
      <dgm:prSet phldrT="[Text]" custT="1"/>
      <dgm:spPr>
        <a:ln>
          <a:solidFill>
            <a:schemeClr val="accent4"/>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13AB623D-D424-4EBD-A00E-AC75442AE386}" type="parTrans" cxnId="{06D52C74-2D70-4B43-BD41-399B58F19833}">
      <dgm:prSet/>
      <dgm:spPr/>
      <dgm:t>
        <a:bodyPr/>
        <a:lstStyle/>
        <a:p>
          <a:endParaRPr lang="en-US"/>
        </a:p>
      </dgm:t>
    </dgm:pt>
    <dgm:pt modelId="{511DDB88-E8F7-4FFC-A0C8-0D4BED84C557}" type="sibTrans" cxnId="{06D52C74-2D70-4B43-BD41-399B58F19833}">
      <dgm:prSet/>
      <dgm:spPr/>
      <dgm:t>
        <a:bodyPr/>
        <a:lstStyle/>
        <a:p>
          <a:endParaRPr lang="en-US"/>
        </a:p>
      </dgm:t>
    </dgm:pt>
    <dgm:pt modelId="{BBBB8EDA-9FE8-4D72-B9DA-D6198A202129}">
      <dgm:prSet phldrT="[Text]" custT="1"/>
      <dgm:spPr>
        <a:solidFill>
          <a:srgbClr val="FFFFFF">
            <a:alpha val="25098"/>
          </a:srgbClr>
        </a:solidFill>
        <a:ln>
          <a:solidFill>
            <a:srgbClr val="BC70EE">
              <a:alpha val="25098"/>
            </a:srgbClr>
          </a:solidFill>
        </a:ln>
      </dgm:spPr>
      <dgm:t>
        <a:bodyPr/>
        <a:lstStyle/>
        <a:p>
          <a:endParaRPr lang="en-US" sz="1200" dirty="0">
            <a:latin typeface="Consolas" panose="020B0609020204030204" pitchFamily="49" charset="0"/>
          </a:endParaRPr>
        </a:p>
      </dgm:t>
    </dgm:pt>
    <dgm:pt modelId="{24F859CC-EF37-4CAE-B5BE-B30DF6D2136C}" type="parTrans" cxnId="{54393674-DFFF-438E-9CB1-AAFC37EACE86}">
      <dgm:prSet/>
      <dgm:spPr/>
      <dgm:t>
        <a:bodyPr/>
        <a:lstStyle/>
        <a:p>
          <a:endParaRPr lang="en-US"/>
        </a:p>
      </dgm:t>
    </dgm:pt>
    <dgm:pt modelId="{8EC73AF0-CFCA-4340-B30A-CD992A4BF8F9}" type="sibTrans" cxnId="{54393674-DFFF-438E-9CB1-AAFC37EACE86}">
      <dgm:prSet/>
      <dgm:spPr/>
      <dgm:t>
        <a:bodyPr/>
        <a:lstStyle/>
        <a:p>
          <a:endParaRPr lang="en-US"/>
        </a:p>
      </dgm:t>
    </dgm:pt>
    <dgm:pt modelId="{C16E2DDD-24E1-451A-B647-A6F67A3545DD}">
      <dgm:prSet phldrT="[Text]" custT="1"/>
      <dgm:spPr>
        <a:ln>
          <a:solidFill>
            <a:schemeClr val="accent4"/>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D637669D-4B4E-411A-A8F7-11C3D349297B}" type="parTrans" cxnId="{2D2338F8-6D28-4873-862D-CD2F7C311C7C}">
      <dgm:prSet/>
      <dgm:spPr/>
      <dgm:t>
        <a:bodyPr/>
        <a:lstStyle/>
        <a:p>
          <a:endParaRPr lang="en-US"/>
        </a:p>
      </dgm:t>
    </dgm:pt>
    <dgm:pt modelId="{57B8268E-7F9A-407C-BC6E-013732DE211B}" type="sibTrans" cxnId="{2D2338F8-6D28-4873-862D-CD2F7C311C7C}">
      <dgm:prSet/>
      <dgm:spPr/>
      <dgm:t>
        <a:bodyPr/>
        <a:lstStyle/>
        <a:p>
          <a:endParaRPr lang="en-US"/>
        </a:p>
      </dgm:t>
    </dgm:pt>
    <dgm:pt modelId="{FD78D6A0-EFF5-4B48-96D5-01BCC03844A4}">
      <dgm:prSet phldrT="[Text]" custT="1"/>
      <dgm:spPr>
        <a:ln>
          <a:solidFill>
            <a:schemeClr val="accent2"/>
          </a:solidFill>
        </a:ln>
      </dgm:spPr>
      <dgm:t>
        <a:bodyPr/>
        <a:lstStyle/>
        <a:p>
          <a:r>
            <a:rPr lang="en-US" sz="1200" dirty="0">
              <a:latin typeface="Consolas" panose="020B0609020204030204" pitchFamily="49" charset="0"/>
            </a:rPr>
            <a:t>Shape</a:t>
          </a:r>
        </a:p>
      </dgm:t>
    </dgm:pt>
    <dgm:pt modelId="{6EBC887B-39A9-44F7-B457-F803806C9E59}" type="parTrans" cxnId="{E9989515-964D-4950-ADDE-C4EF9AD7F298}">
      <dgm:prSet/>
      <dgm:spPr/>
      <dgm:t>
        <a:bodyPr/>
        <a:lstStyle/>
        <a:p>
          <a:endParaRPr lang="en-US"/>
        </a:p>
      </dgm:t>
    </dgm:pt>
    <dgm:pt modelId="{A14BA7C1-A75F-4AFA-B26A-AA474317E958}" type="sibTrans" cxnId="{E9989515-964D-4950-ADDE-C4EF9AD7F298}">
      <dgm:prSet/>
      <dgm:spPr/>
      <dgm:t>
        <a:bodyPr/>
        <a:lstStyle/>
        <a:p>
          <a:endParaRPr lang="en-US"/>
        </a:p>
      </dgm:t>
    </dgm:pt>
    <dgm:pt modelId="{1C8D244B-8181-4F4E-AB67-C1CF0C1DC140}">
      <dgm:prSet phldrT="[Text]" custT="1"/>
      <dgm:spPr>
        <a:ln>
          <a:solidFill>
            <a:schemeClr val="accent2"/>
          </a:solidFill>
        </a:ln>
      </dgm:spPr>
      <dgm:t>
        <a:bodyPr/>
        <a:lstStyle/>
        <a:p>
          <a:r>
            <a:rPr lang="en-US" sz="1200" dirty="0">
              <a:latin typeface="Consolas" panose="020B0609020204030204" pitchFamily="49" charset="0"/>
            </a:rPr>
            <a:t>Panel</a:t>
          </a:r>
        </a:p>
      </dgm:t>
    </dgm:pt>
    <dgm:pt modelId="{C1216BA0-F571-415C-8545-BCDAF2106479}" type="parTrans" cxnId="{EAAA4E6B-6DC4-4301-8639-AE1498A9E405}">
      <dgm:prSet/>
      <dgm:spPr/>
      <dgm:t>
        <a:bodyPr/>
        <a:lstStyle/>
        <a:p>
          <a:endParaRPr lang="en-US"/>
        </a:p>
      </dgm:t>
    </dgm:pt>
    <dgm:pt modelId="{442AEE99-4234-4D0A-8808-70E1315F4696}" type="sibTrans" cxnId="{EAAA4E6B-6DC4-4301-8639-AE1498A9E405}">
      <dgm:prSet/>
      <dgm:spPr/>
      <dgm:t>
        <a:bodyPr/>
        <a:lstStyle/>
        <a:p>
          <a:endParaRPr lang="en-US"/>
        </a:p>
      </dgm:t>
    </dgm:pt>
    <dgm:pt modelId="{492EF05E-2CB2-46C0-ABB6-14B4A3D14E64}">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AC526C0-80D4-4B77-AE96-6016BDB0C590}" type="parTrans" cxnId="{36215549-958A-4693-A5EC-0CB1B6239C04}">
      <dgm:prSet/>
      <dgm:spPr/>
      <dgm:t>
        <a:bodyPr/>
        <a:lstStyle/>
        <a:p>
          <a:endParaRPr lang="en-US"/>
        </a:p>
      </dgm:t>
    </dgm:pt>
    <dgm:pt modelId="{C95A2194-2803-4045-B8C8-C0D69DB9C983}" type="sibTrans" cxnId="{36215549-958A-4693-A5EC-0CB1B6239C04}">
      <dgm:prSet/>
      <dgm:spPr/>
      <dgm:t>
        <a:bodyPr/>
        <a:lstStyle/>
        <a:p>
          <a:endParaRPr lang="en-US"/>
        </a:p>
      </dgm:t>
    </dgm:pt>
    <dgm:pt modelId="{00792EC5-D561-4BDF-A1C2-E971E4B75AF7}">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31875A4-F9B6-4FC0-865B-34F9BCBFCF22}" type="parTrans" cxnId="{E611C762-2F5E-484C-A6A0-10CDD5DBC6FE}">
      <dgm:prSet/>
      <dgm:spPr/>
      <dgm:t>
        <a:bodyPr/>
        <a:lstStyle/>
        <a:p>
          <a:endParaRPr lang="en-US"/>
        </a:p>
      </dgm:t>
    </dgm:pt>
    <dgm:pt modelId="{5A342783-1F02-4E03-A959-9C1DF4A2065A}" type="sibTrans" cxnId="{E611C762-2F5E-484C-A6A0-10CDD5DBC6F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9B1DB847-4E55-4EFC-A72D-47462569AEC1}" type="pres">
      <dgm:prSet presAssocID="{1574BF6E-3A8D-443F-84DE-877EAA20BE16}" presName="hierRoot1" presStyleCnt="0"/>
      <dgm:spPr/>
    </dgm:pt>
    <dgm:pt modelId="{88535BE7-A547-4F13-A074-4BAEF8819A40}" type="pres">
      <dgm:prSet presAssocID="{1574BF6E-3A8D-443F-84DE-877EAA20BE16}" presName="composite" presStyleCnt="0"/>
      <dgm:spPr/>
    </dgm:pt>
    <dgm:pt modelId="{C98E08B2-C725-4678-8E37-F8C696848A12}" type="pres">
      <dgm:prSet presAssocID="{1574BF6E-3A8D-443F-84DE-877EAA20BE16}" presName="background" presStyleLbl="node0" presStyleIdx="0" presStyleCnt="1"/>
      <dgm:spPr>
        <a:solidFill>
          <a:schemeClr val="bg1">
            <a:lumMod val="50000"/>
            <a:lumOff val="50000"/>
          </a:schemeClr>
        </a:solidFill>
      </dgm:spPr>
    </dgm:pt>
    <dgm:pt modelId="{A3B4ADC0-D33E-4701-A80E-B6B674260AB7}" type="pres">
      <dgm:prSet presAssocID="{1574BF6E-3A8D-443F-84DE-877EAA20BE16}" presName="text" presStyleLbl="fgAcc0" presStyleIdx="0" presStyleCnt="1">
        <dgm:presLayoutVars>
          <dgm:chPref val="3"/>
        </dgm:presLayoutVars>
      </dgm:prSet>
      <dgm:spPr/>
    </dgm:pt>
    <dgm:pt modelId="{B32515C5-BB57-4E3D-A661-6D04D4583FC0}" type="pres">
      <dgm:prSet presAssocID="{1574BF6E-3A8D-443F-84DE-877EAA20BE16}" presName="hierChild2" presStyleCnt="0"/>
      <dgm:spPr/>
    </dgm:pt>
    <dgm:pt modelId="{6A0469F9-80D1-43F4-BDB8-64DE03EB9ACB}" type="pres">
      <dgm:prSet presAssocID="{70EE4BD1-7143-4D83-BBC0-86C2380A50AB}" presName="Name10" presStyleLbl="parChTrans1D2" presStyleIdx="0" presStyleCnt="1"/>
      <dgm:spPr/>
    </dgm:pt>
    <dgm:pt modelId="{03D2E770-64D6-41FB-AA50-F352FC12931A}" type="pres">
      <dgm:prSet presAssocID="{59C94B04-C689-4C98-B1EA-437CF48A6731}" presName="hierRoot2" presStyleCnt="0"/>
      <dgm:spPr/>
    </dgm:pt>
    <dgm:pt modelId="{D1A5BC0D-352B-4E97-A383-6E9650CCAD4E}" type="pres">
      <dgm:prSet presAssocID="{59C94B04-C689-4C98-B1EA-437CF48A6731}" presName="composite2" presStyleCnt="0"/>
      <dgm:spPr/>
    </dgm:pt>
    <dgm:pt modelId="{8109A210-BB36-4448-9546-E05BDC33346E}" type="pres">
      <dgm:prSet presAssocID="{59C94B04-C689-4C98-B1EA-437CF48A6731}" presName="background2" presStyleLbl="node2" presStyleIdx="0" presStyleCnt="1"/>
      <dgm:spPr>
        <a:prstGeom prst="ellipse">
          <a:avLst/>
        </a:prstGeom>
      </dgm:spPr>
    </dgm:pt>
    <dgm:pt modelId="{96928D4B-8FD1-4171-9246-C00DF65FC32F}" type="pres">
      <dgm:prSet presAssocID="{59C94B04-C689-4C98-B1EA-437CF48A6731}" presName="text2" presStyleLbl="fgAcc2" presStyleIdx="0" presStyleCnt="1" custScaleX="140080">
        <dgm:presLayoutVars>
          <dgm:chPref val="3"/>
        </dgm:presLayoutVars>
      </dgm:prSet>
      <dgm:spPr>
        <a:prstGeom prst="ellipse">
          <a:avLst/>
        </a:prstGeom>
      </dgm:spPr>
    </dgm:pt>
    <dgm:pt modelId="{8999B82E-D3B7-47D2-9C70-CEFE0A7365EA}" type="pres">
      <dgm:prSet presAssocID="{59C94B04-C689-4C98-B1EA-437CF48A6731}" presName="hierChild3" presStyleCnt="0"/>
      <dgm:spPr/>
    </dgm:pt>
    <dgm:pt modelId="{F5143507-E130-464B-806C-BE83E12878E2}" type="pres">
      <dgm:prSet presAssocID="{3338D6AC-9A90-430F-96E1-3CDCDE6A5725}" presName="Name17" presStyleLbl="parChTrans1D3" presStyleIdx="0" presStyleCnt="1"/>
      <dgm:spPr/>
    </dgm:pt>
    <dgm:pt modelId="{B47911F6-34AD-42B5-AD21-86A3F5C58F53}" type="pres">
      <dgm:prSet presAssocID="{1E9B0D1D-66AC-47FE-8585-D514C2388683}" presName="hierRoot3" presStyleCnt="0"/>
      <dgm:spPr/>
    </dgm:pt>
    <dgm:pt modelId="{0379C6D8-065B-4CFE-9FDF-A3A4480EA01F}" type="pres">
      <dgm:prSet presAssocID="{1E9B0D1D-66AC-47FE-8585-D514C2388683}" presName="composite3" presStyleCnt="0"/>
      <dgm:spPr/>
    </dgm:pt>
    <dgm:pt modelId="{9E3A06A7-FA13-437F-A2A4-91DFA4721B60}" type="pres">
      <dgm:prSet presAssocID="{1E9B0D1D-66AC-47FE-8585-D514C2388683}" presName="background3" presStyleLbl="node3" presStyleIdx="0" presStyleCnt="1"/>
      <dgm:spPr/>
    </dgm:pt>
    <dgm:pt modelId="{D2340EA8-9517-4306-8FA3-61E70F6EDCF0}" type="pres">
      <dgm:prSet presAssocID="{1E9B0D1D-66AC-47FE-8585-D514C2388683}" presName="text3" presStyleLbl="fgAcc3" presStyleIdx="0" presStyleCnt="1" custScaleX="134256">
        <dgm:presLayoutVars>
          <dgm:chPref val="3"/>
        </dgm:presLayoutVars>
      </dgm:prSet>
      <dgm:spPr/>
    </dgm:pt>
    <dgm:pt modelId="{986D31C3-9D7E-43AD-9031-1E52700B44B4}" type="pres">
      <dgm:prSet presAssocID="{1E9B0D1D-66AC-47FE-8585-D514C2388683}" presName="hierChild4" presStyleCnt="0"/>
      <dgm:spPr/>
    </dgm:pt>
    <dgm:pt modelId="{FFF47F14-4039-4B35-B557-5F39D5C8AC9B}" type="pres">
      <dgm:prSet presAssocID="{A6B6333E-7991-4789-B9ED-C7DC1164A4B3}" presName="Name23" presStyleLbl="parChTrans1D4" presStyleIdx="0" presStyleCnt="14"/>
      <dgm:spPr/>
    </dgm:pt>
    <dgm:pt modelId="{318722DD-0CF7-4A8A-9001-1AF7F0BE326E}" type="pres">
      <dgm:prSet presAssocID="{45AA635D-4C20-4B71-9E55-A6F25881AB46}" presName="hierRoot4" presStyleCnt="0"/>
      <dgm:spPr/>
    </dgm:pt>
    <dgm:pt modelId="{E1E7E2EB-2493-416C-94A2-0BDE6848ADA9}" type="pres">
      <dgm:prSet presAssocID="{45AA635D-4C20-4B71-9E55-A6F25881AB46}" presName="composite4" presStyleCnt="0"/>
      <dgm:spPr/>
    </dgm:pt>
    <dgm:pt modelId="{82ED0B90-7305-4E4D-8D6F-303CA00C069D}" type="pres">
      <dgm:prSet presAssocID="{45AA635D-4C20-4B71-9E55-A6F25881AB46}" presName="background4" presStyleLbl="node4" presStyleIdx="0" presStyleCnt="14"/>
      <dgm:spPr>
        <a:solidFill>
          <a:schemeClr val="bg2"/>
        </a:solidFill>
      </dgm:spPr>
    </dgm:pt>
    <dgm:pt modelId="{E962E3D0-9AE7-4379-AAEC-9E28AB3C3FEA}" type="pres">
      <dgm:prSet presAssocID="{45AA635D-4C20-4B71-9E55-A6F25881AB46}" presName="text4" presStyleLbl="fgAcc4" presStyleIdx="0" presStyleCnt="14">
        <dgm:presLayoutVars>
          <dgm:chPref val="3"/>
        </dgm:presLayoutVars>
      </dgm:prSet>
      <dgm:spPr/>
    </dgm:pt>
    <dgm:pt modelId="{CF45F0FF-5EF4-449F-B1AB-85644E410561}" type="pres">
      <dgm:prSet presAssocID="{45AA635D-4C20-4B71-9E55-A6F25881AB46}" presName="hierChild5" presStyleCnt="0"/>
      <dgm:spPr/>
    </dgm:pt>
    <dgm:pt modelId="{2BF49412-ED1F-4465-BD7E-82233855208A}" type="pres">
      <dgm:prSet presAssocID="{A0D85C7B-1EB7-4B78-BCF8-A7635AAAEBF9}" presName="Name23" presStyleLbl="parChTrans1D4" presStyleIdx="1" presStyleCnt="14"/>
      <dgm:spPr/>
    </dgm:pt>
    <dgm:pt modelId="{036F8F71-E064-4821-85DB-2317AC0C329F}" type="pres">
      <dgm:prSet presAssocID="{9183D4E7-F776-4853-A486-F9BA1A62128D}" presName="hierRoot4" presStyleCnt="0"/>
      <dgm:spPr/>
    </dgm:pt>
    <dgm:pt modelId="{1A3B083C-0210-4960-AB4E-D2CF6E46E91B}" type="pres">
      <dgm:prSet presAssocID="{9183D4E7-F776-4853-A486-F9BA1A62128D}" presName="composite4" presStyleCnt="0"/>
      <dgm:spPr/>
    </dgm:pt>
    <dgm:pt modelId="{BD003825-7030-45FF-B17C-4CD3162966D8}" type="pres">
      <dgm:prSet presAssocID="{9183D4E7-F776-4853-A486-F9BA1A62128D}" presName="background4" presStyleLbl="node4" presStyleIdx="1" presStyleCnt="14"/>
      <dgm:spPr>
        <a:prstGeom prst="ellipse">
          <a:avLst/>
        </a:prstGeom>
        <a:solidFill>
          <a:schemeClr val="accent2"/>
        </a:solidFill>
      </dgm:spPr>
    </dgm:pt>
    <dgm:pt modelId="{94D3874D-0076-4F09-B5C8-41D26B7FBB87}" type="pres">
      <dgm:prSet presAssocID="{9183D4E7-F776-4853-A486-F9BA1A62128D}" presName="text4" presStyleLbl="fgAcc4" presStyleIdx="1" presStyleCnt="14">
        <dgm:presLayoutVars>
          <dgm:chPref val="3"/>
        </dgm:presLayoutVars>
      </dgm:prSet>
      <dgm:spPr>
        <a:prstGeom prst="ellipse">
          <a:avLst/>
        </a:prstGeom>
      </dgm:spPr>
    </dgm:pt>
    <dgm:pt modelId="{FF64A109-97B1-49B7-837F-FD3CB5926D68}" type="pres">
      <dgm:prSet presAssocID="{9183D4E7-F776-4853-A486-F9BA1A62128D}" presName="hierChild5" presStyleCnt="0"/>
      <dgm:spPr/>
    </dgm:pt>
    <dgm:pt modelId="{92F9E245-AC44-4C45-AF1D-05590666448A}" type="pres">
      <dgm:prSet presAssocID="{197C0697-D030-4E33-84D4-914199B16629}" presName="Name23" presStyleLbl="parChTrans1D4" presStyleIdx="2" presStyleCnt="14"/>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2" presStyleCnt="14"/>
      <dgm:spPr>
        <a:solidFill>
          <a:schemeClr val="accent2"/>
        </a:solidFill>
      </dgm:spPr>
    </dgm:pt>
    <dgm:pt modelId="{B7C8B601-6CA7-4126-BE4D-99B148908184}" type="pres">
      <dgm:prSet presAssocID="{DD442C9F-3586-4FB4-9B01-716A3E9BAC82}" presName="text4" presStyleLbl="fgAcc4" presStyleIdx="2" presStyleCnt="14">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3" presStyleCnt="14"/>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3" presStyleCnt="14"/>
      <dgm:spPr>
        <a:solidFill>
          <a:schemeClr val="accent2"/>
        </a:solidFill>
      </dgm:spPr>
    </dgm:pt>
    <dgm:pt modelId="{BA6E3F57-45C3-4F4E-B3C3-04266236DF1B}" type="pres">
      <dgm:prSet presAssocID="{419705E4-FE84-4815-9508-5DB595124B41}" presName="text4" presStyleLbl="fgAcc4" presStyleIdx="3" presStyleCnt="14">
        <dgm:presLayoutVars>
          <dgm:chPref val="3"/>
        </dgm:presLayoutVars>
      </dgm:prSet>
      <dgm:spPr/>
    </dgm:pt>
    <dgm:pt modelId="{ACFB6D46-74C4-4DD1-B9BC-F7672EC90589}" type="pres">
      <dgm:prSet presAssocID="{419705E4-FE84-4815-9508-5DB595124B41}" presName="hierChild5" presStyleCnt="0"/>
      <dgm:spPr/>
    </dgm:pt>
    <dgm:pt modelId="{8DDE5640-5416-4C7B-AEDE-3C81A52203A0}" type="pres">
      <dgm:prSet presAssocID="{6EBC887B-39A9-44F7-B457-F803806C9E59}" presName="Name23" presStyleLbl="parChTrans1D4" presStyleIdx="4" presStyleCnt="14"/>
      <dgm:spPr/>
    </dgm:pt>
    <dgm:pt modelId="{83D06863-FD67-4F9E-97B4-3114BFA49670}" type="pres">
      <dgm:prSet presAssocID="{FD78D6A0-EFF5-4B48-96D5-01BCC03844A4}" presName="hierRoot4" presStyleCnt="0"/>
      <dgm:spPr/>
    </dgm:pt>
    <dgm:pt modelId="{7FF99E70-C969-461D-9579-BFA480EC7C1B}" type="pres">
      <dgm:prSet presAssocID="{FD78D6A0-EFF5-4B48-96D5-01BCC03844A4}" presName="composite4" presStyleCnt="0"/>
      <dgm:spPr/>
    </dgm:pt>
    <dgm:pt modelId="{722CCB5E-8F08-4C84-908D-352A451660D9}" type="pres">
      <dgm:prSet presAssocID="{FD78D6A0-EFF5-4B48-96D5-01BCC03844A4}" presName="background4" presStyleLbl="node4" presStyleIdx="4" presStyleCnt="14"/>
      <dgm:spPr>
        <a:prstGeom prst="ellipse">
          <a:avLst/>
        </a:prstGeom>
        <a:solidFill>
          <a:schemeClr val="accent2"/>
        </a:solidFill>
      </dgm:spPr>
    </dgm:pt>
    <dgm:pt modelId="{16BE09AB-F499-4981-A771-A60B206FEB5A}" type="pres">
      <dgm:prSet presAssocID="{FD78D6A0-EFF5-4B48-96D5-01BCC03844A4}" presName="text4" presStyleLbl="fgAcc4" presStyleIdx="4" presStyleCnt="14">
        <dgm:presLayoutVars>
          <dgm:chPref val="3"/>
        </dgm:presLayoutVars>
      </dgm:prSet>
      <dgm:spPr>
        <a:prstGeom prst="ellipse">
          <a:avLst/>
        </a:prstGeom>
      </dgm:spPr>
    </dgm:pt>
    <dgm:pt modelId="{C08C09F1-C52B-4CF5-A1DF-6870F2D1EEE9}" type="pres">
      <dgm:prSet presAssocID="{FD78D6A0-EFF5-4B48-96D5-01BCC03844A4}" presName="hierChild5" presStyleCnt="0"/>
      <dgm:spPr/>
    </dgm:pt>
    <dgm:pt modelId="{9D44DC93-28D7-4059-9B70-A834D5DF20F3}" type="pres">
      <dgm:prSet presAssocID="{AEF88231-2DA7-4AEF-9623-0BFA4E38B1D2}" presName="Name23" presStyleLbl="parChTrans1D4" presStyleIdx="5" presStyleCnt="14"/>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5" presStyleCnt="14"/>
      <dgm:spPr>
        <a:solidFill>
          <a:schemeClr val="accent2"/>
        </a:solidFill>
      </dgm:spPr>
    </dgm:pt>
    <dgm:pt modelId="{5493B81A-246B-428C-AC74-06175E89CEF5}" type="pres">
      <dgm:prSet presAssocID="{F3BA55F0-9709-49CF-8E41-C1E54E36589A}" presName="text4" presStyleLbl="fgAcc4" presStyleIdx="5" presStyleCnt="14">
        <dgm:presLayoutVars>
          <dgm:chPref val="3"/>
        </dgm:presLayoutVars>
      </dgm:prSet>
      <dgm:spPr/>
    </dgm:pt>
    <dgm:pt modelId="{59E97EF2-E8F1-4614-B9F9-436B6B6B2A32}" type="pres">
      <dgm:prSet presAssocID="{F3BA55F0-9709-49CF-8E41-C1E54E36589A}" presName="hierChild5" presStyleCnt="0"/>
      <dgm:spPr/>
    </dgm:pt>
    <dgm:pt modelId="{789AA62E-5F9A-4069-9011-AE00A6DF7DEE}" type="pres">
      <dgm:prSet presAssocID="{3AC526C0-80D4-4B77-AE96-6016BDB0C590}" presName="Name23" presStyleLbl="parChTrans1D4" presStyleIdx="6" presStyleCnt="14"/>
      <dgm:spPr/>
    </dgm:pt>
    <dgm:pt modelId="{2A8A285C-60A7-4A7D-8FDE-7A0104B6C528}" type="pres">
      <dgm:prSet presAssocID="{492EF05E-2CB2-46C0-ABB6-14B4A3D14E64}" presName="hierRoot4" presStyleCnt="0"/>
      <dgm:spPr/>
    </dgm:pt>
    <dgm:pt modelId="{6DCC13E8-8873-4474-8D52-B1E0FB9DBB7A}" type="pres">
      <dgm:prSet presAssocID="{492EF05E-2CB2-46C0-ABB6-14B4A3D14E64}" presName="composite4" presStyleCnt="0"/>
      <dgm:spPr/>
    </dgm:pt>
    <dgm:pt modelId="{F873C2FA-F7B7-4341-9871-44C14CC34514}" type="pres">
      <dgm:prSet presAssocID="{492EF05E-2CB2-46C0-ABB6-14B4A3D14E64}" presName="background4" presStyleLbl="node4" presStyleIdx="6" presStyleCnt="14"/>
      <dgm:spPr>
        <a:solidFill>
          <a:schemeClr val="accent2"/>
        </a:solidFill>
      </dgm:spPr>
    </dgm:pt>
    <dgm:pt modelId="{B6BF2900-E6E3-4FE7-84C7-14FB35C94F00}" type="pres">
      <dgm:prSet presAssocID="{492EF05E-2CB2-46C0-ABB6-14B4A3D14E64}" presName="text4" presStyleLbl="fgAcc4" presStyleIdx="6" presStyleCnt="14">
        <dgm:presLayoutVars>
          <dgm:chPref val="3"/>
        </dgm:presLayoutVars>
      </dgm:prSet>
      <dgm:spPr/>
    </dgm:pt>
    <dgm:pt modelId="{8774E695-223C-41E1-BA18-D01B22653188}" type="pres">
      <dgm:prSet presAssocID="{492EF05E-2CB2-46C0-ABB6-14B4A3D14E64}" presName="hierChild5" presStyleCnt="0"/>
      <dgm:spPr/>
    </dgm:pt>
    <dgm:pt modelId="{32229736-2F41-4F24-A27D-BEE369A14911}" type="pres">
      <dgm:prSet presAssocID="{631875A4-F9B6-4FC0-865B-34F9BCBFCF22}" presName="Name23" presStyleLbl="parChTrans1D4" presStyleIdx="7" presStyleCnt="14"/>
      <dgm:spPr/>
    </dgm:pt>
    <dgm:pt modelId="{7B264D83-C64C-4F83-A6C3-BB15967D5C52}" type="pres">
      <dgm:prSet presAssocID="{00792EC5-D561-4BDF-A1C2-E971E4B75AF7}" presName="hierRoot4" presStyleCnt="0"/>
      <dgm:spPr/>
    </dgm:pt>
    <dgm:pt modelId="{24EAC007-6CD5-4B50-B977-DE352B646AAC}" type="pres">
      <dgm:prSet presAssocID="{00792EC5-D561-4BDF-A1C2-E971E4B75AF7}" presName="composite4" presStyleCnt="0"/>
      <dgm:spPr/>
    </dgm:pt>
    <dgm:pt modelId="{7D1C1B94-95F2-4634-9EB0-56A8E984ABA6}" type="pres">
      <dgm:prSet presAssocID="{00792EC5-D561-4BDF-A1C2-E971E4B75AF7}" presName="background4" presStyleLbl="node4" presStyleIdx="7" presStyleCnt="14"/>
      <dgm:spPr>
        <a:solidFill>
          <a:schemeClr val="accent2"/>
        </a:solidFill>
      </dgm:spPr>
    </dgm:pt>
    <dgm:pt modelId="{E329DE3E-F44C-4FFF-BFC2-268077B4B183}" type="pres">
      <dgm:prSet presAssocID="{00792EC5-D561-4BDF-A1C2-E971E4B75AF7}" presName="text4" presStyleLbl="fgAcc4" presStyleIdx="7" presStyleCnt="14">
        <dgm:presLayoutVars>
          <dgm:chPref val="3"/>
        </dgm:presLayoutVars>
      </dgm:prSet>
      <dgm:spPr/>
    </dgm:pt>
    <dgm:pt modelId="{94CC9C9A-190A-463E-B369-DF3014475C22}" type="pres">
      <dgm:prSet presAssocID="{00792EC5-D561-4BDF-A1C2-E971E4B75AF7}" presName="hierChild5" presStyleCnt="0"/>
      <dgm:spPr/>
    </dgm:pt>
    <dgm:pt modelId="{1484CAD1-26C2-4340-80B4-CFAB0138FA16}" type="pres">
      <dgm:prSet presAssocID="{C1216BA0-F571-415C-8545-BCDAF2106479}" presName="Name23" presStyleLbl="parChTrans1D4" presStyleIdx="8" presStyleCnt="14"/>
      <dgm:spPr/>
    </dgm:pt>
    <dgm:pt modelId="{D6A0626A-CAC0-453B-9945-ACA65D192D8D}" type="pres">
      <dgm:prSet presAssocID="{1C8D244B-8181-4F4E-AB67-C1CF0C1DC140}" presName="hierRoot4" presStyleCnt="0"/>
      <dgm:spPr/>
    </dgm:pt>
    <dgm:pt modelId="{EC535283-7D76-4135-B725-ABB5C88C7304}" type="pres">
      <dgm:prSet presAssocID="{1C8D244B-8181-4F4E-AB67-C1CF0C1DC140}" presName="composite4" presStyleCnt="0"/>
      <dgm:spPr/>
    </dgm:pt>
    <dgm:pt modelId="{80BC4DC2-1170-41B9-8D90-ABEA8F2A379F}" type="pres">
      <dgm:prSet presAssocID="{1C8D244B-8181-4F4E-AB67-C1CF0C1DC140}" presName="background4" presStyleLbl="node4" presStyleIdx="8" presStyleCnt="14"/>
      <dgm:spPr>
        <a:prstGeom prst="ellipse">
          <a:avLst/>
        </a:prstGeom>
        <a:solidFill>
          <a:schemeClr val="accent2"/>
        </a:solidFill>
      </dgm:spPr>
    </dgm:pt>
    <dgm:pt modelId="{76D4B5F9-D001-41CE-84FC-9BA961A555DB}" type="pres">
      <dgm:prSet presAssocID="{1C8D244B-8181-4F4E-AB67-C1CF0C1DC140}" presName="text4" presStyleLbl="fgAcc4" presStyleIdx="8" presStyleCnt="14">
        <dgm:presLayoutVars>
          <dgm:chPref val="3"/>
        </dgm:presLayoutVars>
      </dgm:prSet>
      <dgm:spPr>
        <a:prstGeom prst="ellipse">
          <a:avLst/>
        </a:prstGeom>
      </dgm:spPr>
    </dgm:pt>
    <dgm:pt modelId="{54F8917B-4CD2-488D-AD6E-9B5158D5D0CD}" type="pres">
      <dgm:prSet presAssocID="{1C8D244B-8181-4F4E-AB67-C1CF0C1DC140}" presName="hierChild5" presStyleCnt="0"/>
      <dgm:spPr/>
    </dgm:pt>
    <dgm:pt modelId="{99746C33-8028-4C73-9CEC-A252685D06F5}" type="pres">
      <dgm:prSet presAssocID="{C1DC4C20-A7C0-48B7-8D32-2EEC467CF350}" presName="Name23" presStyleLbl="parChTrans1D4" presStyleIdx="9" presStyleCnt="14"/>
      <dgm:spPr/>
    </dgm:pt>
    <dgm:pt modelId="{F385E71F-469F-4E7D-915F-C03C1FDD84FF}" type="pres">
      <dgm:prSet presAssocID="{C205BF1C-4CAF-4636-BE30-069EEBE75D7C}" presName="hierRoot4" presStyleCnt="0"/>
      <dgm:spPr/>
    </dgm:pt>
    <dgm:pt modelId="{238966C0-B983-466B-B9F9-337BAF978096}" type="pres">
      <dgm:prSet presAssocID="{C205BF1C-4CAF-4636-BE30-069EEBE75D7C}" presName="composite4" presStyleCnt="0"/>
      <dgm:spPr/>
    </dgm:pt>
    <dgm:pt modelId="{D0854AFE-7286-450A-B43F-45EA9BC0C1E5}" type="pres">
      <dgm:prSet presAssocID="{C205BF1C-4CAF-4636-BE30-069EEBE75D7C}" presName="background4" presStyleLbl="node4" presStyleIdx="9" presStyleCnt="14"/>
      <dgm:spPr>
        <a:solidFill>
          <a:schemeClr val="accent3"/>
        </a:solidFill>
      </dgm:spPr>
    </dgm:pt>
    <dgm:pt modelId="{D95647CD-66A7-4599-B620-0DC1E18440DF}" type="pres">
      <dgm:prSet presAssocID="{C205BF1C-4CAF-4636-BE30-069EEBE75D7C}" presName="text4" presStyleLbl="fgAcc4" presStyleIdx="9" presStyleCnt="14">
        <dgm:presLayoutVars>
          <dgm:chPref val="3"/>
        </dgm:presLayoutVars>
      </dgm:prSet>
      <dgm:spPr/>
    </dgm:pt>
    <dgm:pt modelId="{9BEE6F8E-3DF5-4E3A-8E8F-41CBF89199D4}" type="pres">
      <dgm:prSet presAssocID="{C205BF1C-4CAF-4636-BE30-069EEBE75D7C}" presName="hierChild5" presStyleCnt="0"/>
      <dgm:spPr/>
    </dgm:pt>
    <dgm:pt modelId="{58ACB8C2-9970-4012-AED3-7B7E8DDD9F77}" type="pres">
      <dgm:prSet presAssocID="{E0A86248-EAB8-4246-B998-69E342ABE647}" presName="Name23" presStyleLbl="parChTrans1D4" presStyleIdx="10" presStyleCnt="14"/>
      <dgm:spPr/>
    </dgm:pt>
    <dgm:pt modelId="{D7BA583C-5E01-4890-9950-FBB209CCAF8E}" type="pres">
      <dgm:prSet presAssocID="{66266941-66DD-4889-8E5C-9249B0CCE8CC}" presName="hierRoot4" presStyleCnt="0"/>
      <dgm:spPr/>
    </dgm:pt>
    <dgm:pt modelId="{E444181C-251C-4795-8DBE-D4279009983F}" type="pres">
      <dgm:prSet presAssocID="{66266941-66DD-4889-8E5C-9249B0CCE8CC}" presName="composite4" presStyleCnt="0"/>
      <dgm:spPr/>
    </dgm:pt>
    <dgm:pt modelId="{C663E9F8-88AC-4FAE-82A3-11077CB92622}" type="pres">
      <dgm:prSet presAssocID="{66266941-66DD-4889-8E5C-9249B0CCE8CC}" presName="background4" presStyleLbl="node4" presStyleIdx="10" presStyleCnt="14"/>
      <dgm:spPr>
        <a:solidFill>
          <a:schemeClr val="accent3"/>
        </a:solidFill>
      </dgm:spPr>
    </dgm:pt>
    <dgm:pt modelId="{EC921E8A-14BA-4A54-B90D-9C93E186D3BC}" type="pres">
      <dgm:prSet presAssocID="{66266941-66DD-4889-8E5C-9249B0CCE8CC}" presName="text4" presStyleLbl="fgAcc4" presStyleIdx="10" presStyleCnt="14">
        <dgm:presLayoutVars>
          <dgm:chPref val="3"/>
        </dgm:presLayoutVars>
      </dgm:prSet>
      <dgm:spPr/>
    </dgm:pt>
    <dgm:pt modelId="{29C4FF6B-FFF5-4A01-8819-8C34341A25E1}" type="pres">
      <dgm:prSet presAssocID="{66266941-66DD-4889-8E5C-9249B0CCE8CC}" presName="hierChild5" presStyleCnt="0"/>
      <dgm:spPr/>
    </dgm:pt>
    <dgm:pt modelId="{3FF9CBC5-6FC2-4C31-8FBA-AA1660EECD8C}" type="pres">
      <dgm:prSet presAssocID="{24F859CC-EF37-4CAE-B5BE-B30DF6D2136C}" presName="Name23" presStyleLbl="parChTrans1D4" presStyleIdx="11" presStyleCnt="14"/>
      <dgm:spPr/>
    </dgm:pt>
    <dgm:pt modelId="{11D26022-5F4F-4739-98FD-E3F00E4B3C05}" type="pres">
      <dgm:prSet presAssocID="{BBBB8EDA-9FE8-4D72-B9DA-D6198A202129}" presName="hierRoot4" presStyleCnt="0"/>
      <dgm:spPr/>
    </dgm:pt>
    <dgm:pt modelId="{36BC10AF-18F0-49FB-A367-54795264AB7A}" type="pres">
      <dgm:prSet presAssocID="{BBBB8EDA-9FE8-4D72-B9DA-D6198A202129}" presName="composite4" presStyleCnt="0"/>
      <dgm:spPr/>
    </dgm:pt>
    <dgm:pt modelId="{8BE8FB1F-A6CA-4654-BF8E-E688513B8697}" type="pres">
      <dgm:prSet presAssocID="{BBBB8EDA-9FE8-4D72-B9DA-D6198A202129}" presName="background4" presStyleLbl="node4" presStyleIdx="11" presStyleCnt="14"/>
      <dgm:spPr>
        <a:solidFill>
          <a:srgbClr val="BC70EE">
            <a:alpha val="25098"/>
          </a:srgbClr>
        </a:solidFill>
        <a:ln>
          <a:solidFill>
            <a:srgbClr val="FFFFFF">
              <a:alpha val="25098"/>
            </a:srgbClr>
          </a:solidFill>
        </a:ln>
      </dgm:spPr>
    </dgm:pt>
    <dgm:pt modelId="{8B2F4FF7-DF31-46B3-8DDF-BF2C90C02A15}" type="pres">
      <dgm:prSet presAssocID="{BBBB8EDA-9FE8-4D72-B9DA-D6198A202129}" presName="text4" presStyleLbl="fgAcc4" presStyleIdx="11" presStyleCnt="14">
        <dgm:presLayoutVars>
          <dgm:chPref val="3"/>
        </dgm:presLayoutVars>
      </dgm:prSet>
      <dgm:spPr/>
    </dgm:pt>
    <dgm:pt modelId="{C1A9C78A-563F-49A1-9DE6-95A542F8DF1A}" type="pres">
      <dgm:prSet presAssocID="{BBBB8EDA-9FE8-4D72-B9DA-D6198A202129}" presName="hierChild5" presStyleCnt="0"/>
      <dgm:spPr/>
    </dgm:pt>
    <dgm:pt modelId="{CF0BF91B-94AE-435A-89DD-CD040A8849D4}" type="pres">
      <dgm:prSet presAssocID="{13AB623D-D424-4EBD-A00E-AC75442AE386}" presName="Name23" presStyleLbl="parChTrans1D4" presStyleIdx="12" presStyleCnt="14"/>
      <dgm:spPr/>
    </dgm:pt>
    <dgm:pt modelId="{20BF04DA-A65A-4E4C-91C5-C556399C8949}" type="pres">
      <dgm:prSet presAssocID="{BA68359E-D22F-4F21-9860-7DB8128817F1}" presName="hierRoot4" presStyleCnt="0"/>
      <dgm:spPr/>
    </dgm:pt>
    <dgm:pt modelId="{49A455A7-9EB5-4E95-9266-1F399812963D}" type="pres">
      <dgm:prSet presAssocID="{BA68359E-D22F-4F21-9860-7DB8128817F1}" presName="composite4" presStyleCnt="0"/>
      <dgm:spPr/>
    </dgm:pt>
    <dgm:pt modelId="{EDE324F9-CD1D-46FC-A562-C615FB8EA08F}" type="pres">
      <dgm:prSet presAssocID="{BA68359E-D22F-4F21-9860-7DB8128817F1}" presName="background4" presStyleLbl="node4" presStyleIdx="12" presStyleCnt="14"/>
      <dgm:spPr>
        <a:solidFill>
          <a:schemeClr val="accent4"/>
        </a:solidFill>
      </dgm:spPr>
    </dgm:pt>
    <dgm:pt modelId="{6B08A931-12D3-43C6-A5AF-60FE529CB973}" type="pres">
      <dgm:prSet presAssocID="{BA68359E-D22F-4F21-9860-7DB8128817F1}" presName="text4" presStyleLbl="fgAcc4" presStyleIdx="12" presStyleCnt="14">
        <dgm:presLayoutVars>
          <dgm:chPref val="3"/>
        </dgm:presLayoutVars>
      </dgm:prSet>
      <dgm:spPr/>
    </dgm:pt>
    <dgm:pt modelId="{5FAD6D80-B599-43B7-9FBB-5A4BC77E53FD}" type="pres">
      <dgm:prSet presAssocID="{BA68359E-D22F-4F21-9860-7DB8128817F1}" presName="hierChild5" presStyleCnt="0"/>
      <dgm:spPr/>
    </dgm:pt>
    <dgm:pt modelId="{4D94CD37-3F36-478C-B156-46DC14B370E0}" type="pres">
      <dgm:prSet presAssocID="{D637669D-4B4E-411A-A8F7-11C3D349297B}" presName="Name23" presStyleLbl="parChTrans1D4" presStyleIdx="13" presStyleCnt="14"/>
      <dgm:spPr/>
    </dgm:pt>
    <dgm:pt modelId="{5F4A578C-BA86-4D0F-A6E1-61E7A4484C8A}" type="pres">
      <dgm:prSet presAssocID="{C16E2DDD-24E1-451A-B647-A6F67A3545DD}" presName="hierRoot4" presStyleCnt="0"/>
      <dgm:spPr/>
    </dgm:pt>
    <dgm:pt modelId="{2220BAF2-87FD-4F10-A1E5-22D8C5BC2102}" type="pres">
      <dgm:prSet presAssocID="{C16E2DDD-24E1-451A-B647-A6F67A3545DD}" presName="composite4" presStyleCnt="0"/>
      <dgm:spPr/>
    </dgm:pt>
    <dgm:pt modelId="{D5396899-3871-45F7-AB77-4A467BECFFC6}" type="pres">
      <dgm:prSet presAssocID="{C16E2DDD-24E1-451A-B647-A6F67A3545DD}" presName="background4" presStyleLbl="node4" presStyleIdx="13" presStyleCnt="14"/>
      <dgm:spPr>
        <a:solidFill>
          <a:schemeClr val="accent4"/>
        </a:solidFill>
      </dgm:spPr>
    </dgm:pt>
    <dgm:pt modelId="{A3839474-7393-48BF-987C-890FEF036F61}" type="pres">
      <dgm:prSet presAssocID="{C16E2DDD-24E1-451A-B647-A6F67A3545DD}" presName="text4" presStyleLbl="fgAcc4" presStyleIdx="13" presStyleCnt="14">
        <dgm:presLayoutVars>
          <dgm:chPref val="3"/>
        </dgm:presLayoutVars>
      </dgm:prSet>
      <dgm:spPr/>
    </dgm:pt>
    <dgm:pt modelId="{5BA1FB82-2B13-4BE1-B16F-12FA429C6394}" type="pres">
      <dgm:prSet presAssocID="{C16E2DDD-24E1-451A-B647-A6F67A3545DD}" presName="hierChild5" presStyleCnt="0"/>
      <dgm:spPr/>
    </dgm:pt>
  </dgm:ptLst>
  <dgm:cxnLst>
    <dgm:cxn modelId="{F9BEAA02-4DCF-4BD1-AE29-798D16E6DC63}" type="presOf" srcId="{13AB623D-D424-4EBD-A00E-AC75442AE386}" destId="{CF0BF91B-94AE-435A-89DD-CD040A8849D4}" srcOrd="0" destOrd="0" presId="urn:microsoft.com/office/officeart/2005/8/layout/hierarchy1"/>
    <dgm:cxn modelId="{F732B304-44F1-4471-996E-3CB6E02D3428}" srcId="{1E9B0D1D-66AC-47FE-8585-D514C2388683}" destId="{C205BF1C-4CAF-4636-BE30-069EEBE75D7C}" srcOrd="2" destOrd="0" parTransId="{C1DC4C20-A7C0-48B7-8D32-2EEC467CF350}" sibTransId="{2D75F366-06AC-49B4-A9D4-292CA584BDB9}"/>
    <dgm:cxn modelId="{A624C70B-E685-4AC5-9497-2D7BC41DF467}" type="presOf" srcId="{3338D6AC-9A90-430F-96E1-3CDCDE6A5725}" destId="{F5143507-E130-464B-806C-BE83E12878E2}"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E9989515-964D-4950-ADDE-C4EF9AD7F298}" srcId="{419705E4-FE84-4815-9508-5DB595124B41}" destId="{FD78D6A0-EFF5-4B48-96D5-01BCC03844A4}" srcOrd="0" destOrd="0" parTransId="{6EBC887B-39A9-44F7-B457-F803806C9E59}" sibTransId="{A14BA7C1-A75F-4AFA-B26A-AA474317E958}"/>
    <dgm:cxn modelId="{5BECB816-05EC-410E-B164-D2D60A2913AC}" srcId="{1E9B0D1D-66AC-47FE-8585-D514C2388683}" destId="{9183D4E7-F776-4853-A486-F9BA1A62128D}" srcOrd="1" destOrd="0" parTransId="{A0D85C7B-1EB7-4B78-BCF8-A7635AAAEBF9}" sibTransId="{050D4A33-AF8A-41AC-B7BE-D1691B7B8774}"/>
    <dgm:cxn modelId="{6E1C2E18-5886-47B9-9D87-A9EDC50DBCCA}" type="presOf" srcId="{E0A86248-EAB8-4246-B998-69E342ABE647}" destId="{58ACB8C2-9970-4012-AED3-7B7E8DDD9F77}" srcOrd="0" destOrd="0" presId="urn:microsoft.com/office/officeart/2005/8/layout/hierarchy1"/>
    <dgm:cxn modelId="{5474C31D-54FC-4CFA-9B5E-44AF3B949C3E}" type="presOf" srcId="{631875A4-F9B6-4FC0-865B-34F9BCBFCF22}" destId="{32229736-2F41-4F24-A27D-BEE369A14911}" srcOrd="0" destOrd="0" presId="urn:microsoft.com/office/officeart/2005/8/layout/hierarchy1"/>
    <dgm:cxn modelId="{63BCEB1E-0396-4183-958B-67F9B4477E2D}" srcId="{1E9B0D1D-66AC-47FE-8585-D514C2388683}" destId="{45AA635D-4C20-4B71-9E55-A6F25881AB46}" srcOrd="0" destOrd="0" parTransId="{A6B6333E-7991-4789-B9ED-C7DC1164A4B3}" sibTransId="{50C141B6-4487-43AD-B32D-0252DC6F5CB0}"/>
    <dgm:cxn modelId="{40FAB831-9558-4B45-9B5E-36C41705624C}" type="presOf" srcId="{C1216BA0-F571-415C-8545-BCDAF2106479}" destId="{1484CAD1-26C2-4340-80B4-CFAB0138FA16}" srcOrd="0" destOrd="0" presId="urn:microsoft.com/office/officeart/2005/8/layout/hierarchy1"/>
    <dgm:cxn modelId="{32FB6834-1537-4327-B686-C6A4E7D20278}" type="presOf" srcId="{1574BF6E-3A8D-443F-84DE-877EAA20BE16}" destId="{A3B4ADC0-D33E-4701-A80E-B6B674260AB7}" srcOrd="0" destOrd="0" presId="urn:microsoft.com/office/officeart/2005/8/layout/hierarchy1"/>
    <dgm:cxn modelId="{A22C743B-C505-45EF-8DCB-2E3CDB075D05}" type="presOf" srcId="{FCC5D883-8B7F-46F4-BEF9-7039D47D598C}" destId="{2E383389-DE9D-4381-95A3-0514133FADE6}" srcOrd="0" destOrd="0" presId="urn:microsoft.com/office/officeart/2005/8/layout/hierarchy1"/>
    <dgm:cxn modelId="{5F653840-672A-40B7-9318-2ABF31288631}" type="presOf" srcId="{492EF05E-2CB2-46C0-ABB6-14B4A3D14E64}" destId="{B6BF2900-E6E3-4FE7-84C7-14FB35C94F00}" srcOrd="0" destOrd="0" presId="urn:microsoft.com/office/officeart/2005/8/layout/hierarchy1"/>
    <dgm:cxn modelId="{00BFCB40-6093-4737-A148-06F3775D43EF}" type="presOf" srcId="{F3BA55F0-9709-49CF-8E41-C1E54E36589A}" destId="{5493B81A-246B-428C-AC74-06175E89CEF5}" srcOrd="0" destOrd="0" presId="urn:microsoft.com/office/officeart/2005/8/layout/hierarchy1"/>
    <dgm:cxn modelId="{343E4B5E-4D4B-4438-A01C-D2872657CAE3}" type="presOf" srcId="{00792EC5-D561-4BDF-A1C2-E971E4B75AF7}" destId="{E329DE3E-F44C-4FFF-BFC2-268077B4B183}" srcOrd="0" destOrd="0" presId="urn:microsoft.com/office/officeart/2005/8/layout/hierarchy1"/>
    <dgm:cxn modelId="{3D9C2662-81CA-4739-9826-9B6F3702E9B3}" type="presOf" srcId="{419705E4-FE84-4815-9508-5DB595124B41}" destId="{BA6E3F57-45C3-4F4E-B3C3-04266236DF1B}" srcOrd="0" destOrd="0" presId="urn:microsoft.com/office/officeart/2005/8/layout/hierarchy1"/>
    <dgm:cxn modelId="{E611C762-2F5E-484C-A6A0-10CDD5DBC6FE}" srcId="{F3BA55F0-9709-49CF-8E41-C1E54E36589A}" destId="{00792EC5-D561-4BDF-A1C2-E971E4B75AF7}" srcOrd="1" destOrd="0" parTransId="{631875A4-F9B6-4FC0-865B-34F9BCBFCF22}" sibTransId="{5A342783-1F02-4E03-A959-9C1DF4A2065A}"/>
    <dgm:cxn modelId="{58C40663-AC48-40C4-ACFC-A2C284FDE310}" type="presOf" srcId="{197C0697-D030-4E33-84D4-914199B16629}" destId="{92F9E245-AC44-4C45-AF1D-05590666448A}" srcOrd="0" destOrd="0" presId="urn:microsoft.com/office/officeart/2005/8/layout/hierarchy1"/>
    <dgm:cxn modelId="{DE733F43-D924-49D2-8E16-CAEABE852A27}" srcId="{419705E4-FE84-4815-9508-5DB595124B41}" destId="{F3BA55F0-9709-49CF-8E41-C1E54E36589A}" srcOrd="1" destOrd="0" parTransId="{AEF88231-2DA7-4AEF-9623-0BFA4E38B1D2}" sibTransId="{9504B672-856B-4C1A-9D98-DCE84E881656}"/>
    <dgm:cxn modelId="{CD5D3F67-9AE1-429A-A80F-80C7CA779E88}" srcId="{59C94B04-C689-4C98-B1EA-437CF48A6731}" destId="{1E9B0D1D-66AC-47FE-8585-D514C2388683}" srcOrd="0" destOrd="0" parTransId="{3338D6AC-9A90-430F-96E1-3CDCDE6A5725}" sibTransId="{6558D9DA-D8F6-4FC6-A6F4-3AFE07DB80DB}"/>
    <dgm:cxn modelId="{36215549-958A-4693-A5EC-0CB1B6239C04}" srcId="{F3BA55F0-9709-49CF-8E41-C1E54E36589A}" destId="{492EF05E-2CB2-46C0-ABB6-14B4A3D14E64}" srcOrd="0" destOrd="0" parTransId="{3AC526C0-80D4-4B77-AE96-6016BDB0C590}" sibTransId="{C95A2194-2803-4045-B8C8-C0D69DB9C983}"/>
    <dgm:cxn modelId="{EAAA4E6B-6DC4-4301-8639-AE1498A9E405}" srcId="{419705E4-FE84-4815-9508-5DB595124B41}" destId="{1C8D244B-8181-4F4E-AB67-C1CF0C1DC140}" srcOrd="2" destOrd="0" parTransId="{C1216BA0-F571-415C-8545-BCDAF2106479}" sibTransId="{442AEE99-4234-4D0A-8808-70E1315F4696}"/>
    <dgm:cxn modelId="{0D5B4273-43C0-4C50-A66D-3D1E0909A5C4}" type="presOf" srcId="{A0D85C7B-1EB7-4B78-BCF8-A7635AAAEBF9}" destId="{2BF49412-ED1F-4465-BD7E-82233855208A}" srcOrd="0" destOrd="0" presId="urn:microsoft.com/office/officeart/2005/8/layout/hierarchy1"/>
    <dgm:cxn modelId="{06D52C74-2D70-4B43-BD41-399B58F19833}" srcId="{BBBB8EDA-9FE8-4D72-B9DA-D6198A202129}" destId="{BA68359E-D22F-4F21-9860-7DB8128817F1}" srcOrd="0" destOrd="0" parTransId="{13AB623D-D424-4EBD-A00E-AC75442AE386}" sibTransId="{511DDB88-E8F7-4FFC-A0C8-0D4BED84C557}"/>
    <dgm:cxn modelId="{54393674-DFFF-438E-9CB1-AAFC37EACE86}" srcId="{1E9B0D1D-66AC-47FE-8585-D514C2388683}" destId="{BBBB8EDA-9FE8-4D72-B9DA-D6198A202129}" srcOrd="3" destOrd="0" parTransId="{24F859CC-EF37-4CAE-B5BE-B30DF6D2136C}" sibTransId="{8EC73AF0-CFCA-4340-B30A-CD992A4BF8F9}"/>
    <dgm:cxn modelId="{CFE58E56-6C8C-43AF-88E4-3E4F170F7153}" type="presOf" srcId="{BA68359E-D22F-4F21-9860-7DB8128817F1}" destId="{6B08A931-12D3-43C6-A5AF-60FE529CB973}" srcOrd="0" destOrd="0" presId="urn:microsoft.com/office/officeart/2005/8/layout/hierarchy1"/>
    <dgm:cxn modelId="{02797678-F7D5-4343-B7F3-C2F2DB93B3EA}" type="presOf" srcId="{B72643A2-31C5-4F2B-8925-D818D9A85155}" destId="{91431C5F-1D46-4F42-8EFF-71294F103580}" srcOrd="0" destOrd="0" presId="urn:microsoft.com/office/officeart/2005/8/layout/hierarchy1"/>
    <dgm:cxn modelId="{312A4C7C-8852-46E9-8071-048085FCAEBF}" type="presOf" srcId="{C205BF1C-4CAF-4636-BE30-069EEBE75D7C}" destId="{D95647CD-66A7-4599-B620-0DC1E18440DF}" srcOrd="0" destOrd="0" presId="urn:microsoft.com/office/officeart/2005/8/layout/hierarchy1"/>
    <dgm:cxn modelId="{F419887E-DA99-47DC-A8DE-58F1F5827847}" type="presOf" srcId="{AEF88231-2DA7-4AEF-9623-0BFA4E38B1D2}" destId="{9D44DC93-28D7-4059-9B70-A834D5DF20F3}" srcOrd="0" destOrd="0" presId="urn:microsoft.com/office/officeart/2005/8/layout/hierarchy1"/>
    <dgm:cxn modelId="{5CC31080-C6D6-4591-9F3F-DA1A5F84BF64}" type="presOf" srcId="{BBBB8EDA-9FE8-4D72-B9DA-D6198A202129}" destId="{8B2F4FF7-DF31-46B3-8DDF-BF2C90C02A15}" srcOrd="0" destOrd="0" presId="urn:microsoft.com/office/officeart/2005/8/layout/hierarchy1"/>
    <dgm:cxn modelId="{EF68F882-FBFA-440A-99B6-B6030504B7FB}" type="presOf" srcId="{45AA635D-4C20-4B71-9E55-A6F25881AB46}" destId="{E962E3D0-9AE7-4379-AAEC-9E28AB3C3FEA}" srcOrd="0" destOrd="0" presId="urn:microsoft.com/office/officeart/2005/8/layout/hierarchy1"/>
    <dgm:cxn modelId="{840B2C8C-C7A3-4230-88C8-63F8EB312FB5}" type="presOf" srcId="{C1DC4C20-A7C0-48B7-8D32-2EEC467CF350}" destId="{99746C33-8028-4C73-9CEC-A252685D06F5}" srcOrd="0" destOrd="0" presId="urn:microsoft.com/office/officeart/2005/8/layout/hierarchy1"/>
    <dgm:cxn modelId="{65C9BE8D-9DD7-4C3C-B640-2EE38503EF03}" type="presOf" srcId="{1C8D244B-8181-4F4E-AB67-C1CF0C1DC140}" destId="{76D4B5F9-D001-41CE-84FC-9BA961A555DB}" srcOrd="0" destOrd="0" presId="urn:microsoft.com/office/officeart/2005/8/layout/hierarchy1"/>
    <dgm:cxn modelId="{7F276D92-875F-4A0E-A9E9-1922CAFBB5C4}" type="presOf" srcId="{DD442C9F-3586-4FB4-9B01-716A3E9BAC82}" destId="{B7C8B601-6CA7-4126-BE4D-99B148908184}" srcOrd="0" destOrd="0" presId="urn:microsoft.com/office/officeart/2005/8/layout/hierarchy1"/>
    <dgm:cxn modelId="{28EC8E94-C5EE-4A91-ACC6-3A60E54BCBD7}" type="presOf" srcId="{6EBC887B-39A9-44F7-B457-F803806C9E59}" destId="{8DDE5640-5416-4C7B-AEDE-3C81A52203A0}" srcOrd="0" destOrd="0" presId="urn:microsoft.com/office/officeart/2005/8/layout/hierarchy1"/>
    <dgm:cxn modelId="{7005E796-7683-4ACD-ADFE-34F63B1CDF89}" type="presOf" srcId="{1E9B0D1D-66AC-47FE-8585-D514C2388683}" destId="{D2340EA8-9517-4306-8FA3-61E70F6EDCF0}" srcOrd="0" destOrd="0" presId="urn:microsoft.com/office/officeart/2005/8/layout/hierarchy1"/>
    <dgm:cxn modelId="{3737D19A-DD53-45E8-BF40-69586A15E986}" type="presOf" srcId="{D637669D-4B4E-411A-A8F7-11C3D349297B}" destId="{4D94CD37-3F36-478C-B156-46DC14B370E0}" srcOrd="0" destOrd="0" presId="urn:microsoft.com/office/officeart/2005/8/layout/hierarchy1"/>
    <dgm:cxn modelId="{6F7B6EA6-56A2-41D1-81E7-E551A46C9F56}" type="presOf" srcId="{3AC526C0-80D4-4B77-AE96-6016BDB0C590}" destId="{789AA62E-5F9A-4069-9011-AE00A6DF7DEE}" srcOrd="0" destOrd="0" presId="urn:microsoft.com/office/officeart/2005/8/layout/hierarchy1"/>
    <dgm:cxn modelId="{7FAEA0AB-91AD-46EC-BC95-5BA4FB012AE5}" type="presOf" srcId="{9183D4E7-F776-4853-A486-F9BA1A62128D}" destId="{94D3874D-0076-4F09-B5C8-41D26B7FBB87}" srcOrd="0" destOrd="0" presId="urn:microsoft.com/office/officeart/2005/8/layout/hierarchy1"/>
    <dgm:cxn modelId="{0796ECB5-3E7E-46E6-8CA8-70C22A4410F0}" type="presOf" srcId="{66266941-66DD-4889-8E5C-9249B0CCE8CC}" destId="{EC921E8A-14BA-4A54-B90D-9C93E186D3BC}" srcOrd="0" destOrd="0" presId="urn:microsoft.com/office/officeart/2005/8/layout/hierarchy1"/>
    <dgm:cxn modelId="{19077EBB-5F10-4715-ADDA-E904AF55309D}" srcId="{C205BF1C-4CAF-4636-BE30-069EEBE75D7C}" destId="{66266941-66DD-4889-8E5C-9249B0CCE8CC}" srcOrd="0" destOrd="0" parTransId="{E0A86248-EAB8-4246-B998-69E342ABE647}" sibTransId="{F5F046E9-CD11-4BD8-A3DE-50F8EB5A758A}"/>
    <dgm:cxn modelId="{F1EDB6CC-2BC4-4B53-B811-C2ABBC86953C}" type="presOf" srcId="{70EE4BD1-7143-4D83-BBC0-86C2380A50AB}" destId="{6A0469F9-80D1-43F4-BDB8-64DE03EB9ACB}" srcOrd="0" destOrd="0" presId="urn:microsoft.com/office/officeart/2005/8/layout/hierarchy1"/>
    <dgm:cxn modelId="{02C36FDC-B5AF-467B-80EB-74AC9A7738B5}" type="presOf" srcId="{C16E2DDD-24E1-451A-B647-A6F67A3545DD}" destId="{A3839474-7393-48BF-987C-890FEF036F61}" srcOrd="0" destOrd="0" presId="urn:microsoft.com/office/officeart/2005/8/layout/hierarchy1"/>
    <dgm:cxn modelId="{F237F7EC-18F7-4825-9987-BDBD502BF6B7}" type="presOf" srcId="{59C94B04-C689-4C98-B1EA-437CF48A6731}" destId="{96928D4B-8FD1-4171-9246-C00DF65FC32F}" srcOrd="0" destOrd="0" presId="urn:microsoft.com/office/officeart/2005/8/layout/hierarchy1"/>
    <dgm:cxn modelId="{76A722ED-1137-4826-8C66-B3DA5739B033}" srcId="{1574BF6E-3A8D-443F-84DE-877EAA20BE16}" destId="{59C94B04-C689-4C98-B1EA-437CF48A6731}" srcOrd="0" destOrd="0" parTransId="{70EE4BD1-7143-4D83-BBC0-86C2380A50AB}" sibTransId="{B5077535-51DA-43AF-8306-C0210FAE773E}"/>
    <dgm:cxn modelId="{08D703EE-9EAC-4B22-92E5-2D24B1B6EC5A}" type="presOf" srcId="{24F859CC-EF37-4CAE-B5BE-B30DF6D2136C}" destId="{3FF9CBC5-6FC2-4C31-8FBA-AA1660EECD8C}" srcOrd="0" destOrd="0" presId="urn:microsoft.com/office/officeart/2005/8/layout/hierarchy1"/>
    <dgm:cxn modelId="{5F378EF3-36F7-45A3-841C-79A1C6D4D683}" type="presOf" srcId="{FD78D6A0-EFF5-4B48-96D5-01BCC03844A4}" destId="{16BE09AB-F499-4981-A771-A60B206FEB5A}" srcOrd="0" destOrd="0" presId="urn:microsoft.com/office/officeart/2005/8/layout/hierarchy1"/>
    <dgm:cxn modelId="{E6EA60F5-353D-4DEE-AD4B-5421D16C3BC4}" srcId="{B72643A2-31C5-4F2B-8925-D818D9A85155}" destId="{1574BF6E-3A8D-443F-84DE-877EAA20BE16}" srcOrd="0" destOrd="0" parTransId="{978DDABC-A180-42EA-90DE-68AC5AF2F15D}" sibTransId="{F996652C-D3EE-4D9A-8E0E-D86A8F9397EB}"/>
    <dgm:cxn modelId="{2D2338F8-6D28-4873-862D-CD2F7C311C7C}" srcId="{BA68359E-D22F-4F21-9860-7DB8128817F1}" destId="{C16E2DDD-24E1-451A-B647-A6F67A3545DD}" srcOrd="0" destOrd="0" parTransId="{D637669D-4B4E-411A-A8F7-11C3D349297B}" sibTransId="{57B8268E-7F9A-407C-BC6E-013732DE211B}"/>
    <dgm:cxn modelId="{682D37F9-FF06-4D0D-8C30-EDDA0C7BFEDC}" srcId="{9183D4E7-F776-4853-A486-F9BA1A62128D}" destId="{DD442C9F-3586-4FB4-9B01-716A3E9BAC82}" srcOrd="0" destOrd="0" parTransId="{197C0697-D030-4E33-84D4-914199B16629}" sibTransId="{79BCCE30-7471-4437-B166-99D684D835AE}"/>
    <dgm:cxn modelId="{FCC3EDFA-F0EB-4443-A90A-E328608CCFD0}" type="presOf" srcId="{A6B6333E-7991-4789-B9ED-C7DC1164A4B3}" destId="{FFF47F14-4039-4B35-B557-5F39D5C8AC9B}" srcOrd="0" destOrd="0" presId="urn:microsoft.com/office/officeart/2005/8/layout/hierarchy1"/>
    <dgm:cxn modelId="{6D3EB35D-5D98-4CE3-9763-BFE378D1BDB8}" type="presParOf" srcId="{91431C5F-1D46-4F42-8EFF-71294F103580}" destId="{9B1DB847-4E55-4EFC-A72D-47462569AEC1}" srcOrd="0" destOrd="0" presId="urn:microsoft.com/office/officeart/2005/8/layout/hierarchy1"/>
    <dgm:cxn modelId="{1C1C0D04-C742-4D88-A89A-C72D52CE5E3A}" type="presParOf" srcId="{9B1DB847-4E55-4EFC-A72D-47462569AEC1}" destId="{88535BE7-A547-4F13-A074-4BAEF8819A40}" srcOrd="0" destOrd="0" presId="urn:microsoft.com/office/officeart/2005/8/layout/hierarchy1"/>
    <dgm:cxn modelId="{CC068E43-A8D8-4A28-B082-0459BF7400C2}" type="presParOf" srcId="{88535BE7-A547-4F13-A074-4BAEF8819A40}" destId="{C98E08B2-C725-4678-8E37-F8C696848A12}" srcOrd="0" destOrd="0" presId="urn:microsoft.com/office/officeart/2005/8/layout/hierarchy1"/>
    <dgm:cxn modelId="{C55F9116-47C2-4DCE-8D0A-56E96164CD98}" type="presParOf" srcId="{88535BE7-A547-4F13-A074-4BAEF8819A40}" destId="{A3B4ADC0-D33E-4701-A80E-B6B674260AB7}" srcOrd="1" destOrd="0" presId="urn:microsoft.com/office/officeart/2005/8/layout/hierarchy1"/>
    <dgm:cxn modelId="{0E13883D-AB34-4C59-AB4A-8F05CE30137E}" type="presParOf" srcId="{9B1DB847-4E55-4EFC-A72D-47462569AEC1}" destId="{B32515C5-BB57-4E3D-A661-6D04D4583FC0}" srcOrd="1" destOrd="0" presId="urn:microsoft.com/office/officeart/2005/8/layout/hierarchy1"/>
    <dgm:cxn modelId="{C97205F6-714A-4560-A00F-7C9DAF3922F7}" type="presParOf" srcId="{B32515C5-BB57-4E3D-A661-6D04D4583FC0}" destId="{6A0469F9-80D1-43F4-BDB8-64DE03EB9ACB}" srcOrd="0" destOrd="0" presId="urn:microsoft.com/office/officeart/2005/8/layout/hierarchy1"/>
    <dgm:cxn modelId="{BF934565-6404-4720-970D-AECF780C1ADB}" type="presParOf" srcId="{B32515C5-BB57-4E3D-A661-6D04D4583FC0}" destId="{03D2E770-64D6-41FB-AA50-F352FC12931A}" srcOrd="1" destOrd="0" presId="urn:microsoft.com/office/officeart/2005/8/layout/hierarchy1"/>
    <dgm:cxn modelId="{7E8063C7-1B15-4D4D-8654-062E4E36B964}" type="presParOf" srcId="{03D2E770-64D6-41FB-AA50-F352FC12931A}" destId="{D1A5BC0D-352B-4E97-A383-6E9650CCAD4E}" srcOrd="0" destOrd="0" presId="urn:microsoft.com/office/officeart/2005/8/layout/hierarchy1"/>
    <dgm:cxn modelId="{69512451-2BB9-4D46-9192-569FD57A4EA2}" type="presParOf" srcId="{D1A5BC0D-352B-4E97-A383-6E9650CCAD4E}" destId="{8109A210-BB36-4448-9546-E05BDC33346E}" srcOrd="0" destOrd="0" presId="urn:microsoft.com/office/officeart/2005/8/layout/hierarchy1"/>
    <dgm:cxn modelId="{658D7548-4F61-4782-A531-22553598C36E}" type="presParOf" srcId="{D1A5BC0D-352B-4E97-A383-6E9650CCAD4E}" destId="{96928D4B-8FD1-4171-9246-C00DF65FC32F}" srcOrd="1" destOrd="0" presId="urn:microsoft.com/office/officeart/2005/8/layout/hierarchy1"/>
    <dgm:cxn modelId="{6904C40C-85EF-4C4B-9E4C-183C0806AF8A}" type="presParOf" srcId="{03D2E770-64D6-41FB-AA50-F352FC12931A}" destId="{8999B82E-D3B7-47D2-9C70-CEFE0A7365EA}" srcOrd="1" destOrd="0" presId="urn:microsoft.com/office/officeart/2005/8/layout/hierarchy1"/>
    <dgm:cxn modelId="{170FD655-E18F-410A-9D42-36E1CB35B6A3}" type="presParOf" srcId="{8999B82E-D3B7-47D2-9C70-CEFE0A7365EA}" destId="{F5143507-E130-464B-806C-BE83E12878E2}" srcOrd="0" destOrd="0" presId="urn:microsoft.com/office/officeart/2005/8/layout/hierarchy1"/>
    <dgm:cxn modelId="{8597114E-9181-4F68-8625-E3344D2AA670}" type="presParOf" srcId="{8999B82E-D3B7-47D2-9C70-CEFE0A7365EA}" destId="{B47911F6-34AD-42B5-AD21-86A3F5C58F53}" srcOrd="1" destOrd="0" presId="urn:microsoft.com/office/officeart/2005/8/layout/hierarchy1"/>
    <dgm:cxn modelId="{31582C64-E1C5-443F-A515-2005BE896293}" type="presParOf" srcId="{B47911F6-34AD-42B5-AD21-86A3F5C58F53}" destId="{0379C6D8-065B-4CFE-9FDF-A3A4480EA01F}" srcOrd="0" destOrd="0" presId="urn:microsoft.com/office/officeart/2005/8/layout/hierarchy1"/>
    <dgm:cxn modelId="{4BB94266-9FF6-4C85-BA60-0B79031FADF2}" type="presParOf" srcId="{0379C6D8-065B-4CFE-9FDF-A3A4480EA01F}" destId="{9E3A06A7-FA13-437F-A2A4-91DFA4721B60}" srcOrd="0" destOrd="0" presId="urn:microsoft.com/office/officeart/2005/8/layout/hierarchy1"/>
    <dgm:cxn modelId="{4F5573DF-7CB1-4D4F-AD88-C52761253975}" type="presParOf" srcId="{0379C6D8-065B-4CFE-9FDF-A3A4480EA01F}" destId="{D2340EA8-9517-4306-8FA3-61E70F6EDCF0}" srcOrd="1" destOrd="0" presId="urn:microsoft.com/office/officeart/2005/8/layout/hierarchy1"/>
    <dgm:cxn modelId="{B72909A2-1883-4BDD-8EF3-FC801511B3C1}" type="presParOf" srcId="{B47911F6-34AD-42B5-AD21-86A3F5C58F53}" destId="{986D31C3-9D7E-43AD-9031-1E52700B44B4}" srcOrd="1" destOrd="0" presId="urn:microsoft.com/office/officeart/2005/8/layout/hierarchy1"/>
    <dgm:cxn modelId="{3CF3AEE4-7C7E-4FB1-AFCB-6E0472E78969}" type="presParOf" srcId="{986D31C3-9D7E-43AD-9031-1E52700B44B4}" destId="{FFF47F14-4039-4B35-B557-5F39D5C8AC9B}" srcOrd="0" destOrd="0" presId="urn:microsoft.com/office/officeart/2005/8/layout/hierarchy1"/>
    <dgm:cxn modelId="{F0908846-6569-48EF-9474-AE260C20AC3F}" type="presParOf" srcId="{986D31C3-9D7E-43AD-9031-1E52700B44B4}" destId="{318722DD-0CF7-4A8A-9001-1AF7F0BE326E}" srcOrd="1" destOrd="0" presId="urn:microsoft.com/office/officeart/2005/8/layout/hierarchy1"/>
    <dgm:cxn modelId="{D6867187-F1CD-4BA4-8E9E-1053AA668612}" type="presParOf" srcId="{318722DD-0CF7-4A8A-9001-1AF7F0BE326E}" destId="{E1E7E2EB-2493-416C-94A2-0BDE6848ADA9}" srcOrd="0" destOrd="0" presId="urn:microsoft.com/office/officeart/2005/8/layout/hierarchy1"/>
    <dgm:cxn modelId="{8B742022-1D33-403E-B480-4F83A377BCF4}" type="presParOf" srcId="{E1E7E2EB-2493-416C-94A2-0BDE6848ADA9}" destId="{82ED0B90-7305-4E4D-8D6F-303CA00C069D}" srcOrd="0" destOrd="0" presId="urn:microsoft.com/office/officeart/2005/8/layout/hierarchy1"/>
    <dgm:cxn modelId="{6E10CFFD-03B2-4001-BA34-21BE8B6722B7}" type="presParOf" srcId="{E1E7E2EB-2493-416C-94A2-0BDE6848ADA9}" destId="{E962E3D0-9AE7-4379-AAEC-9E28AB3C3FEA}" srcOrd="1" destOrd="0" presId="urn:microsoft.com/office/officeart/2005/8/layout/hierarchy1"/>
    <dgm:cxn modelId="{F6AFF03A-2901-4600-A6FB-2F81334ADDB4}" type="presParOf" srcId="{318722DD-0CF7-4A8A-9001-1AF7F0BE326E}" destId="{CF45F0FF-5EF4-449F-B1AB-85644E410561}" srcOrd="1" destOrd="0" presId="urn:microsoft.com/office/officeart/2005/8/layout/hierarchy1"/>
    <dgm:cxn modelId="{002859EA-BAE4-4B47-85EE-4489B19F94E1}" type="presParOf" srcId="{986D31C3-9D7E-43AD-9031-1E52700B44B4}" destId="{2BF49412-ED1F-4465-BD7E-82233855208A}" srcOrd="2" destOrd="0" presId="urn:microsoft.com/office/officeart/2005/8/layout/hierarchy1"/>
    <dgm:cxn modelId="{1EDD0889-9D29-4A7E-B372-C88E3511B85C}" type="presParOf" srcId="{986D31C3-9D7E-43AD-9031-1E52700B44B4}" destId="{036F8F71-E064-4821-85DB-2317AC0C329F}" srcOrd="3" destOrd="0" presId="urn:microsoft.com/office/officeart/2005/8/layout/hierarchy1"/>
    <dgm:cxn modelId="{53A2023B-2754-42F4-8393-672F18B5A7EE}" type="presParOf" srcId="{036F8F71-E064-4821-85DB-2317AC0C329F}" destId="{1A3B083C-0210-4960-AB4E-D2CF6E46E91B}" srcOrd="0" destOrd="0" presId="urn:microsoft.com/office/officeart/2005/8/layout/hierarchy1"/>
    <dgm:cxn modelId="{85296552-3760-4A1C-9B8F-37D3AA4721A7}" type="presParOf" srcId="{1A3B083C-0210-4960-AB4E-D2CF6E46E91B}" destId="{BD003825-7030-45FF-B17C-4CD3162966D8}" srcOrd="0" destOrd="0" presId="urn:microsoft.com/office/officeart/2005/8/layout/hierarchy1"/>
    <dgm:cxn modelId="{7811EA8F-8F32-4BAA-8A0E-0F34EF6C624B}" type="presParOf" srcId="{1A3B083C-0210-4960-AB4E-D2CF6E46E91B}" destId="{94D3874D-0076-4F09-B5C8-41D26B7FBB87}" srcOrd="1" destOrd="0" presId="urn:microsoft.com/office/officeart/2005/8/layout/hierarchy1"/>
    <dgm:cxn modelId="{F119C819-8263-417C-B047-8321A6B4DC50}" type="presParOf" srcId="{036F8F71-E064-4821-85DB-2317AC0C329F}" destId="{FF64A109-97B1-49B7-837F-FD3CB5926D68}" srcOrd="1" destOrd="0" presId="urn:microsoft.com/office/officeart/2005/8/layout/hierarchy1"/>
    <dgm:cxn modelId="{BB69A585-445B-4E5F-95A8-0185743D1D42}" type="presParOf" srcId="{FF64A109-97B1-49B7-837F-FD3CB5926D68}" destId="{92F9E245-AC44-4C45-AF1D-05590666448A}" srcOrd="0" destOrd="0" presId="urn:microsoft.com/office/officeart/2005/8/layout/hierarchy1"/>
    <dgm:cxn modelId="{AB628C92-67E7-459E-9D2C-4C7688F900AE}" type="presParOf" srcId="{FF64A109-97B1-49B7-837F-FD3CB5926D68}" destId="{A9D3ED9A-A218-412D-94D4-5CD2A7F1572B}" srcOrd="1" destOrd="0" presId="urn:microsoft.com/office/officeart/2005/8/layout/hierarchy1"/>
    <dgm:cxn modelId="{9F271669-1AC5-45E9-AC06-35ABD3089C8D}" type="presParOf" srcId="{A9D3ED9A-A218-412D-94D4-5CD2A7F1572B}" destId="{D0A5C4D0-8BDD-4D9D-A29A-06E45D1211AC}" srcOrd="0" destOrd="0" presId="urn:microsoft.com/office/officeart/2005/8/layout/hierarchy1"/>
    <dgm:cxn modelId="{E5007F19-0255-4AA0-B57F-D223B7453774}" type="presParOf" srcId="{D0A5C4D0-8BDD-4D9D-A29A-06E45D1211AC}" destId="{03670EBF-8C7E-4828-B94C-D910801625A4}" srcOrd="0" destOrd="0" presId="urn:microsoft.com/office/officeart/2005/8/layout/hierarchy1"/>
    <dgm:cxn modelId="{8C592000-9EA0-4EE2-8928-1D986DAF5E28}" type="presParOf" srcId="{D0A5C4D0-8BDD-4D9D-A29A-06E45D1211AC}" destId="{B7C8B601-6CA7-4126-BE4D-99B148908184}" srcOrd="1" destOrd="0" presId="urn:microsoft.com/office/officeart/2005/8/layout/hierarchy1"/>
    <dgm:cxn modelId="{872DCC2B-9012-449B-97A1-4F13C626AD2F}" type="presParOf" srcId="{A9D3ED9A-A218-412D-94D4-5CD2A7F1572B}" destId="{E704B7D0-A5E6-4DB4-8519-B834331FE8F4}" srcOrd="1" destOrd="0" presId="urn:microsoft.com/office/officeart/2005/8/layout/hierarchy1"/>
    <dgm:cxn modelId="{0AFB387D-521C-48E5-9AD7-7A765B977100}" type="presParOf" srcId="{E704B7D0-A5E6-4DB4-8519-B834331FE8F4}" destId="{2E383389-DE9D-4381-95A3-0514133FADE6}" srcOrd="0" destOrd="0" presId="urn:microsoft.com/office/officeart/2005/8/layout/hierarchy1"/>
    <dgm:cxn modelId="{BB2D3F2D-B2B7-4DAD-AC33-D2671E2B9604}" type="presParOf" srcId="{E704B7D0-A5E6-4DB4-8519-B834331FE8F4}" destId="{E0B368EC-9EC6-4074-9F1F-9CE44A7E470E}" srcOrd="1" destOrd="0" presId="urn:microsoft.com/office/officeart/2005/8/layout/hierarchy1"/>
    <dgm:cxn modelId="{70109D2B-AB57-4F19-B899-07743555D98C}" type="presParOf" srcId="{E0B368EC-9EC6-4074-9F1F-9CE44A7E470E}" destId="{F8D7B6CC-3111-42B4-8411-8358AC8976FA}" srcOrd="0" destOrd="0" presId="urn:microsoft.com/office/officeart/2005/8/layout/hierarchy1"/>
    <dgm:cxn modelId="{BC65D77E-4346-4D2F-A298-E55B3895C496}" type="presParOf" srcId="{F8D7B6CC-3111-42B4-8411-8358AC8976FA}" destId="{85AE412C-168C-40D7-ACAB-7E2A5D2E0BE4}" srcOrd="0" destOrd="0" presId="urn:microsoft.com/office/officeart/2005/8/layout/hierarchy1"/>
    <dgm:cxn modelId="{3BF38521-486E-43BF-A492-F15B2FB1EB4F}" type="presParOf" srcId="{F8D7B6CC-3111-42B4-8411-8358AC8976FA}" destId="{BA6E3F57-45C3-4F4E-B3C3-04266236DF1B}" srcOrd="1" destOrd="0" presId="urn:microsoft.com/office/officeart/2005/8/layout/hierarchy1"/>
    <dgm:cxn modelId="{0ABB7712-805A-4301-AABA-F3E7D401A990}" type="presParOf" srcId="{E0B368EC-9EC6-4074-9F1F-9CE44A7E470E}" destId="{ACFB6D46-74C4-4DD1-B9BC-F7672EC90589}" srcOrd="1" destOrd="0" presId="urn:microsoft.com/office/officeart/2005/8/layout/hierarchy1"/>
    <dgm:cxn modelId="{6494D1F9-7E47-4909-968C-11894EE70578}" type="presParOf" srcId="{ACFB6D46-74C4-4DD1-B9BC-F7672EC90589}" destId="{8DDE5640-5416-4C7B-AEDE-3C81A52203A0}" srcOrd="0" destOrd="0" presId="urn:microsoft.com/office/officeart/2005/8/layout/hierarchy1"/>
    <dgm:cxn modelId="{BEE144D9-CA1E-4756-823A-B1AA2582333B}" type="presParOf" srcId="{ACFB6D46-74C4-4DD1-B9BC-F7672EC90589}" destId="{83D06863-FD67-4F9E-97B4-3114BFA49670}" srcOrd="1" destOrd="0" presId="urn:microsoft.com/office/officeart/2005/8/layout/hierarchy1"/>
    <dgm:cxn modelId="{6B0CDB69-EACA-4CFB-89D2-B6F4C0C42478}" type="presParOf" srcId="{83D06863-FD67-4F9E-97B4-3114BFA49670}" destId="{7FF99E70-C969-461D-9579-BFA480EC7C1B}" srcOrd="0" destOrd="0" presId="urn:microsoft.com/office/officeart/2005/8/layout/hierarchy1"/>
    <dgm:cxn modelId="{25A87247-DED0-4153-B54D-F624206FD82A}" type="presParOf" srcId="{7FF99E70-C969-461D-9579-BFA480EC7C1B}" destId="{722CCB5E-8F08-4C84-908D-352A451660D9}" srcOrd="0" destOrd="0" presId="urn:microsoft.com/office/officeart/2005/8/layout/hierarchy1"/>
    <dgm:cxn modelId="{108380AB-84DB-4873-A844-8D6FCBE21B49}" type="presParOf" srcId="{7FF99E70-C969-461D-9579-BFA480EC7C1B}" destId="{16BE09AB-F499-4981-A771-A60B206FEB5A}" srcOrd="1" destOrd="0" presId="urn:microsoft.com/office/officeart/2005/8/layout/hierarchy1"/>
    <dgm:cxn modelId="{F0757B22-C378-4348-93B1-B0436100E371}" type="presParOf" srcId="{83D06863-FD67-4F9E-97B4-3114BFA49670}" destId="{C08C09F1-C52B-4CF5-A1DF-6870F2D1EEE9}" srcOrd="1" destOrd="0" presId="urn:microsoft.com/office/officeart/2005/8/layout/hierarchy1"/>
    <dgm:cxn modelId="{F3733920-D021-4DF6-B39E-4E23C23C7BC7}" type="presParOf" srcId="{ACFB6D46-74C4-4DD1-B9BC-F7672EC90589}" destId="{9D44DC93-28D7-4059-9B70-A834D5DF20F3}" srcOrd="2" destOrd="0" presId="urn:microsoft.com/office/officeart/2005/8/layout/hierarchy1"/>
    <dgm:cxn modelId="{AC735F51-12AB-4355-92C8-76FE0FBEE5D5}" type="presParOf" srcId="{ACFB6D46-74C4-4DD1-B9BC-F7672EC90589}" destId="{DDEDAB98-056D-4D69-8008-F2B69C48B99D}" srcOrd="3" destOrd="0" presId="urn:microsoft.com/office/officeart/2005/8/layout/hierarchy1"/>
    <dgm:cxn modelId="{94541242-DA4C-41BD-AFDC-A14DD6228FDB}" type="presParOf" srcId="{DDEDAB98-056D-4D69-8008-F2B69C48B99D}" destId="{50A752DD-4964-459F-B790-73FF96C24DDE}" srcOrd="0" destOrd="0" presId="urn:microsoft.com/office/officeart/2005/8/layout/hierarchy1"/>
    <dgm:cxn modelId="{255669C0-1D2D-422A-893F-C7C5F4CE62E1}" type="presParOf" srcId="{50A752DD-4964-459F-B790-73FF96C24DDE}" destId="{29CF66F1-B97A-4930-8A2B-533669C2A181}" srcOrd="0" destOrd="0" presId="urn:microsoft.com/office/officeart/2005/8/layout/hierarchy1"/>
    <dgm:cxn modelId="{85C69C7D-50E0-4427-8BDC-6BD905F1409E}" type="presParOf" srcId="{50A752DD-4964-459F-B790-73FF96C24DDE}" destId="{5493B81A-246B-428C-AC74-06175E89CEF5}" srcOrd="1" destOrd="0" presId="urn:microsoft.com/office/officeart/2005/8/layout/hierarchy1"/>
    <dgm:cxn modelId="{80673211-532A-4D13-8F11-B3821B1D588C}" type="presParOf" srcId="{DDEDAB98-056D-4D69-8008-F2B69C48B99D}" destId="{59E97EF2-E8F1-4614-B9F9-436B6B6B2A32}" srcOrd="1" destOrd="0" presId="urn:microsoft.com/office/officeart/2005/8/layout/hierarchy1"/>
    <dgm:cxn modelId="{A1CF3941-FECB-4557-AE6E-41D88AB2441E}" type="presParOf" srcId="{59E97EF2-E8F1-4614-B9F9-436B6B6B2A32}" destId="{789AA62E-5F9A-4069-9011-AE00A6DF7DEE}" srcOrd="0" destOrd="0" presId="urn:microsoft.com/office/officeart/2005/8/layout/hierarchy1"/>
    <dgm:cxn modelId="{DD44C0F1-6E27-4AAC-992D-E93599D4A0FC}" type="presParOf" srcId="{59E97EF2-E8F1-4614-B9F9-436B6B6B2A32}" destId="{2A8A285C-60A7-4A7D-8FDE-7A0104B6C528}" srcOrd="1" destOrd="0" presId="urn:microsoft.com/office/officeart/2005/8/layout/hierarchy1"/>
    <dgm:cxn modelId="{D27E38FC-02C4-42C9-B0D5-E7C658BC06C2}" type="presParOf" srcId="{2A8A285C-60A7-4A7D-8FDE-7A0104B6C528}" destId="{6DCC13E8-8873-4474-8D52-B1E0FB9DBB7A}" srcOrd="0" destOrd="0" presId="urn:microsoft.com/office/officeart/2005/8/layout/hierarchy1"/>
    <dgm:cxn modelId="{3D05F04A-E164-4000-885A-3F26A9B7972F}" type="presParOf" srcId="{6DCC13E8-8873-4474-8D52-B1E0FB9DBB7A}" destId="{F873C2FA-F7B7-4341-9871-44C14CC34514}" srcOrd="0" destOrd="0" presId="urn:microsoft.com/office/officeart/2005/8/layout/hierarchy1"/>
    <dgm:cxn modelId="{C1152C1B-0C79-4878-89FF-6ED49693EEAF}" type="presParOf" srcId="{6DCC13E8-8873-4474-8D52-B1E0FB9DBB7A}" destId="{B6BF2900-E6E3-4FE7-84C7-14FB35C94F00}" srcOrd="1" destOrd="0" presId="urn:microsoft.com/office/officeart/2005/8/layout/hierarchy1"/>
    <dgm:cxn modelId="{A283743A-BD7F-4EA5-B340-DCE008BC55DF}" type="presParOf" srcId="{2A8A285C-60A7-4A7D-8FDE-7A0104B6C528}" destId="{8774E695-223C-41E1-BA18-D01B22653188}" srcOrd="1" destOrd="0" presId="urn:microsoft.com/office/officeart/2005/8/layout/hierarchy1"/>
    <dgm:cxn modelId="{B946818D-65C7-4838-AC78-4D861E501733}" type="presParOf" srcId="{59E97EF2-E8F1-4614-B9F9-436B6B6B2A32}" destId="{32229736-2F41-4F24-A27D-BEE369A14911}" srcOrd="2" destOrd="0" presId="urn:microsoft.com/office/officeart/2005/8/layout/hierarchy1"/>
    <dgm:cxn modelId="{0672B24E-8BF9-4347-BAE7-D26D45FF1B04}" type="presParOf" srcId="{59E97EF2-E8F1-4614-B9F9-436B6B6B2A32}" destId="{7B264D83-C64C-4F83-A6C3-BB15967D5C52}" srcOrd="3" destOrd="0" presId="urn:microsoft.com/office/officeart/2005/8/layout/hierarchy1"/>
    <dgm:cxn modelId="{908701E7-A3A3-4AA0-9195-5325DAF66B49}" type="presParOf" srcId="{7B264D83-C64C-4F83-A6C3-BB15967D5C52}" destId="{24EAC007-6CD5-4B50-B977-DE352B646AAC}" srcOrd="0" destOrd="0" presId="urn:microsoft.com/office/officeart/2005/8/layout/hierarchy1"/>
    <dgm:cxn modelId="{9C6EAAE1-1219-4A89-899E-5CED4D598FB8}" type="presParOf" srcId="{24EAC007-6CD5-4B50-B977-DE352B646AAC}" destId="{7D1C1B94-95F2-4634-9EB0-56A8E984ABA6}" srcOrd="0" destOrd="0" presId="urn:microsoft.com/office/officeart/2005/8/layout/hierarchy1"/>
    <dgm:cxn modelId="{886CFE81-42CA-4F05-B0A4-1E82FAE54F0E}" type="presParOf" srcId="{24EAC007-6CD5-4B50-B977-DE352B646AAC}" destId="{E329DE3E-F44C-4FFF-BFC2-268077B4B183}" srcOrd="1" destOrd="0" presId="urn:microsoft.com/office/officeart/2005/8/layout/hierarchy1"/>
    <dgm:cxn modelId="{99718E92-3220-4513-86A8-DED4E9D7DE10}" type="presParOf" srcId="{7B264D83-C64C-4F83-A6C3-BB15967D5C52}" destId="{94CC9C9A-190A-463E-B369-DF3014475C22}" srcOrd="1" destOrd="0" presId="urn:microsoft.com/office/officeart/2005/8/layout/hierarchy1"/>
    <dgm:cxn modelId="{FE863CDA-8DFE-4389-86EC-845FA79E960D}" type="presParOf" srcId="{ACFB6D46-74C4-4DD1-B9BC-F7672EC90589}" destId="{1484CAD1-26C2-4340-80B4-CFAB0138FA16}" srcOrd="4" destOrd="0" presId="urn:microsoft.com/office/officeart/2005/8/layout/hierarchy1"/>
    <dgm:cxn modelId="{91E14A92-1EC9-446A-8D39-290754D4CA40}" type="presParOf" srcId="{ACFB6D46-74C4-4DD1-B9BC-F7672EC90589}" destId="{D6A0626A-CAC0-453B-9945-ACA65D192D8D}" srcOrd="5" destOrd="0" presId="urn:microsoft.com/office/officeart/2005/8/layout/hierarchy1"/>
    <dgm:cxn modelId="{53823429-E442-4E0E-9048-2ADB242E3C11}" type="presParOf" srcId="{D6A0626A-CAC0-453B-9945-ACA65D192D8D}" destId="{EC535283-7D76-4135-B725-ABB5C88C7304}" srcOrd="0" destOrd="0" presId="urn:microsoft.com/office/officeart/2005/8/layout/hierarchy1"/>
    <dgm:cxn modelId="{065BB754-C21F-4095-835A-B76CD93234DC}" type="presParOf" srcId="{EC535283-7D76-4135-B725-ABB5C88C7304}" destId="{80BC4DC2-1170-41B9-8D90-ABEA8F2A379F}" srcOrd="0" destOrd="0" presId="urn:microsoft.com/office/officeart/2005/8/layout/hierarchy1"/>
    <dgm:cxn modelId="{913FB333-AD18-461B-B528-A7CAC0F20606}" type="presParOf" srcId="{EC535283-7D76-4135-B725-ABB5C88C7304}" destId="{76D4B5F9-D001-41CE-84FC-9BA961A555DB}" srcOrd="1" destOrd="0" presId="urn:microsoft.com/office/officeart/2005/8/layout/hierarchy1"/>
    <dgm:cxn modelId="{B1CAF6DD-EA36-4DCE-948C-00E995FA7B06}" type="presParOf" srcId="{D6A0626A-CAC0-453B-9945-ACA65D192D8D}" destId="{54F8917B-4CD2-488D-AD6E-9B5158D5D0CD}" srcOrd="1" destOrd="0" presId="urn:microsoft.com/office/officeart/2005/8/layout/hierarchy1"/>
    <dgm:cxn modelId="{586D6E6B-75A4-4B8B-BA83-B1B105D43877}" type="presParOf" srcId="{986D31C3-9D7E-43AD-9031-1E52700B44B4}" destId="{99746C33-8028-4C73-9CEC-A252685D06F5}" srcOrd="4" destOrd="0" presId="urn:microsoft.com/office/officeart/2005/8/layout/hierarchy1"/>
    <dgm:cxn modelId="{114CCEA2-C6FC-4257-8AE4-0DA9D52FEC15}" type="presParOf" srcId="{986D31C3-9D7E-43AD-9031-1E52700B44B4}" destId="{F385E71F-469F-4E7D-915F-C03C1FDD84FF}" srcOrd="5" destOrd="0" presId="urn:microsoft.com/office/officeart/2005/8/layout/hierarchy1"/>
    <dgm:cxn modelId="{40FF3B2E-0F93-4A1C-A084-05BAFF30A78C}" type="presParOf" srcId="{F385E71F-469F-4E7D-915F-C03C1FDD84FF}" destId="{238966C0-B983-466B-B9F9-337BAF978096}" srcOrd="0" destOrd="0" presId="urn:microsoft.com/office/officeart/2005/8/layout/hierarchy1"/>
    <dgm:cxn modelId="{35E98443-5B41-4675-8C14-3F23D8B780D5}" type="presParOf" srcId="{238966C0-B983-466B-B9F9-337BAF978096}" destId="{D0854AFE-7286-450A-B43F-45EA9BC0C1E5}" srcOrd="0" destOrd="0" presId="urn:microsoft.com/office/officeart/2005/8/layout/hierarchy1"/>
    <dgm:cxn modelId="{6D6280C3-0798-4008-ABD7-FCA0594BA61D}" type="presParOf" srcId="{238966C0-B983-466B-B9F9-337BAF978096}" destId="{D95647CD-66A7-4599-B620-0DC1E18440DF}" srcOrd="1" destOrd="0" presId="urn:microsoft.com/office/officeart/2005/8/layout/hierarchy1"/>
    <dgm:cxn modelId="{94360AC4-1DCE-48F4-9BA7-6A8CC62240B3}" type="presParOf" srcId="{F385E71F-469F-4E7D-915F-C03C1FDD84FF}" destId="{9BEE6F8E-3DF5-4E3A-8E8F-41CBF89199D4}" srcOrd="1" destOrd="0" presId="urn:microsoft.com/office/officeart/2005/8/layout/hierarchy1"/>
    <dgm:cxn modelId="{CD7E1E0F-35C2-4EC6-BE49-61EA5C273917}" type="presParOf" srcId="{9BEE6F8E-3DF5-4E3A-8E8F-41CBF89199D4}" destId="{58ACB8C2-9970-4012-AED3-7B7E8DDD9F77}" srcOrd="0" destOrd="0" presId="urn:microsoft.com/office/officeart/2005/8/layout/hierarchy1"/>
    <dgm:cxn modelId="{82DCBDE2-5398-4740-BC87-9E810CDA5955}" type="presParOf" srcId="{9BEE6F8E-3DF5-4E3A-8E8F-41CBF89199D4}" destId="{D7BA583C-5E01-4890-9950-FBB209CCAF8E}" srcOrd="1" destOrd="0" presId="urn:microsoft.com/office/officeart/2005/8/layout/hierarchy1"/>
    <dgm:cxn modelId="{523DD24F-AFC3-4F80-AD98-13983D35E96D}" type="presParOf" srcId="{D7BA583C-5E01-4890-9950-FBB209CCAF8E}" destId="{E444181C-251C-4795-8DBE-D4279009983F}" srcOrd="0" destOrd="0" presId="urn:microsoft.com/office/officeart/2005/8/layout/hierarchy1"/>
    <dgm:cxn modelId="{41410842-FE62-42C9-AA2A-2C88F6E7F63E}" type="presParOf" srcId="{E444181C-251C-4795-8DBE-D4279009983F}" destId="{C663E9F8-88AC-4FAE-82A3-11077CB92622}" srcOrd="0" destOrd="0" presId="urn:microsoft.com/office/officeart/2005/8/layout/hierarchy1"/>
    <dgm:cxn modelId="{088555C5-9C34-4A3F-8EF3-41CBE18961F6}" type="presParOf" srcId="{E444181C-251C-4795-8DBE-D4279009983F}" destId="{EC921E8A-14BA-4A54-B90D-9C93E186D3BC}" srcOrd="1" destOrd="0" presId="urn:microsoft.com/office/officeart/2005/8/layout/hierarchy1"/>
    <dgm:cxn modelId="{FB63A257-81BB-4E35-BCE4-EAF70408FA6E}" type="presParOf" srcId="{D7BA583C-5E01-4890-9950-FBB209CCAF8E}" destId="{29C4FF6B-FFF5-4A01-8819-8C34341A25E1}" srcOrd="1" destOrd="0" presId="urn:microsoft.com/office/officeart/2005/8/layout/hierarchy1"/>
    <dgm:cxn modelId="{A54935D2-F8C0-44F1-AB6C-35B3462C800E}" type="presParOf" srcId="{986D31C3-9D7E-43AD-9031-1E52700B44B4}" destId="{3FF9CBC5-6FC2-4C31-8FBA-AA1660EECD8C}" srcOrd="6" destOrd="0" presId="urn:microsoft.com/office/officeart/2005/8/layout/hierarchy1"/>
    <dgm:cxn modelId="{DCC81672-419E-4A01-99D6-3FC158B70CCB}" type="presParOf" srcId="{986D31C3-9D7E-43AD-9031-1E52700B44B4}" destId="{11D26022-5F4F-4739-98FD-E3F00E4B3C05}" srcOrd="7" destOrd="0" presId="urn:microsoft.com/office/officeart/2005/8/layout/hierarchy1"/>
    <dgm:cxn modelId="{BE2B66B6-9444-435A-8AC4-B759FC029FCA}" type="presParOf" srcId="{11D26022-5F4F-4739-98FD-E3F00E4B3C05}" destId="{36BC10AF-18F0-49FB-A367-54795264AB7A}" srcOrd="0" destOrd="0" presId="urn:microsoft.com/office/officeart/2005/8/layout/hierarchy1"/>
    <dgm:cxn modelId="{AB3FADA4-B141-46EF-A468-977045E7B02A}" type="presParOf" srcId="{36BC10AF-18F0-49FB-A367-54795264AB7A}" destId="{8BE8FB1F-A6CA-4654-BF8E-E688513B8697}" srcOrd="0" destOrd="0" presId="urn:microsoft.com/office/officeart/2005/8/layout/hierarchy1"/>
    <dgm:cxn modelId="{E2AC867B-A282-4D39-B69C-E89C1A6B70BA}" type="presParOf" srcId="{36BC10AF-18F0-49FB-A367-54795264AB7A}" destId="{8B2F4FF7-DF31-46B3-8DDF-BF2C90C02A15}" srcOrd="1" destOrd="0" presId="urn:microsoft.com/office/officeart/2005/8/layout/hierarchy1"/>
    <dgm:cxn modelId="{26DF141F-635B-47A6-891A-F817E92F23B9}" type="presParOf" srcId="{11D26022-5F4F-4739-98FD-E3F00E4B3C05}" destId="{C1A9C78A-563F-49A1-9DE6-95A542F8DF1A}" srcOrd="1" destOrd="0" presId="urn:microsoft.com/office/officeart/2005/8/layout/hierarchy1"/>
    <dgm:cxn modelId="{CFD86871-2344-4D0F-9C22-AA7AB6697917}" type="presParOf" srcId="{C1A9C78A-563F-49A1-9DE6-95A542F8DF1A}" destId="{CF0BF91B-94AE-435A-89DD-CD040A8849D4}" srcOrd="0" destOrd="0" presId="urn:microsoft.com/office/officeart/2005/8/layout/hierarchy1"/>
    <dgm:cxn modelId="{151543E9-B6A2-4A86-8E82-7789EFDA5A1D}" type="presParOf" srcId="{C1A9C78A-563F-49A1-9DE6-95A542F8DF1A}" destId="{20BF04DA-A65A-4E4C-91C5-C556399C8949}" srcOrd="1" destOrd="0" presId="urn:microsoft.com/office/officeart/2005/8/layout/hierarchy1"/>
    <dgm:cxn modelId="{BE4AD193-92A0-4F43-8612-2E10BB8EFB01}" type="presParOf" srcId="{20BF04DA-A65A-4E4C-91C5-C556399C8949}" destId="{49A455A7-9EB5-4E95-9266-1F399812963D}" srcOrd="0" destOrd="0" presId="urn:microsoft.com/office/officeart/2005/8/layout/hierarchy1"/>
    <dgm:cxn modelId="{0B65727A-7387-405B-B303-6BA760C3D5F5}" type="presParOf" srcId="{49A455A7-9EB5-4E95-9266-1F399812963D}" destId="{EDE324F9-CD1D-46FC-A562-C615FB8EA08F}" srcOrd="0" destOrd="0" presId="urn:microsoft.com/office/officeart/2005/8/layout/hierarchy1"/>
    <dgm:cxn modelId="{3B373BAF-97B1-496B-994D-B9375742CA23}" type="presParOf" srcId="{49A455A7-9EB5-4E95-9266-1F399812963D}" destId="{6B08A931-12D3-43C6-A5AF-60FE529CB973}" srcOrd="1" destOrd="0" presId="urn:microsoft.com/office/officeart/2005/8/layout/hierarchy1"/>
    <dgm:cxn modelId="{EBF65EED-32DC-43D0-AE36-7DC3AD6C5847}" type="presParOf" srcId="{20BF04DA-A65A-4E4C-91C5-C556399C8949}" destId="{5FAD6D80-B599-43B7-9FBB-5A4BC77E53FD}" srcOrd="1" destOrd="0" presId="urn:microsoft.com/office/officeart/2005/8/layout/hierarchy1"/>
    <dgm:cxn modelId="{FD3F4D27-6A3E-4DE8-8BF9-77015B812AC4}" type="presParOf" srcId="{5FAD6D80-B599-43B7-9FBB-5A4BC77E53FD}" destId="{4D94CD37-3F36-478C-B156-46DC14B370E0}" srcOrd="0" destOrd="0" presId="urn:microsoft.com/office/officeart/2005/8/layout/hierarchy1"/>
    <dgm:cxn modelId="{F294C6A5-C32F-4B56-BABF-BC611DD06749}" type="presParOf" srcId="{5FAD6D80-B599-43B7-9FBB-5A4BC77E53FD}" destId="{5F4A578C-BA86-4D0F-A6E1-61E7A4484C8A}" srcOrd="1" destOrd="0" presId="urn:microsoft.com/office/officeart/2005/8/layout/hierarchy1"/>
    <dgm:cxn modelId="{EC516AEF-0567-4D00-8BEB-786CB96A976B}" type="presParOf" srcId="{5F4A578C-BA86-4D0F-A6E1-61E7A4484C8A}" destId="{2220BAF2-87FD-4F10-A1E5-22D8C5BC2102}" srcOrd="0" destOrd="0" presId="urn:microsoft.com/office/officeart/2005/8/layout/hierarchy1"/>
    <dgm:cxn modelId="{9107B92B-CB8F-4C9D-A259-053AD6C685CB}" type="presParOf" srcId="{2220BAF2-87FD-4F10-A1E5-22D8C5BC2102}" destId="{D5396899-3871-45F7-AB77-4A467BECFFC6}" srcOrd="0" destOrd="0" presId="urn:microsoft.com/office/officeart/2005/8/layout/hierarchy1"/>
    <dgm:cxn modelId="{68CAEFEB-ECD4-44BC-A004-3F55CB9A1B41}" type="presParOf" srcId="{2220BAF2-87FD-4F10-A1E5-22D8C5BC2102}" destId="{A3839474-7393-48BF-987C-890FEF036F61}" srcOrd="1" destOrd="0" presId="urn:microsoft.com/office/officeart/2005/8/layout/hierarchy1"/>
    <dgm:cxn modelId="{7A847A65-4A3A-49D8-8C7D-D9828E2F3E3B}" type="presParOf" srcId="{5F4A578C-BA86-4D0F-A6E1-61E7A4484C8A}" destId="{5BA1FB82-2B13-4BE1-B16F-12FA429C639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C205BF1C-4CAF-4636-BE30-069EEBE75D7C}">
      <dgm:prSet phldrT="[Text]" custT="1"/>
      <dgm:spPr>
        <a:ln>
          <a:solidFill>
            <a:schemeClr val="accent3"/>
          </a:solidFill>
        </a:ln>
      </dgm:spPr>
      <dgm:t>
        <a:bodyPr/>
        <a:lstStyle/>
        <a:p>
          <a:r>
            <a:rPr lang="en-US" sz="1200" dirty="0">
              <a:latin typeface="Consolas" panose="020B0609020204030204" pitchFamily="49" charset="0"/>
            </a:rPr>
            <a:t>Visual3D</a:t>
          </a:r>
        </a:p>
      </dgm:t>
    </dgm:pt>
    <dgm:pt modelId="{C1DC4C20-A7C0-48B7-8D32-2EEC467CF350}" type="parTrans" cxnId="{F732B304-44F1-4471-996E-3CB6E02D3428}">
      <dgm:prSet/>
      <dgm:spPr/>
      <dgm:t>
        <a:bodyPr/>
        <a:lstStyle/>
        <a:p>
          <a:endParaRPr lang="en-US"/>
        </a:p>
      </dgm:t>
    </dgm:pt>
    <dgm:pt modelId="{2D75F366-06AC-49B4-A9D4-292CA584BDB9}" type="sibTrans" cxnId="{F732B304-44F1-4471-996E-3CB6E02D3428}">
      <dgm:prSet/>
      <dgm:spPr/>
      <dgm:t>
        <a:bodyPr/>
        <a:lstStyle/>
        <a:p>
          <a:endParaRPr lang="en-US"/>
        </a:p>
      </dgm:t>
    </dgm:pt>
    <dgm:pt modelId="{66266941-66DD-4889-8E5C-9249B0CCE8CC}">
      <dgm:prSet phldrT="[Text]" custT="1"/>
      <dgm:spPr>
        <a:ln>
          <a:solidFill>
            <a:schemeClr val="accent3"/>
          </a:solidFill>
        </a:ln>
      </dgm:spPr>
      <dgm:t>
        <a:bodyPr/>
        <a:lstStyle/>
        <a:p>
          <a:r>
            <a:rPr lang="en-US" sz="1200" dirty="0">
              <a:latin typeface="Consolas" panose="020B0609020204030204" pitchFamily="49" charset="0"/>
            </a:rPr>
            <a:t>UIElement3D</a:t>
          </a:r>
        </a:p>
      </dgm:t>
    </dgm:pt>
    <dgm:pt modelId="{E0A86248-EAB8-4246-B998-69E342ABE647}" type="parTrans" cxnId="{19077EBB-5F10-4715-ADDA-E904AF55309D}">
      <dgm:prSet/>
      <dgm:spPr/>
      <dgm:t>
        <a:bodyPr/>
        <a:lstStyle/>
        <a:p>
          <a:endParaRPr lang="en-US"/>
        </a:p>
      </dgm:t>
    </dgm:pt>
    <dgm:pt modelId="{F5F046E9-CD11-4BD8-A3DE-50F8EB5A758A}" type="sibTrans" cxnId="{19077EBB-5F10-4715-ADDA-E904AF55309D}">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39DACB45-6A70-4EA0-B3CE-F1F21A6D8745}" type="pres">
      <dgm:prSet presAssocID="{59C94B04-C689-4C98-B1EA-437CF48A6731}" presName="hierRoot1" presStyleCnt="0"/>
      <dgm:spPr/>
    </dgm:pt>
    <dgm:pt modelId="{F5ABA5C1-7CE6-4A8B-B49F-C0DBFDA5E9C7}" type="pres">
      <dgm:prSet presAssocID="{59C94B04-C689-4C98-B1EA-437CF48A6731}" presName="composite" presStyleCnt="0"/>
      <dgm:spPr/>
    </dgm:pt>
    <dgm:pt modelId="{0356AC82-628C-4031-95C5-931B329B2F40}" type="pres">
      <dgm:prSet presAssocID="{59C94B04-C689-4C98-B1EA-437CF48A6731}" presName="background" presStyleLbl="node0" presStyleIdx="0" presStyleCnt="1"/>
      <dgm:spPr/>
    </dgm:pt>
    <dgm:pt modelId="{0DD162B0-DDE1-416D-9724-B6857DDC3AAE}" type="pres">
      <dgm:prSet presAssocID="{59C94B04-C689-4C98-B1EA-437CF48A6731}" presName="text" presStyleLbl="fgAcc0" presStyleIdx="0" presStyleCnt="1">
        <dgm:presLayoutVars>
          <dgm:chPref val="3"/>
        </dgm:presLayoutVars>
      </dgm:prSet>
      <dgm:spPr/>
    </dgm:pt>
    <dgm:pt modelId="{BA8E246F-FD94-4F25-8CEB-F68A4E4ED260}" type="pres">
      <dgm:prSet presAssocID="{59C94B04-C689-4C98-B1EA-437CF48A6731}" presName="hierChild2" presStyleCnt="0"/>
      <dgm:spPr/>
    </dgm:pt>
    <dgm:pt modelId="{B545B910-AD68-4BCA-947F-23916098B2DC}" type="pres">
      <dgm:prSet presAssocID="{3338D6AC-9A90-430F-96E1-3CDCDE6A5725}" presName="Name10" presStyleLbl="parChTrans1D2" presStyleIdx="0" presStyleCnt="1"/>
      <dgm:spPr/>
    </dgm:pt>
    <dgm:pt modelId="{581F1A8B-2AF8-4E9E-8287-5D5FBB855524}" type="pres">
      <dgm:prSet presAssocID="{1E9B0D1D-66AC-47FE-8585-D514C2388683}" presName="hierRoot2" presStyleCnt="0"/>
      <dgm:spPr/>
    </dgm:pt>
    <dgm:pt modelId="{9F8E64EB-D52F-43AF-B99B-BD4493CF6F1F}" type="pres">
      <dgm:prSet presAssocID="{1E9B0D1D-66AC-47FE-8585-D514C2388683}" presName="composite2" presStyleCnt="0"/>
      <dgm:spPr/>
    </dgm:pt>
    <dgm:pt modelId="{5C9B4F18-93E1-4353-A7CF-18C63EE4CBE5}" type="pres">
      <dgm:prSet presAssocID="{1E9B0D1D-66AC-47FE-8585-D514C2388683}" presName="background2" presStyleLbl="node2" presStyleIdx="0" presStyleCnt="1"/>
      <dgm:spPr/>
    </dgm:pt>
    <dgm:pt modelId="{D19E64B4-3E99-4C9E-A075-7C7754226C22}" type="pres">
      <dgm:prSet presAssocID="{1E9B0D1D-66AC-47FE-8585-D514C2388683}" presName="text2" presStyleLbl="fgAcc2" presStyleIdx="0" presStyleCnt="1">
        <dgm:presLayoutVars>
          <dgm:chPref val="3"/>
        </dgm:presLayoutVars>
      </dgm:prSet>
      <dgm:spPr/>
    </dgm:pt>
    <dgm:pt modelId="{4B9D5598-479D-489B-8D75-56C1BA707384}" type="pres">
      <dgm:prSet presAssocID="{1E9B0D1D-66AC-47FE-8585-D514C2388683}" presName="hierChild3" presStyleCnt="0"/>
      <dgm:spPr/>
    </dgm:pt>
    <dgm:pt modelId="{86D1899E-324D-4321-93AC-35546F821945}" type="pres">
      <dgm:prSet presAssocID="{C1DC4C20-A7C0-48B7-8D32-2EEC467CF350}" presName="Name17" presStyleLbl="parChTrans1D3" presStyleIdx="0" presStyleCnt="1"/>
      <dgm:spPr/>
    </dgm:pt>
    <dgm:pt modelId="{28C9FBDC-E53E-462E-900A-4C997DF46F48}" type="pres">
      <dgm:prSet presAssocID="{C205BF1C-4CAF-4636-BE30-069EEBE75D7C}" presName="hierRoot3" presStyleCnt="0"/>
      <dgm:spPr/>
    </dgm:pt>
    <dgm:pt modelId="{4A10257F-D947-4924-BC68-66ED88CAD562}" type="pres">
      <dgm:prSet presAssocID="{C205BF1C-4CAF-4636-BE30-069EEBE75D7C}" presName="composite3" presStyleCnt="0"/>
      <dgm:spPr/>
    </dgm:pt>
    <dgm:pt modelId="{4C9DFE92-04B7-473C-A4FD-B2CB6108BED1}" type="pres">
      <dgm:prSet presAssocID="{C205BF1C-4CAF-4636-BE30-069EEBE75D7C}" presName="background3" presStyleLbl="node3" presStyleIdx="0" presStyleCnt="1"/>
      <dgm:spPr>
        <a:solidFill>
          <a:schemeClr val="accent3"/>
        </a:solidFill>
      </dgm:spPr>
    </dgm:pt>
    <dgm:pt modelId="{1B81B62F-73A1-49BE-AA57-E31D42FC4775}" type="pres">
      <dgm:prSet presAssocID="{C205BF1C-4CAF-4636-BE30-069EEBE75D7C}" presName="text3" presStyleLbl="fgAcc3" presStyleIdx="0" presStyleCnt="1">
        <dgm:presLayoutVars>
          <dgm:chPref val="3"/>
        </dgm:presLayoutVars>
      </dgm:prSet>
      <dgm:spPr/>
    </dgm:pt>
    <dgm:pt modelId="{878E27A6-9D30-4145-B924-98A27BA2AB1E}" type="pres">
      <dgm:prSet presAssocID="{C205BF1C-4CAF-4636-BE30-069EEBE75D7C}" presName="hierChild4" presStyleCnt="0"/>
      <dgm:spPr/>
    </dgm:pt>
    <dgm:pt modelId="{58ACB8C2-9970-4012-AED3-7B7E8DDD9F77}" type="pres">
      <dgm:prSet presAssocID="{E0A86248-EAB8-4246-B998-69E342ABE647}" presName="Name23" presStyleLbl="parChTrans1D4" presStyleIdx="0" presStyleCnt="1"/>
      <dgm:spPr/>
    </dgm:pt>
    <dgm:pt modelId="{D7BA583C-5E01-4890-9950-FBB209CCAF8E}" type="pres">
      <dgm:prSet presAssocID="{66266941-66DD-4889-8E5C-9249B0CCE8CC}" presName="hierRoot4" presStyleCnt="0"/>
      <dgm:spPr/>
    </dgm:pt>
    <dgm:pt modelId="{E444181C-251C-4795-8DBE-D4279009983F}" type="pres">
      <dgm:prSet presAssocID="{66266941-66DD-4889-8E5C-9249B0CCE8CC}" presName="composite4" presStyleCnt="0"/>
      <dgm:spPr/>
    </dgm:pt>
    <dgm:pt modelId="{C663E9F8-88AC-4FAE-82A3-11077CB92622}" type="pres">
      <dgm:prSet presAssocID="{66266941-66DD-4889-8E5C-9249B0CCE8CC}" presName="background4" presStyleLbl="node4" presStyleIdx="0" presStyleCnt="1"/>
      <dgm:spPr>
        <a:solidFill>
          <a:schemeClr val="accent3"/>
        </a:solidFill>
      </dgm:spPr>
    </dgm:pt>
    <dgm:pt modelId="{EC921E8A-14BA-4A54-B90D-9C93E186D3BC}" type="pres">
      <dgm:prSet presAssocID="{66266941-66DD-4889-8E5C-9249B0CCE8CC}" presName="text4" presStyleLbl="fgAcc4" presStyleIdx="0" presStyleCnt="1">
        <dgm:presLayoutVars>
          <dgm:chPref val="3"/>
        </dgm:presLayoutVars>
      </dgm:prSet>
      <dgm:spPr/>
    </dgm:pt>
    <dgm:pt modelId="{29C4FF6B-FFF5-4A01-8819-8C34341A25E1}" type="pres">
      <dgm:prSet presAssocID="{66266941-66DD-4889-8E5C-9249B0CCE8CC}" presName="hierChild5" presStyleCnt="0"/>
      <dgm:spPr/>
    </dgm:pt>
  </dgm:ptLst>
  <dgm:cxnLst>
    <dgm:cxn modelId="{F732B304-44F1-4471-996E-3CB6E02D3428}" srcId="{1E9B0D1D-66AC-47FE-8585-D514C2388683}" destId="{C205BF1C-4CAF-4636-BE30-069EEBE75D7C}" srcOrd="0" destOrd="0" parTransId="{C1DC4C20-A7C0-48B7-8D32-2EEC467CF350}" sibTransId="{2D75F366-06AC-49B4-A9D4-292CA584BDB9}"/>
    <dgm:cxn modelId="{4B15A741-A46F-42B9-A67C-29D921D65180}" type="presOf" srcId="{C1DC4C20-A7C0-48B7-8D32-2EEC467CF350}" destId="{86D1899E-324D-4321-93AC-35546F821945}"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FC9CCE57-4093-422A-9F36-10F08992BC88}" type="presOf" srcId="{66266941-66DD-4889-8E5C-9249B0CCE8CC}" destId="{EC921E8A-14BA-4A54-B90D-9C93E186D3BC}" srcOrd="0" destOrd="0" presId="urn:microsoft.com/office/officeart/2005/8/layout/hierarchy1"/>
    <dgm:cxn modelId="{02797678-F7D5-4343-B7F3-C2F2DB93B3EA}" type="presOf" srcId="{B72643A2-31C5-4F2B-8925-D818D9A85155}" destId="{91431C5F-1D46-4F42-8EFF-71294F103580}" srcOrd="0" destOrd="0" presId="urn:microsoft.com/office/officeart/2005/8/layout/hierarchy1"/>
    <dgm:cxn modelId="{C36901B1-AFB5-45B1-B333-69CCCC66FF78}" type="presOf" srcId="{1E9B0D1D-66AC-47FE-8585-D514C2388683}" destId="{D19E64B4-3E99-4C9E-A075-7C7754226C22}" srcOrd="0" destOrd="0" presId="urn:microsoft.com/office/officeart/2005/8/layout/hierarchy1"/>
    <dgm:cxn modelId="{19077EBB-5F10-4715-ADDA-E904AF55309D}" srcId="{C205BF1C-4CAF-4636-BE30-069EEBE75D7C}" destId="{66266941-66DD-4889-8E5C-9249B0CCE8CC}" srcOrd="0" destOrd="0" parTransId="{E0A86248-EAB8-4246-B998-69E342ABE647}" sibTransId="{F5F046E9-CD11-4BD8-A3DE-50F8EB5A758A}"/>
    <dgm:cxn modelId="{B99168D3-5325-40B3-BF54-A7D1F3265338}" type="presOf" srcId="{59C94B04-C689-4C98-B1EA-437CF48A6731}" destId="{0DD162B0-DDE1-416D-9724-B6857DDC3AAE}" srcOrd="0" destOrd="0" presId="urn:microsoft.com/office/officeart/2005/8/layout/hierarchy1"/>
    <dgm:cxn modelId="{C2B9BDD6-E0C7-4FAB-AE5D-48443686C611}" type="presOf" srcId="{E0A86248-EAB8-4246-B998-69E342ABE647}" destId="{58ACB8C2-9970-4012-AED3-7B7E8DDD9F77}" srcOrd="0" destOrd="0" presId="urn:microsoft.com/office/officeart/2005/8/layout/hierarchy1"/>
    <dgm:cxn modelId="{724066E0-E696-4FD3-995B-CA55F2A576E3}" type="presOf" srcId="{C205BF1C-4CAF-4636-BE30-069EEBE75D7C}" destId="{1B81B62F-73A1-49BE-AA57-E31D42FC4775}"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000CDF4-CBBA-4A72-9FBD-DE8135AD3E67}" type="presOf" srcId="{3338D6AC-9A90-430F-96E1-3CDCDE6A5725}" destId="{B545B910-AD68-4BCA-947F-23916098B2DC}" srcOrd="0" destOrd="0" presId="urn:microsoft.com/office/officeart/2005/8/layout/hierarchy1"/>
    <dgm:cxn modelId="{315D924A-D397-4522-BD4F-AD818F683899}" type="presParOf" srcId="{91431C5F-1D46-4F42-8EFF-71294F103580}" destId="{39DACB45-6A70-4EA0-B3CE-F1F21A6D8745}" srcOrd="0" destOrd="0" presId="urn:microsoft.com/office/officeart/2005/8/layout/hierarchy1"/>
    <dgm:cxn modelId="{1EF2BA2E-72CA-4330-846D-3F0E16A8FA2D}" type="presParOf" srcId="{39DACB45-6A70-4EA0-B3CE-F1F21A6D8745}" destId="{F5ABA5C1-7CE6-4A8B-B49F-C0DBFDA5E9C7}" srcOrd="0" destOrd="0" presId="urn:microsoft.com/office/officeart/2005/8/layout/hierarchy1"/>
    <dgm:cxn modelId="{60548EAF-EE87-464C-BA09-0BC948B3A35D}" type="presParOf" srcId="{F5ABA5C1-7CE6-4A8B-B49F-C0DBFDA5E9C7}" destId="{0356AC82-628C-4031-95C5-931B329B2F40}" srcOrd="0" destOrd="0" presId="urn:microsoft.com/office/officeart/2005/8/layout/hierarchy1"/>
    <dgm:cxn modelId="{D3E6B250-24F9-48FF-95EA-FA97C214BF4C}" type="presParOf" srcId="{F5ABA5C1-7CE6-4A8B-B49F-C0DBFDA5E9C7}" destId="{0DD162B0-DDE1-416D-9724-B6857DDC3AAE}" srcOrd="1" destOrd="0" presId="urn:microsoft.com/office/officeart/2005/8/layout/hierarchy1"/>
    <dgm:cxn modelId="{B7EA8804-D5CF-4267-8C28-5E556ABAECBC}" type="presParOf" srcId="{39DACB45-6A70-4EA0-B3CE-F1F21A6D8745}" destId="{BA8E246F-FD94-4F25-8CEB-F68A4E4ED260}" srcOrd="1" destOrd="0" presId="urn:microsoft.com/office/officeart/2005/8/layout/hierarchy1"/>
    <dgm:cxn modelId="{14893E19-AA18-407D-8780-E3F2503311C9}" type="presParOf" srcId="{BA8E246F-FD94-4F25-8CEB-F68A4E4ED260}" destId="{B545B910-AD68-4BCA-947F-23916098B2DC}" srcOrd="0" destOrd="0" presId="urn:microsoft.com/office/officeart/2005/8/layout/hierarchy1"/>
    <dgm:cxn modelId="{F4661E5A-BFBF-4BE2-8C61-1B37B8D8BB8A}" type="presParOf" srcId="{BA8E246F-FD94-4F25-8CEB-F68A4E4ED260}" destId="{581F1A8B-2AF8-4E9E-8287-5D5FBB855524}" srcOrd="1" destOrd="0" presId="urn:microsoft.com/office/officeart/2005/8/layout/hierarchy1"/>
    <dgm:cxn modelId="{18041033-CE45-496A-ACDE-5C61668CBD6C}" type="presParOf" srcId="{581F1A8B-2AF8-4E9E-8287-5D5FBB855524}" destId="{9F8E64EB-D52F-43AF-B99B-BD4493CF6F1F}" srcOrd="0" destOrd="0" presId="urn:microsoft.com/office/officeart/2005/8/layout/hierarchy1"/>
    <dgm:cxn modelId="{B7B0A2DE-EEB9-44DA-BF17-9331FE366377}" type="presParOf" srcId="{9F8E64EB-D52F-43AF-B99B-BD4493CF6F1F}" destId="{5C9B4F18-93E1-4353-A7CF-18C63EE4CBE5}" srcOrd="0" destOrd="0" presId="urn:microsoft.com/office/officeart/2005/8/layout/hierarchy1"/>
    <dgm:cxn modelId="{E7C283ED-441F-4B28-A3DD-194DF5B13CDB}" type="presParOf" srcId="{9F8E64EB-D52F-43AF-B99B-BD4493CF6F1F}" destId="{D19E64B4-3E99-4C9E-A075-7C7754226C22}" srcOrd="1" destOrd="0" presId="urn:microsoft.com/office/officeart/2005/8/layout/hierarchy1"/>
    <dgm:cxn modelId="{5187A733-5B83-49E9-9519-9482575FA04B}" type="presParOf" srcId="{581F1A8B-2AF8-4E9E-8287-5D5FBB855524}" destId="{4B9D5598-479D-489B-8D75-56C1BA707384}" srcOrd="1" destOrd="0" presId="urn:microsoft.com/office/officeart/2005/8/layout/hierarchy1"/>
    <dgm:cxn modelId="{9133F9A2-71AD-4E1B-A92D-62DD65668127}" type="presParOf" srcId="{4B9D5598-479D-489B-8D75-56C1BA707384}" destId="{86D1899E-324D-4321-93AC-35546F821945}" srcOrd="0" destOrd="0" presId="urn:microsoft.com/office/officeart/2005/8/layout/hierarchy1"/>
    <dgm:cxn modelId="{C2074C1F-9BBF-4F27-B5D7-E02CA7EB7DD7}" type="presParOf" srcId="{4B9D5598-479D-489B-8D75-56C1BA707384}" destId="{28C9FBDC-E53E-462E-900A-4C997DF46F48}" srcOrd="1" destOrd="0" presId="urn:microsoft.com/office/officeart/2005/8/layout/hierarchy1"/>
    <dgm:cxn modelId="{C70FDD41-480A-4AD1-BF82-2E0D7B9D978C}" type="presParOf" srcId="{28C9FBDC-E53E-462E-900A-4C997DF46F48}" destId="{4A10257F-D947-4924-BC68-66ED88CAD562}" srcOrd="0" destOrd="0" presId="urn:microsoft.com/office/officeart/2005/8/layout/hierarchy1"/>
    <dgm:cxn modelId="{12C025CF-51F7-4FF1-85D4-C0F7D4AA73F6}" type="presParOf" srcId="{4A10257F-D947-4924-BC68-66ED88CAD562}" destId="{4C9DFE92-04B7-473C-A4FD-B2CB6108BED1}" srcOrd="0" destOrd="0" presId="urn:microsoft.com/office/officeart/2005/8/layout/hierarchy1"/>
    <dgm:cxn modelId="{90623F39-8FFA-47B7-90B9-E61EA721DF40}" type="presParOf" srcId="{4A10257F-D947-4924-BC68-66ED88CAD562}" destId="{1B81B62F-73A1-49BE-AA57-E31D42FC4775}" srcOrd="1" destOrd="0" presId="urn:microsoft.com/office/officeart/2005/8/layout/hierarchy1"/>
    <dgm:cxn modelId="{79BC7DD0-9DC6-452A-8797-256C11731E63}" type="presParOf" srcId="{28C9FBDC-E53E-462E-900A-4C997DF46F48}" destId="{878E27A6-9D30-4145-B924-98A27BA2AB1E}" srcOrd="1" destOrd="0" presId="urn:microsoft.com/office/officeart/2005/8/layout/hierarchy1"/>
    <dgm:cxn modelId="{C0D709A4-EE3B-448E-BB68-EC33612B4F1B}" type="presParOf" srcId="{878E27A6-9D30-4145-B924-98A27BA2AB1E}" destId="{58ACB8C2-9970-4012-AED3-7B7E8DDD9F77}" srcOrd="0" destOrd="0" presId="urn:microsoft.com/office/officeart/2005/8/layout/hierarchy1"/>
    <dgm:cxn modelId="{44C3F1D0-6CAA-4AE5-94CD-2F930F7EBE51}" type="presParOf" srcId="{878E27A6-9D30-4145-B924-98A27BA2AB1E}" destId="{D7BA583C-5E01-4890-9950-FBB209CCAF8E}" srcOrd="1" destOrd="0" presId="urn:microsoft.com/office/officeart/2005/8/layout/hierarchy1"/>
    <dgm:cxn modelId="{D3CD58DF-82A6-47D2-B7D5-276406886D13}" type="presParOf" srcId="{D7BA583C-5E01-4890-9950-FBB209CCAF8E}" destId="{E444181C-251C-4795-8DBE-D4279009983F}" srcOrd="0" destOrd="0" presId="urn:microsoft.com/office/officeart/2005/8/layout/hierarchy1"/>
    <dgm:cxn modelId="{3BE7F6F6-2EA1-45C1-BDF6-A711191E3441}" type="presParOf" srcId="{E444181C-251C-4795-8DBE-D4279009983F}" destId="{C663E9F8-88AC-4FAE-82A3-11077CB92622}" srcOrd="0" destOrd="0" presId="urn:microsoft.com/office/officeart/2005/8/layout/hierarchy1"/>
    <dgm:cxn modelId="{B3194B20-1E28-4EEA-A2A7-18E67C1476CF}" type="presParOf" srcId="{E444181C-251C-4795-8DBE-D4279009983F}" destId="{EC921E8A-14BA-4A54-B90D-9C93E186D3BC}" srcOrd="1" destOrd="0" presId="urn:microsoft.com/office/officeart/2005/8/layout/hierarchy1"/>
    <dgm:cxn modelId="{FAC8C1AD-3970-4FD2-B4A5-423C4E84A872}" type="presParOf" srcId="{D7BA583C-5E01-4890-9950-FBB209CCAF8E}" destId="{29C4FF6B-FFF5-4A01-8819-8C34341A25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BA68359E-D22F-4F21-9860-7DB8128817F1}">
      <dgm:prSet phldrT="[Text]" custT="1"/>
      <dgm:spPr>
        <a:ln>
          <a:solidFill>
            <a:schemeClr val="accent4"/>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13AB623D-D424-4EBD-A00E-AC75442AE386}" type="parTrans" cxnId="{06D52C74-2D70-4B43-BD41-399B58F19833}">
      <dgm:prSet/>
      <dgm:spPr/>
      <dgm:t>
        <a:bodyPr/>
        <a:lstStyle/>
        <a:p>
          <a:endParaRPr lang="en-US"/>
        </a:p>
      </dgm:t>
    </dgm:pt>
    <dgm:pt modelId="{511DDB88-E8F7-4FFC-A0C8-0D4BED84C557}" type="sibTrans" cxnId="{06D52C74-2D70-4B43-BD41-399B58F19833}">
      <dgm:prSet/>
      <dgm:spPr/>
      <dgm:t>
        <a:bodyPr/>
        <a:lstStyle/>
        <a:p>
          <a:endParaRPr lang="en-US"/>
        </a:p>
      </dgm:t>
    </dgm:pt>
    <dgm:pt modelId="{BBBB8EDA-9FE8-4D72-B9DA-D6198A202129}">
      <dgm:prSet phldrT="[Text]" custT="1"/>
      <dgm:spPr>
        <a:solidFill>
          <a:srgbClr val="FFFFFF">
            <a:alpha val="25098"/>
          </a:srgbClr>
        </a:solidFill>
        <a:ln>
          <a:solidFill>
            <a:srgbClr val="BC70EE">
              <a:alpha val="25098"/>
            </a:srgbClr>
          </a:solidFill>
        </a:ln>
      </dgm:spPr>
      <dgm:t>
        <a:bodyPr/>
        <a:lstStyle/>
        <a:p>
          <a:endParaRPr lang="en-US" sz="1200" dirty="0">
            <a:latin typeface="Consolas" panose="020B0609020204030204" pitchFamily="49" charset="0"/>
          </a:endParaRPr>
        </a:p>
      </dgm:t>
    </dgm:pt>
    <dgm:pt modelId="{24F859CC-EF37-4CAE-B5BE-B30DF6D2136C}" type="parTrans" cxnId="{54393674-DFFF-438E-9CB1-AAFC37EACE86}">
      <dgm:prSet/>
      <dgm:spPr/>
      <dgm:t>
        <a:bodyPr/>
        <a:lstStyle/>
        <a:p>
          <a:endParaRPr lang="en-US"/>
        </a:p>
      </dgm:t>
    </dgm:pt>
    <dgm:pt modelId="{8EC73AF0-CFCA-4340-B30A-CD992A4BF8F9}" type="sibTrans" cxnId="{54393674-DFFF-438E-9CB1-AAFC37EACE86}">
      <dgm:prSet/>
      <dgm:spPr/>
      <dgm:t>
        <a:bodyPr/>
        <a:lstStyle/>
        <a:p>
          <a:endParaRPr lang="en-US"/>
        </a:p>
      </dgm:t>
    </dgm:pt>
    <dgm:pt modelId="{C16E2DDD-24E1-451A-B647-A6F67A3545DD}">
      <dgm:prSet phldrT="[Text]" custT="1"/>
      <dgm:spPr>
        <a:ln>
          <a:solidFill>
            <a:schemeClr val="accent4"/>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D637669D-4B4E-411A-A8F7-11C3D349297B}" type="parTrans" cxnId="{2D2338F8-6D28-4873-862D-CD2F7C311C7C}">
      <dgm:prSet/>
      <dgm:spPr/>
      <dgm:t>
        <a:bodyPr/>
        <a:lstStyle/>
        <a:p>
          <a:endParaRPr lang="en-US"/>
        </a:p>
      </dgm:t>
    </dgm:pt>
    <dgm:pt modelId="{57B8268E-7F9A-407C-BC6E-013732DE211B}" type="sibTrans" cxnId="{2D2338F8-6D28-4873-862D-CD2F7C311C7C}">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131FA5A7-C7EC-43C0-B293-19D0D5A5A0E6}" type="pres">
      <dgm:prSet presAssocID="{59C94B04-C689-4C98-B1EA-437CF48A6731}" presName="hierRoot1" presStyleCnt="0"/>
      <dgm:spPr/>
    </dgm:pt>
    <dgm:pt modelId="{29B83297-BC45-45FD-8716-CABD61117EB4}" type="pres">
      <dgm:prSet presAssocID="{59C94B04-C689-4C98-B1EA-437CF48A6731}" presName="composite" presStyleCnt="0"/>
      <dgm:spPr/>
    </dgm:pt>
    <dgm:pt modelId="{6CD059A4-0705-4C4F-9935-C2F8AB6C2C5D}" type="pres">
      <dgm:prSet presAssocID="{59C94B04-C689-4C98-B1EA-437CF48A6731}" presName="background" presStyleLbl="node0" presStyleIdx="0" presStyleCnt="1"/>
      <dgm:spPr/>
    </dgm:pt>
    <dgm:pt modelId="{5434D544-F313-4C4B-AEF5-CF2CF45D18DE}" type="pres">
      <dgm:prSet presAssocID="{59C94B04-C689-4C98-B1EA-437CF48A6731}" presName="text" presStyleLbl="fgAcc0" presStyleIdx="0" presStyleCnt="1">
        <dgm:presLayoutVars>
          <dgm:chPref val="3"/>
        </dgm:presLayoutVars>
      </dgm:prSet>
      <dgm:spPr/>
    </dgm:pt>
    <dgm:pt modelId="{B9401C67-2487-4249-A563-BFE73C478F0D}" type="pres">
      <dgm:prSet presAssocID="{59C94B04-C689-4C98-B1EA-437CF48A6731}" presName="hierChild2" presStyleCnt="0"/>
      <dgm:spPr/>
    </dgm:pt>
    <dgm:pt modelId="{90051664-EDE0-42AD-A5D3-87E1B64CE58F}" type="pres">
      <dgm:prSet presAssocID="{3338D6AC-9A90-430F-96E1-3CDCDE6A5725}" presName="Name10" presStyleLbl="parChTrans1D2" presStyleIdx="0" presStyleCnt="1"/>
      <dgm:spPr/>
    </dgm:pt>
    <dgm:pt modelId="{7DCE3D0D-E4BA-4BE9-BBA9-072CA954E909}" type="pres">
      <dgm:prSet presAssocID="{1E9B0D1D-66AC-47FE-8585-D514C2388683}" presName="hierRoot2" presStyleCnt="0"/>
      <dgm:spPr/>
    </dgm:pt>
    <dgm:pt modelId="{91BC18F2-DF2F-4F1F-8CAF-DDABC2529720}" type="pres">
      <dgm:prSet presAssocID="{1E9B0D1D-66AC-47FE-8585-D514C2388683}" presName="composite2" presStyleCnt="0"/>
      <dgm:spPr/>
    </dgm:pt>
    <dgm:pt modelId="{C19174D5-CE9B-481C-9272-33E75F446896}" type="pres">
      <dgm:prSet presAssocID="{1E9B0D1D-66AC-47FE-8585-D514C2388683}" presName="background2" presStyleLbl="node2" presStyleIdx="0" presStyleCnt="1"/>
      <dgm:spPr/>
    </dgm:pt>
    <dgm:pt modelId="{D6E5E4F8-345A-47DE-86BC-8653F9CDF80B}" type="pres">
      <dgm:prSet presAssocID="{1E9B0D1D-66AC-47FE-8585-D514C2388683}" presName="text2" presStyleLbl="fgAcc2" presStyleIdx="0" presStyleCnt="1">
        <dgm:presLayoutVars>
          <dgm:chPref val="3"/>
        </dgm:presLayoutVars>
      </dgm:prSet>
      <dgm:spPr/>
    </dgm:pt>
    <dgm:pt modelId="{20C65B13-D2A2-4907-81B4-82A804B6A49F}" type="pres">
      <dgm:prSet presAssocID="{1E9B0D1D-66AC-47FE-8585-D514C2388683}" presName="hierChild3" presStyleCnt="0"/>
      <dgm:spPr/>
    </dgm:pt>
    <dgm:pt modelId="{E7B7C6D2-FD0E-4033-A6B3-9A04E5930FA5}" type="pres">
      <dgm:prSet presAssocID="{24F859CC-EF37-4CAE-B5BE-B30DF6D2136C}" presName="Name17" presStyleLbl="parChTrans1D3" presStyleIdx="0" presStyleCnt="1"/>
      <dgm:spPr/>
    </dgm:pt>
    <dgm:pt modelId="{53E6866C-99E8-457E-869C-0AFDB86B181B}" type="pres">
      <dgm:prSet presAssocID="{BBBB8EDA-9FE8-4D72-B9DA-D6198A202129}" presName="hierRoot3" presStyleCnt="0"/>
      <dgm:spPr/>
    </dgm:pt>
    <dgm:pt modelId="{93A68028-7DEC-44B5-806D-238E74A7B2F2}" type="pres">
      <dgm:prSet presAssocID="{BBBB8EDA-9FE8-4D72-B9DA-D6198A202129}" presName="composite3" presStyleCnt="0"/>
      <dgm:spPr/>
    </dgm:pt>
    <dgm:pt modelId="{ADF2D046-01E9-400F-BFE2-7B850A7A2ABE}" type="pres">
      <dgm:prSet presAssocID="{BBBB8EDA-9FE8-4D72-B9DA-D6198A202129}" presName="background3" presStyleLbl="node3" presStyleIdx="0" presStyleCnt="1"/>
      <dgm:spPr>
        <a:solidFill>
          <a:srgbClr val="BC70EE">
            <a:alpha val="25098"/>
          </a:srgbClr>
        </a:solidFill>
      </dgm:spPr>
    </dgm:pt>
    <dgm:pt modelId="{18386166-6BC2-4972-9CB8-72D37E65EBA1}" type="pres">
      <dgm:prSet presAssocID="{BBBB8EDA-9FE8-4D72-B9DA-D6198A202129}" presName="text3" presStyleLbl="fgAcc3" presStyleIdx="0" presStyleCnt="1">
        <dgm:presLayoutVars>
          <dgm:chPref val="3"/>
        </dgm:presLayoutVars>
      </dgm:prSet>
      <dgm:spPr/>
    </dgm:pt>
    <dgm:pt modelId="{0A801C62-0518-4722-A206-7797A86A256C}" type="pres">
      <dgm:prSet presAssocID="{BBBB8EDA-9FE8-4D72-B9DA-D6198A202129}" presName="hierChild4" presStyleCnt="0"/>
      <dgm:spPr/>
    </dgm:pt>
    <dgm:pt modelId="{CF0BF91B-94AE-435A-89DD-CD040A8849D4}" type="pres">
      <dgm:prSet presAssocID="{13AB623D-D424-4EBD-A00E-AC75442AE386}" presName="Name23" presStyleLbl="parChTrans1D4" presStyleIdx="0" presStyleCnt="2"/>
      <dgm:spPr/>
    </dgm:pt>
    <dgm:pt modelId="{20BF04DA-A65A-4E4C-91C5-C556399C8949}" type="pres">
      <dgm:prSet presAssocID="{BA68359E-D22F-4F21-9860-7DB8128817F1}" presName="hierRoot4" presStyleCnt="0"/>
      <dgm:spPr/>
    </dgm:pt>
    <dgm:pt modelId="{49A455A7-9EB5-4E95-9266-1F399812963D}" type="pres">
      <dgm:prSet presAssocID="{BA68359E-D22F-4F21-9860-7DB8128817F1}" presName="composite4" presStyleCnt="0"/>
      <dgm:spPr/>
    </dgm:pt>
    <dgm:pt modelId="{EDE324F9-CD1D-46FC-A562-C615FB8EA08F}" type="pres">
      <dgm:prSet presAssocID="{BA68359E-D22F-4F21-9860-7DB8128817F1}" presName="background4" presStyleLbl="node4" presStyleIdx="0" presStyleCnt="2"/>
      <dgm:spPr>
        <a:solidFill>
          <a:schemeClr val="accent4"/>
        </a:solidFill>
      </dgm:spPr>
    </dgm:pt>
    <dgm:pt modelId="{6B08A931-12D3-43C6-A5AF-60FE529CB973}" type="pres">
      <dgm:prSet presAssocID="{BA68359E-D22F-4F21-9860-7DB8128817F1}" presName="text4" presStyleLbl="fgAcc4" presStyleIdx="0" presStyleCnt="2">
        <dgm:presLayoutVars>
          <dgm:chPref val="3"/>
        </dgm:presLayoutVars>
      </dgm:prSet>
      <dgm:spPr/>
    </dgm:pt>
    <dgm:pt modelId="{5FAD6D80-B599-43B7-9FBB-5A4BC77E53FD}" type="pres">
      <dgm:prSet presAssocID="{BA68359E-D22F-4F21-9860-7DB8128817F1}" presName="hierChild5" presStyleCnt="0"/>
      <dgm:spPr/>
    </dgm:pt>
    <dgm:pt modelId="{4D94CD37-3F36-478C-B156-46DC14B370E0}" type="pres">
      <dgm:prSet presAssocID="{D637669D-4B4E-411A-A8F7-11C3D349297B}" presName="Name23" presStyleLbl="parChTrans1D4" presStyleIdx="1" presStyleCnt="2"/>
      <dgm:spPr/>
    </dgm:pt>
    <dgm:pt modelId="{5F4A578C-BA86-4D0F-A6E1-61E7A4484C8A}" type="pres">
      <dgm:prSet presAssocID="{C16E2DDD-24E1-451A-B647-A6F67A3545DD}" presName="hierRoot4" presStyleCnt="0"/>
      <dgm:spPr/>
    </dgm:pt>
    <dgm:pt modelId="{2220BAF2-87FD-4F10-A1E5-22D8C5BC2102}" type="pres">
      <dgm:prSet presAssocID="{C16E2DDD-24E1-451A-B647-A6F67A3545DD}" presName="composite4" presStyleCnt="0"/>
      <dgm:spPr/>
    </dgm:pt>
    <dgm:pt modelId="{D5396899-3871-45F7-AB77-4A467BECFFC6}" type="pres">
      <dgm:prSet presAssocID="{C16E2DDD-24E1-451A-B647-A6F67A3545DD}" presName="background4" presStyleLbl="node4" presStyleIdx="1" presStyleCnt="2"/>
      <dgm:spPr>
        <a:solidFill>
          <a:schemeClr val="accent4"/>
        </a:solidFill>
      </dgm:spPr>
    </dgm:pt>
    <dgm:pt modelId="{A3839474-7393-48BF-987C-890FEF036F61}" type="pres">
      <dgm:prSet presAssocID="{C16E2DDD-24E1-451A-B647-A6F67A3545DD}" presName="text4" presStyleLbl="fgAcc4" presStyleIdx="1" presStyleCnt="2">
        <dgm:presLayoutVars>
          <dgm:chPref val="3"/>
        </dgm:presLayoutVars>
      </dgm:prSet>
      <dgm:spPr/>
    </dgm:pt>
    <dgm:pt modelId="{5BA1FB82-2B13-4BE1-B16F-12FA429C6394}" type="pres">
      <dgm:prSet presAssocID="{C16E2DDD-24E1-451A-B647-A6F67A3545DD}" presName="hierChild5" presStyleCnt="0"/>
      <dgm:spPr/>
    </dgm:pt>
  </dgm:ptLst>
  <dgm:cxnLst>
    <dgm:cxn modelId="{2D487F5F-1000-43E2-9943-C08F760BF0DA}" type="presOf" srcId="{C16E2DDD-24E1-451A-B647-A6F67A3545DD}" destId="{A3839474-7393-48BF-987C-890FEF036F61}"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4085156F-F597-45FD-A93A-80D684A1F364}" type="presOf" srcId="{3338D6AC-9A90-430F-96E1-3CDCDE6A5725}" destId="{90051664-EDE0-42AD-A5D3-87E1B64CE58F}" srcOrd="0" destOrd="0" presId="urn:microsoft.com/office/officeart/2005/8/layout/hierarchy1"/>
    <dgm:cxn modelId="{E3953A50-29CE-434B-BC0B-FCA6E7ECD599}" type="presOf" srcId="{BBBB8EDA-9FE8-4D72-B9DA-D6198A202129}" destId="{18386166-6BC2-4972-9CB8-72D37E65EBA1}" srcOrd="0" destOrd="0" presId="urn:microsoft.com/office/officeart/2005/8/layout/hierarchy1"/>
    <dgm:cxn modelId="{06D52C74-2D70-4B43-BD41-399B58F19833}" srcId="{BBBB8EDA-9FE8-4D72-B9DA-D6198A202129}" destId="{BA68359E-D22F-4F21-9860-7DB8128817F1}" srcOrd="0" destOrd="0" parTransId="{13AB623D-D424-4EBD-A00E-AC75442AE386}" sibTransId="{511DDB88-E8F7-4FFC-A0C8-0D4BED84C557}"/>
    <dgm:cxn modelId="{54393674-DFFF-438E-9CB1-AAFC37EACE86}" srcId="{1E9B0D1D-66AC-47FE-8585-D514C2388683}" destId="{BBBB8EDA-9FE8-4D72-B9DA-D6198A202129}" srcOrd="0" destOrd="0" parTransId="{24F859CC-EF37-4CAE-B5BE-B30DF6D2136C}" sibTransId="{8EC73AF0-CFCA-4340-B30A-CD992A4BF8F9}"/>
    <dgm:cxn modelId="{02797678-F7D5-4343-B7F3-C2F2DB93B3EA}" type="presOf" srcId="{B72643A2-31C5-4F2B-8925-D818D9A85155}" destId="{91431C5F-1D46-4F42-8EFF-71294F103580}" srcOrd="0" destOrd="0" presId="urn:microsoft.com/office/officeart/2005/8/layout/hierarchy1"/>
    <dgm:cxn modelId="{C8CB6680-5FBB-4287-A27D-A4D53E9FEAB7}" type="presOf" srcId="{24F859CC-EF37-4CAE-B5BE-B30DF6D2136C}" destId="{E7B7C6D2-FD0E-4033-A6B3-9A04E5930FA5}" srcOrd="0" destOrd="0" presId="urn:microsoft.com/office/officeart/2005/8/layout/hierarchy1"/>
    <dgm:cxn modelId="{9D39588E-8318-46D6-A43D-720AE69026EE}" type="presOf" srcId="{13AB623D-D424-4EBD-A00E-AC75442AE386}" destId="{CF0BF91B-94AE-435A-89DD-CD040A8849D4}" srcOrd="0" destOrd="0" presId="urn:microsoft.com/office/officeart/2005/8/layout/hierarchy1"/>
    <dgm:cxn modelId="{BA83C9C8-8A59-48C8-8968-A26237056CBB}" type="presOf" srcId="{BA68359E-D22F-4F21-9860-7DB8128817F1}" destId="{6B08A931-12D3-43C6-A5AF-60FE529CB973}" srcOrd="0" destOrd="0" presId="urn:microsoft.com/office/officeart/2005/8/layout/hierarchy1"/>
    <dgm:cxn modelId="{42D966E2-1584-4135-92E7-193A276BB18C}" type="presOf" srcId="{1E9B0D1D-66AC-47FE-8585-D514C2388683}" destId="{D6E5E4F8-345A-47DE-86BC-8653F9CDF80B}" srcOrd="0" destOrd="0" presId="urn:microsoft.com/office/officeart/2005/8/layout/hierarchy1"/>
    <dgm:cxn modelId="{D63CECE4-F96D-4D91-A673-8C8D48D67480}" type="presOf" srcId="{59C94B04-C689-4C98-B1EA-437CF48A6731}" destId="{5434D544-F313-4C4B-AEF5-CF2CF45D18DE}"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56FC2BF5-22E4-4524-8278-AD1E73742E32}" type="presOf" srcId="{D637669D-4B4E-411A-A8F7-11C3D349297B}" destId="{4D94CD37-3F36-478C-B156-46DC14B370E0}" srcOrd="0" destOrd="0" presId="urn:microsoft.com/office/officeart/2005/8/layout/hierarchy1"/>
    <dgm:cxn modelId="{2D2338F8-6D28-4873-862D-CD2F7C311C7C}" srcId="{BA68359E-D22F-4F21-9860-7DB8128817F1}" destId="{C16E2DDD-24E1-451A-B647-A6F67A3545DD}" srcOrd="0" destOrd="0" parTransId="{D637669D-4B4E-411A-A8F7-11C3D349297B}" sibTransId="{57B8268E-7F9A-407C-BC6E-013732DE211B}"/>
    <dgm:cxn modelId="{D59DE56B-C32F-4B96-86A2-6EA6438B821B}" type="presParOf" srcId="{91431C5F-1D46-4F42-8EFF-71294F103580}" destId="{131FA5A7-C7EC-43C0-B293-19D0D5A5A0E6}" srcOrd="0" destOrd="0" presId="urn:microsoft.com/office/officeart/2005/8/layout/hierarchy1"/>
    <dgm:cxn modelId="{E325EF85-312D-4085-AF91-92F647BEBF8C}" type="presParOf" srcId="{131FA5A7-C7EC-43C0-B293-19D0D5A5A0E6}" destId="{29B83297-BC45-45FD-8716-CABD61117EB4}" srcOrd="0" destOrd="0" presId="urn:microsoft.com/office/officeart/2005/8/layout/hierarchy1"/>
    <dgm:cxn modelId="{59046449-1F97-48BB-97D6-735EE57452C2}" type="presParOf" srcId="{29B83297-BC45-45FD-8716-CABD61117EB4}" destId="{6CD059A4-0705-4C4F-9935-C2F8AB6C2C5D}" srcOrd="0" destOrd="0" presId="urn:microsoft.com/office/officeart/2005/8/layout/hierarchy1"/>
    <dgm:cxn modelId="{B469AB68-F961-4B04-92C0-A63EDDFEDFBE}" type="presParOf" srcId="{29B83297-BC45-45FD-8716-CABD61117EB4}" destId="{5434D544-F313-4C4B-AEF5-CF2CF45D18DE}" srcOrd="1" destOrd="0" presId="urn:microsoft.com/office/officeart/2005/8/layout/hierarchy1"/>
    <dgm:cxn modelId="{35854AC5-6683-478E-91D4-AE98C1570FA8}" type="presParOf" srcId="{131FA5A7-C7EC-43C0-B293-19D0D5A5A0E6}" destId="{B9401C67-2487-4249-A563-BFE73C478F0D}" srcOrd="1" destOrd="0" presId="urn:microsoft.com/office/officeart/2005/8/layout/hierarchy1"/>
    <dgm:cxn modelId="{85A13935-A6B8-4B15-80B9-C61736A7C87D}" type="presParOf" srcId="{B9401C67-2487-4249-A563-BFE73C478F0D}" destId="{90051664-EDE0-42AD-A5D3-87E1B64CE58F}" srcOrd="0" destOrd="0" presId="urn:microsoft.com/office/officeart/2005/8/layout/hierarchy1"/>
    <dgm:cxn modelId="{274948EC-96CE-45E6-B1A1-E2F625A7A249}" type="presParOf" srcId="{B9401C67-2487-4249-A563-BFE73C478F0D}" destId="{7DCE3D0D-E4BA-4BE9-BBA9-072CA954E909}" srcOrd="1" destOrd="0" presId="urn:microsoft.com/office/officeart/2005/8/layout/hierarchy1"/>
    <dgm:cxn modelId="{85290081-567A-4F0C-A7A1-A53AE375E5D1}" type="presParOf" srcId="{7DCE3D0D-E4BA-4BE9-BBA9-072CA954E909}" destId="{91BC18F2-DF2F-4F1F-8CAF-DDABC2529720}" srcOrd="0" destOrd="0" presId="urn:microsoft.com/office/officeart/2005/8/layout/hierarchy1"/>
    <dgm:cxn modelId="{54BBC15F-35D0-437F-B82A-C9A80056B345}" type="presParOf" srcId="{91BC18F2-DF2F-4F1F-8CAF-DDABC2529720}" destId="{C19174D5-CE9B-481C-9272-33E75F446896}" srcOrd="0" destOrd="0" presId="urn:microsoft.com/office/officeart/2005/8/layout/hierarchy1"/>
    <dgm:cxn modelId="{A957D677-E640-4BAB-983B-4F4838FC58E7}" type="presParOf" srcId="{91BC18F2-DF2F-4F1F-8CAF-DDABC2529720}" destId="{D6E5E4F8-345A-47DE-86BC-8653F9CDF80B}" srcOrd="1" destOrd="0" presId="urn:microsoft.com/office/officeart/2005/8/layout/hierarchy1"/>
    <dgm:cxn modelId="{66752829-694A-462E-9B37-96EB603A0E34}" type="presParOf" srcId="{7DCE3D0D-E4BA-4BE9-BBA9-072CA954E909}" destId="{20C65B13-D2A2-4907-81B4-82A804B6A49F}" srcOrd="1" destOrd="0" presId="urn:microsoft.com/office/officeart/2005/8/layout/hierarchy1"/>
    <dgm:cxn modelId="{6BCE6F6A-1279-4003-A0B3-36685F6A668A}" type="presParOf" srcId="{20C65B13-D2A2-4907-81B4-82A804B6A49F}" destId="{E7B7C6D2-FD0E-4033-A6B3-9A04E5930FA5}" srcOrd="0" destOrd="0" presId="urn:microsoft.com/office/officeart/2005/8/layout/hierarchy1"/>
    <dgm:cxn modelId="{0CCB29B7-77D4-4CD0-9636-26E5C26911A6}" type="presParOf" srcId="{20C65B13-D2A2-4907-81B4-82A804B6A49F}" destId="{53E6866C-99E8-457E-869C-0AFDB86B181B}" srcOrd="1" destOrd="0" presId="urn:microsoft.com/office/officeart/2005/8/layout/hierarchy1"/>
    <dgm:cxn modelId="{97C90C75-838C-45FA-973D-1A4FAA8940DF}" type="presParOf" srcId="{53E6866C-99E8-457E-869C-0AFDB86B181B}" destId="{93A68028-7DEC-44B5-806D-238E74A7B2F2}" srcOrd="0" destOrd="0" presId="urn:microsoft.com/office/officeart/2005/8/layout/hierarchy1"/>
    <dgm:cxn modelId="{BFBE69A0-8331-4F85-90E6-EE8A85E559EA}" type="presParOf" srcId="{93A68028-7DEC-44B5-806D-238E74A7B2F2}" destId="{ADF2D046-01E9-400F-BFE2-7B850A7A2ABE}" srcOrd="0" destOrd="0" presId="urn:microsoft.com/office/officeart/2005/8/layout/hierarchy1"/>
    <dgm:cxn modelId="{54AC9BE1-C9E5-430E-8B1E-4E6EB4C8EEC5}" type="presParOf" srcId="{93A68028-7DEC-44B5-806D-238E74A7B2F2}" destId="{18386166-6BC2-4972-9CB8-72D37E65EBA1}" srcOrd="1" destOrd="0" presId="urn:microsoft.com/office/officeart/2005/8/layout/hierarchy1"/>
    <dgm:cxn modelId="{B92D4559-5AFE-4D89-8FB7-0494B4B619FB}" type="presParOf" srcId="{53E6866C-99E8-457E-869C-0AFDB86B181B}" destId="{0A801C62-0518-4722-A206-7797A86A256C}" srcOrd="1" destOrd="0" presId="urn:microsoft.com/office/officeart/2005/8/layout/hierarchy1"/>
    <dgm:cxn modelId="{7C6C3A98-1BCD-4E4E-9611-234CB4E170BE}" type="presParOf" srcId="{0A801C62-0518-4722-A206-7797A86A256C}" destId="{CF0BF91B-94AE-435A-89DD-CD040A8849D4}" srcOrd="0" destOrd="0" presId="urn:microsoft.com/office/officeart/2005/8/layout/hierarchy1"/>
    <dgm:cxn modelId="{5FEE2C17-0B01-4255-9DFA-4AB170FA8912}" type="presParOf" srcId="{0A801C62-0518-4722-A206-7797A86A256C}" destId="{20BF04DA-A65A-4E4C-91C5-C556399C8949}" srcOrd="1" destOrd="0" presId="urn:microsoft.com/office/officeart/2005/8/layout/hierarchy1"/>
    <dgm:cxn modelId="{5AFD726A-D50F-4F2C-B313-1D00EDB86914}" type="presParOf" srcId="{20BF04DA-A65A-4E4C-91C5-C556399C8949}" destId="{49A455A7-9EB5-4E95-9266-1F399812963D}" srcOrd="0" destOrd="0" presId="urn:microsoft.com/office/officeart/2005/8/layout/hierarchy1"/>
    <dgm:cxn modelId="{007150F0-EB74-464D-A6AF-3640370D7306}" type="presParOf" srcId="{49A455A7-9EB5-4E95-9266-1F399812963D}" destId="{EDE324F9-CD1D-46FC-A562-C615FB8EA08F}" srcOrd="0" destOrd="0" presId="urn:microsoft.com/office/officeart/2005/8/layout/hierarchy1"/>
    <dgm:cxn modelId="{7B220141-E1D1-45B9-B325-C5E5D2B669DA}" type="presParOf" srcId="{49A455A7-9EB5-4E95-9266-1F399812963D}" destId="{6B08A931-12D3-43C6-A5AF-60FE529CB973}" srcOrd="1" destOrd="0" presId="urn:microsoft.com/office/officeart/2005/8/layout/hierarchy1"/>
    <dgm:cxn modelId="{829355B5-1753-4782-81D5-C3A9FEC24506}" type="presParOf" srcId="{20BF04DA-A65A-4E4C-91C5-C556399C8949}" destId="{5FAD6D80-B599-43B7-9FBB-5A4BC77E53FD}" srcOrd="1" destOrd="0" presId="urn:microsoft.com/office/officeart/2005/8/layout/hierarchy1"/>
    <dgm:cxn modelId="{791E2BEA-48EE-40C5-A070-DBF038110A07}" type="presParOf" srcId="{5FAD6D80-B599-43B7-9FBB-5A4BC77E53FD}" destId="{4D94CD37-3F36-478C-B156-46DC14B370E0}" srcOrd="0" destOrd="0" presId="urn:microsoft.com/office/officeart/2005/8/layout/hierarchy1"/>
    <dgm:cxn modelId="{A90F0120-E8BC-4D44-9F7B-630D8B2F8636}" type="presParOf" srcId="{5FAD6D80-B599-43B7-9FBB-5A4BC77E53FD}" destId="{5F4A578C-BA86-4D0F-A6E1-61E7A4484C8A}" srcOrd="1" destOrd="0" presId="urn:microsoft.com/office/officeart/2005/8/layout/hierarchy1"/>
    <dgm:cxn modelId="{191C7329-6BAF-4519-8C24-40EB717192C1}" type="presParOf" srcId="{5F4A578C-BA86-4D0F-A6E1-61E7A4484C8A}" destId="{2220BAF2-87FD-4F10-A1E5-22D8C5BC2102}" srcOrd="0" destOrd="0" presId="urn:microsoft.com/office/officeart/2005/8/layout/hierarchy1"/>
    <dgm:cxn modelId="{92B5F193-586A-422D-B04A-BCD37C173B05}" type="presParOf" srcId="{2220BAF2-87FD-4F10-A1E5-22D8C5BC2102}" destId="{D5396899-3871-45F7-AB77-4A467BECFFC6}" srcOrd="0" destOrd="0" presId="urn:microsoft.com/office/officeart/2005/8/layout/hierarchy1"/>
    <dgm:cxn modelId="{EAC34874-F12A-48B7-88DE-940F1EFDDDAE}" type="presParOf" srcId="{2220BAF2-87FD-4F10-A1E5-22D8C5BC2102}" destId="{A3839474-7393-48BF-987C-890FEF036F61}" srcOrd="1" destOrd="0" presId="urn:microsoft.com/office/officeart/2005/8/layout/hierarchy1"/>
    <dgm:cxn modelId="{DE0F9B99-0A49-4289-AFCF-8CBAB7DA5E86}" type="presParOf" srcId="{5F4A578C-BA86-4D0F-A6E1-61E7A4484C8A}" destId="{5BA1FB82-2B13-4BE1-B16F-12FA429C63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BA68359E-D22F-4F21-9860-7DB8128817F1}">
      <dgm:prSet phldrT="[Text]" custT="1"/>
      <dgm:spPr>
        <a:ln>
          <a:solidFill>
            <a:schemeClr val="accent4"/>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13AB623D-D424-4EBD-A00E-AC75442AE386}" type="parTrans" cxnId="{06D52C74-2D70-4B43-BD41-399B58F19833}">
      <dgm:prSet/>
      <dgm:spPr/>
      <dgm:t>
        <a:bodyPr/>
        <a:lstStyle/>
        <a:p>
          <a:endParaRPr lang="en-US"/>
        </a:p>
      </dgm:t>
    </dgm:pt>
    <dgm:pt modelId="{511DDB88-E8F7-4FFC-A0C8-0D4BED84C557}" type="sibTrans" cxnId="{06D52C74-2D70-4B43-BD41-399B58F19833}">
      <dgm:prSet/>
      <dgm:spPr/>
      <dgm:t>
        <a:bodyPr/>
        <a:lstStyle/>
        <a:p>
          <a:endParaRPr lang="en-US"/>
        </a:p>
      </dgm:t>
    </dgm:pt>
    <dgm:pt modelId="{BBBB8EDA-9FE8-4D72-B9DA-D6198A202129}">
      <dgm:prSet phldrT="[Text]" custT="1"/>
      <dgm:spPr>
        <a:solidFill>
          <a:srgbClr val="FFFFFF">
            <a:alpha val="25098"/>
          </a:srgbClr>
        </a:solidFill>
        <a:ln>
          <a:solidFill>
            <a:srgbClr val="BC70EE">
              <a:alpha val="25098"/>
            </a:srgbClr>
          </a:solidFill>
        </a:ln>
      </dgm:spPr>
      <dgm:t>
        <a:bodyPr/>
        <a:lstStyle/>
        <a:p>
          <a:endParaRPr lang="en-US" sz="1200" dirty="0">
            <a:latin typeface="Consolas" panose="020B0609020204030204" pitchFamily="49" charset="0"/>
          </a:endParaRPr>
        </a:p>
      </dgm:t>
    </dgm:pt>
    <dgm:pt modelId="{24F859CC-EF37-4CAE-B5BE-B30DF6D2136C}" type="parTrans" cxnId="{54393674-DFFF-438E-9CB1-AAFC37EACE86}">
      <dgm:prSet/>
      <dgm:spPr/>
      <dgm:t>
        <a:bodyPr/>
        <a:lstStyle/>
        <a:p>
          <a:endParaRPr lang="en-US"/>
        </a:p>
      </dgm:t>
    </dgm:pt>
    <dgm:pt modelId="{8EC73AF0-CFCA-4340-B30A-CD992A4BF8F9}" type="sibTrans" cxnId="{54393674-DFFF-438E-9CB1-AAFC37EACE86}">
      <dgm:prSet/>
      <dgm:spPr/>
      <dgm:t>
        <a:bodyPr/>
        <a:lstStyle/>
        <a:p>
          <a:endParaRPr lang="en-US"/>
        </a:p>
      </dgm:t>
    </dgm:pt>
    <dgm:pt modelId="{C16E2DDD-24E1-451A-B647-A6F67A3545DD}">
      <dgm:prSet phldrT="[Text]" custT="1"/>
      <dgm:spPr>
        <a:ln>
          <a:solidFill>
            <a:schemeClr val="accent4"/>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Element</a:t>
          </a:r>
        </a:p>
      </dgm:t>
    </dgm:pt>
    <dgm:pt modelId="{D637669D-4B4E-411A-A8F7-11C3D349297B}" type="parTrans" cxnId="{2D2338F8-6D28-4873-862D-CD2F7C311C7C}">
      <dgm:prSet/>
      <dgm:spPr/>
      <dgm:t>
        <a:bodyPr/>
        <a:lstStyle/>
        <a:p>
          <a:endParaRPr lang="en-US"/>
        </a:p>
      </dgm:t>
    </dgm:pt>
    <dgm:pt modelId="{57B8268E-7F9A-407C-BC6E-013732DE211B}" type="sibTrans" cxnId="{2D2338F8-6D28-4873-862D-CD2F7C311C7C}">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131FA5A7-C7EC-43C0-B293-19D0D5A5A0E6}" type="pres">
      <dgm:prSet presAssocID="{59C94B04-C689-4C98-B1EA-437CF48A6731}" presName="hierRoot1" presStyleCnt="0"/>
      <dgm:spPr/>
    </dgm:pt>
    <dgm:pt modelId="{29B83297-BC45-45FD-8716-CABD61117EB4}" type="pres">
      <dgm:prSet presAssocID="{59C94B04-C689-4C98-B1EA-437CF48A6731}" presName="composite" presStyleCnt="0"/>
      <dgm:spPr/>
    </dgm:pt>
    <dgm:pt modelId="{6CD059A4-0705-4C4F-9935-C2F8AB6C2C5D}" type="pres">
      <dgm:prSet presAssocID="{59C94B04-C689-4C98-B1EA-437CF48A6731}" presName="background" presStyleLbl="node0" presStyleIdx="0" presStyleCnt="1"/>
      <dgm:spPr/>
    </dgm:pt>
    <dgm:pt modelId="{5434D544-F313-4C4B-AEF5-CF2CF45D18DE}" type="pres">
      <dgm:prSet presAssocID="{59C94B04-C689-4C98-B1EA-437CF48A6731}" presName="text" presStyleLbl="fgAcc0" presStyleIdx="0" presStyleCnt="1">
        <dgm:presLayoutVars>
          <dgm:chPref val="3"/>
        </dgm:presLayoutVars>
      </dgm:prSet>
      <dgm:spPr/>
    </dgm:pt>
    <dgm:pt modelId="{B9401C67-2487-4249-A563-BFE73C478F0D}" type="pres">
      <dgm:prSet presAssocID="{59C94B04-C689-4C98-B1EA-437CF48A6731}" presName="hierChild2" presStyleCnt="0"/>
      <dgm:spPr/>
    </dgm:pt>
    <dgm:pt modelId="{90051664-EDE0-42AD-A5D3-87E1B64CE58F}" type="pres">
      <dgm:prSet presAssocID="{3338D6AC-9A90-430F-96E1-3CDCDE6A5725}" presName="Name10" presStyleLbl="parChTrans1D2" presStyleIdx="0" presStyleCnt="1"/>
      <dgm:spPr/>
    </dgm:pt>
    <dgm:pt modelId="{7DCE3D0D-E4BA-4BE9-BBA9-072CA954E909}" type="pres">
      <dgm:prSet presAssocID="{1E9B0D1D-66AC-47FE-8585-D514C2388683}" presName="hierRoot2" presStyleCnt="0"/>
      <dgm:spPr/>
    </dgm:pt>
    <dgm:pt modelId="{91BC18F2-DF2F-4F1F-8CAF-DDABC2529720}" type="pres">
      <dgm:prSet presAssocID="{1E9B0D1D-66AC-47FE-8585-D514C2388683}" presName="composite2" presStyleCnt="0"/>
      <dgm:spPr/>
    </dgm:pt>
    <dgm:pt modelId="{C19174D5-CE9B-481C-9272-33E75F446896}" type="pres">
      <dgm:prSet presAssocID="{1E9B0D1D-66AC-47FE-8585-D514C2388683}" presName="background2" presStyleLbl="node2" presStyleIdx="0" presStyleCnt="1"/>
      <dgm:spPr/>
    </dgm:pt>
    <dgm:pt modelId="{D6E5E4F8-345A-47DE-86BC-8653F9CDF80B}" type="pres">
      <dgm:prSet presAssocID="{1E9B0D1D-66AC-47FE-8585-D514C2388683}" presName="text2" presStyleLbl="fgAcc2" presStyleIdx="0" presStyleCnt="1">
        <dgm:presLayoutVars>
          <dgm:chPref val="3"/>
        </dgm:presLayoutVars>
      </dgm:prSet>
      <dgm:spPr/>
    </dgm:pt>
    <dgm:pt modelId="{20C65B13-D2A2-4907-81B4-82A804B6A49F}" type="pres">
      <dgm:prSet presAssocID="{1E9B0D1D-66AC-47FE-8585-D514C2388683}" presName="hierChild3" presStyleCnt="0"/>
      <dgm:spPr/>
    </dgm:pt>
    <dgm:pt modelId="{E7B7C6D2-FD0E-4033-A6B3-9A04E5930FA5}" type="pres">
      <dgm:prSet presAssocID="{24F859CC-EF37-4CAE-B5BE-B30DF6D2136C}" presName="Name17" presStyleLbl="parChTrans1D3" presStyleIdx="0" presStyleCnt="1"/>
      <dgm:spPr/>
    </dgm:pt>
    <dgm:pt modelId="{53E6866C-99E8-457E-869C-0AFDB86B181B}" type="pres">
      <dgm:prSet presAssocID="{BBBB8EDA-9FE8-4D72-B9DA-D6198A202129}" presName="hierRoot3" presStyleCnt="0"/>
      <dgm:spPr/>
    </dgm:pt>
    <dgm:pt modelId="{93A68028-7DEC-44B5-806D-238E74A7B2F2}" type="pres">
      <dgm:prSet presAssocID="{BBBB8EDA-9FE8-4D72-B9DA-D6198A202129}" presName="composite3" presStyleCnt="0"/>
      <dgm:spPr/>
    </dgm:pt>
    <dgm:pt modelId="{ADF2D046-01E9-400F-BFE2-7B850A7A2ABE}" type="pres">
      <dgm:prSet presAssocID="{BBBB8EDA-9FE8-4D72-B9DA-D6198A202129}" presName="background3" presStyleLbl="node3" presStyleIdx="0" presStyleCnt="1"/>
      <dgm:spPr>
        <a:solidFill>
          <a:srgbClr val="BC70EE">
            <a:alpha val="25098"/>
          </a:srgbClr>
        </a:solidFill>
      </dgm:spPr>
    </dgm:pt>
    <dgm:pt modelId="{18386166-6BC2-4972-9CB8-72D37E65EBA1}" type="pres">
      <dgm:prSet presAssocID="{BBBB8EDA-9FE8-4D72-B9DA-D6198A202129}" presName="text3" presStyleLbl="fgAcc3" presStyleIdx="0" presStyleCnt="1">
        <dgm:presLayoutVars>
          <dgm:chPref val="3"/>
        </dgm:presLayoutVars>
      </dgm:prSet>
      <dgm:spPr/>
    </dgm:pt>
    <dgm:pt modelId="{0A801C62-0518-4722-A206-7797A86A256C}" type="pres">
      <dgm:prSet presAssocID="{BBBB8EDA-9FE8-4D72-B9DA-D6198A202129}" presName="hierChild4" presStyleCnt="0"/>
      <dgm:spPr/>
    </dgm:pt>
    <dgm:pt modelId="{CF0BF91B-94AE-435A-89DD-CD040A8849D4}" type="pres">
      <dgm:prSet presAssocID="{13AB623D-D424-4EBD-A00E-AC75442AE386}" presName="Name23" presStyleLbl="parChTrans1D4" presStyleIdx="0" presStyleCnt="2"/>
      <dgm:spPr/>
    </dgm:pt>
    <dgm:pt modelId="{20BF04DA-A65A-4E4C-91C5-C556399C8949}" type="pres">
      <dgm:prSet presAssocID="{BA68359E-D22F-4F21-9860-7DB8128817F1}" presName="hierRoot4" presStyleCnt="0"/>
      <dgm:spPr/>
    </dgm:pt>
    <dgm:pt modelId="{49A455A7-9EB5-4E95-9266-1F399812963D}" type="pres">
      <dgm:prSet presAssocID="{BA68359E-D22F-4F21-9860-7DB8128817F1}" presName="composite4" presStyleCnt="0"/>
      <dgm:spPr/>
    </dgm:pt>
    <dgm:pt modelId="{EDE324F9-CD1D-46FC-A562-C615FB8EA08F}" type="pres">
      <dgm:prSet presAssocID="{BA68359E-D22F-4F21-9860-7DB8128817F1}" presName="background4" presStyleLbl="node4" presStyleIdx="0" presStyleCnt="2"/>
      <dgm:spPr>
        <a:solidFill>
          <a:schemeClr val="accent4"/>
        </a:solidFill>
      </dgm:spPr>
    </dgm:pt>
    <dgm:pt modelId="{6B08A931-12D3-43C6-A5AF-60FE529CB973}" type="pres">
      <dgm:prSet presAssocID="{BA68359E-D22F-4F21-9860-7DB8128817F1}" presName="text4" presStyleLbl="fgAcc4" presStyleIdx="0" presStyleCnt="2">
        <dgm:presLayoutVars>
          <dgm:chPref val="3"/>
        </dgm:presLayoutVars>
      </dgm:prSet>
      <dgm:spPr/>
    </dgm:pt>
    <dgm:pt modelId="{5FAD6D80-B599-43B7-9FBB-5A4BC77E53FD}" type="pres">
      <dgm:prSet presAssocID="{BA68359E-D22F-4F21-9860-7DB8128817F1}" presName="hierChild5" presStyleCnt="0"/>
      <dgm:spPr/>
    </dgm:pt>
    <dgm:pt modelId="{4D94CD37-3F36-478C-B156-46DC14B370E0}" type="pres">
      <dgm:prSet presAssocID="{D637669D-4B4E-411A-A8F7-11C3D349297B}" presName="Name23" presStyleLbl="parChTrans1D4" presStyleIdx="1" presStyleCnt="2"/>
      <dgm:spPr/>
    </dgm:pt>
    <dgm:pt modelId="{5F4A578C-BA86-4D0F-A6E1-61E7A4484C8A}" type="pres">
      <dgm:prSet presAssocID="{C16E2DDD-24E1-451A-B647-A6F67A3545DD}" presName="hierRoot4" presStyleCnt="0"/>
      <dgm:spPr/>
    </dgm:pt>
    <dgm:pt modelId="{2220BAF2-87FD-4F10-A1E5-22D8C5BC2102}" type="pres">
      <dgm:prSet presAssocID="{C16E2DDD-24E1-451A-B647-A6F67A3545DD}" presName="composite4" presStyleCnt="0"/>
      <dgm:spPr/>
    </dgm:pt>
    <dgm:pt modelId="{D5396899-3871-45F7-AB77-4A467BECFFC6}" type="pres">
      <dgm:prSet presAssocID="{C16E2DDD-24E1-451A-B647-A6F67A3545DD}" presName="background4" presStyleLbl="node4" presStyleIdx="1" presStyleCnt="2"/>
      <dgm:spPr>
        <a:solidFill>
          <a:schemeClr val="accent4"/>
        </a:solidFill>
      </dgm:spPr>
    </dgm:pt>
    <dgm:pt modelId="{A3839474-7393-48BF-987C-890FEF036F61}" type="pres">
      <dgm:prSet presAssocID="{C16E2DDD-24E1-451A-B647-A6F67A3545DD}" presName="text4" presStyleLbl="fgAcc4" presStyleIdx="1" presStyleCnt="2">
        <dgm:presLayoutVars>
          <dgm:chPref val="3"/>
        </dgm:presLayoutVars>
      </dgm:prSet>
      <dgm:spPr/>
    </dgm:pt>
    <dgm:pt modelId="{5BA1FB82-2B13-4BE1-B16F-12FA429C6394}" type="pres">
      <dgm:prSet presAssocID="{C16E2DDD-24E1-451A-B647-A6F67A3545DD}" presName="hierChild5" presStyleCnt="0"/>
      <dgm:spPr/>
    </dgm:pt>
  </dgm:ptLst>
  <dgm:cxnLst>
    <dgm:cxn modelId="{2D487F5F-1000-43E2-9943-C08F760BF0DA}" type="presOf" srcId="{C16E2DDD-24E1-451A-B647-A6F67A3545DD}" destId="{A3839474-7393-48BF-987C-890FEF036F61}"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4085156F-F597-45FD-A93A-80D684A1F364}" type="presOf" srcId="{3338D6AC-9A90-430F-96E1-3CDCDE6A5725}" destId="{90051664-EDE0-42AD-A5D3-87E1B64CE58F}" srcOrd="0" destOrd="0" presId="urn:microsoft.com/office/officeart/2005/8/layout/hierarchy1"/>
    <dgm:cxn modelId="{E3953A50-29CE-434B-BC0B-FCA6E7ECD599}" type="presOf" srcId="{BBBB8EDA-9FE8-4D72-B9DA-D6198A202129}" destId="{18386166-6BC2-4972-9CB8-72D37E65EBA1}" srcOrd="0" destOrd="0" presId="urn:microsoft.com/office/officeart/2005/8/layout/hierarchy1"/>
    <dgm:cxn modelId="{06D52C74-2D70-4B43-BD41-399B58F19833}" srcId="{BBBB8EDA-9FE8-4D72-B9DA-D6198A202129}" destId="{BA68359E-D22F-4F21-9860-7DB8128817F1}" srcOrd="0" destOrd="0" parTransId="{13AB623D-D424-4EBD-A00E-AC75442AE386}" sibTransId="{511DDB88-E8F7-4FFC-A0C8-0D4BED84C557}"/>
    <dgm:cxn modelId="{54393674-DFFF-438E-9CB1-AAFC37EACE86}" srcId="{1E9B0D1D-66AC-47FE-8585-D514C2388683}" destId="{BBBB8EDA-9FE8-4D72-B9DA-D6198A202129}" srcOrd="0" destOrd="0" parTransId="{24F859CC-EF37-4CAE-B5BE-B30DF6D2136C}" sibTransId="{8EC73AF0-CFCA-4340-B30A-CD992A4BF8F9}"/>
    <dgm:cxn modelId="{02797678-F7D5-4343-B7F3-C2F2DB93B3EA}" type="presOf" srcId="{B72643A2-31C5-4F2B-8925-D818D9A85155}" destId="{91431C5F-1D46-4F42-8EFF-71294F103580}" srcOrd="0" destOrd="0" presId="urn:microsoft.com/office/officeart/2005/8/layout/hierarchy1"/>
    <dgm:cxn modelId="{C8CB6680-5FBB-4287-A27D-A4D53E9FEAB7}" type="presOf" srcId="{24F859CC-EF37-4CAE-B5BE-B30DF6D2136C}" destId="{E7B7C6D2-FD0E-4033-A6B3-9A04E5930FA5}" srcOrd="0" destOrd="0" presId="urn:microsoft.com/office/officeart/2005/8/layout/hierarchy1"/>
    <dgm:cxn modelId="{9D39588E-8318-46D6-A43D-720AE69026EE}" type="presOf" srcId="{13AB623D-D424-4EBD-A00E-AC75442AE386}" destId="{CF0BF91B-94AE-435A-89DD-CD040A8849D4}" srcOrd="0" destOrd="0" presId="urn:microsoft.com/office/officeart/2005/8/layout/hierarchy1"/>
    <dgm:cxn modelId="{BA83C9C8-8A59-48C8-8968-A26237056CBB}" type="presOf" srcId="{BA68359E-D22F-4F21-9860-7DB8128817F1}" destId="{6B08A931-12D3-43C6-A5AF-60FE529CB973}" srcOrd="0" destOrd="0" presId="urn:microsoft.com/office/officeart/2005/8/layout/hierarchy1"/>
    <dgm:cxn modelId="{42D966E2-1584-4135-92E7-193A276BB18C}" type="presOf" srcId="{1E9B0D1D-66AC-47FE-8585-D514C2388683}" destId="{D6E5E4F8-345A-47DE-86BC-8653F9CDF80B}" srcOrd="0" destOrd="0" presId="urn:microsoft.com/office/officeart/2005/8/layout/hierarchy1"/>
    <dgm:cxn modelId="{D63CECE4-F96D-4D91-A673-8C8D48D67480}" type="presOf" srcId="{59C94B04-C689-4C98-B1EA-437CF48A6731}" destId="{5434D544-F313-4C4B-AEF5-CF2CF45D18DE}"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56FC2BF5-22E4-4524-8278-AD1E73742E32}" type="presOf" srcId="{D637669D-4B4E-411A-A8F7-11C3D349297B}" destId="{4D94CD37-3F36-478C-B156-46DC14B370E0}" srcOrd="0" destOrd="0" presId="urn:microsoft.com/office/officeart/2005/8/layout/hierarchy1"/>
    <dgm:cxn modelId="{2D2338F8-6D28-4873-862D-CD2F7C311C7C}" srcId="{BA68359E-D22F-4F21-9860-7DB8128817F1}" destId="{C16E2DDD-24E1-451A-B647-A6F67A3545DD}" srcOrd="0" destOrd="0" parTransId="{D637669D-4B4E-411A-A8F7-11C3D349297B}" sibTransId="{57B8268E-7F9A-407C-BC6E-013732DE211B}"/>
    <dgm:cxn modelId="{D59DE56B-C32F-4B96-86A2-6EA6438B821B}" type="presParOf" srcId="{91431C5F-1D46-4F42-8EFF-71294F103580}" destId="{131FA5A7-C7EC-43C0-B293-19D0D5A5A0E6}" srcOrd="0" destOrd="0" presId="urn:microsoft.com/office/officeart/2005/8/layout/hierarchy1"/>
    <dgm:cxn modelId="{E325EF85-312D-4085-AF91-92F647BEBF8C}" type="presParOf" srcId="{131FA5A7-C7EC-43C0-B293-19D0D5A5A0E6}" destId="{29B83297-BC45-45FD-8716-CABD61117EB4}" srcOrd="0" destOrd="0" presId="urn:microsoft.com/office/officeart/2005/8/layout/hierarchy1"/>
    <dgm:cxn modelId="{59046449-1F97-48BB-97D6-735EE57452C2}" type="presParOf" srcId="{29B83297-BC45-45FD-8716-CABD61117EB4}" destId="{6CD059A4-0705-4C4F-9935-C2F8AB6C2C5D}" srcOrd="0" destOrd="0" presId="urn:microsoft.com/office/officeart/2005/8/layout/hierarchy1"/>
    <dgm:cxn modelId="{B469AB68-F961-4B04-92C0-A63EDDFEDFBE}" type="presParOf" srcId="{29B83297-BC45-45FD-8716-CABD61117EB4}" destId="{5434D544-F313-4C4B-AEF5-CF2CF45D18DE}" srcOrd="1" destOrd="0" presId="urn:microsoft.com/office/officeart/2005/8/layout/hierarchy1"/>
    <dgm:cxn modelId="{35854AC5-6683-478E-91D4-AE98C1570FA8}" type="presParOf" srcId="{131FA5A7-C7EC-43C0-B293-19D0D5A5A0E6}" destId="{B9401C67-2487-4249-A563-BFE73C478F0D}" srcOrd="1" destOrd="0" presId="urn:microsoft.com/office/officeart/2005/8/layout/hierarchy1"/>
    <dgm:cxn modelId="{85A13935-A6B8-4B15-80B9-C61736A7C87D}" type="presParOf" srcId="{B9401C67-2487-4249-A563-BFE73C478F0D}" destId="{90051664-EDE0-42AD-A5D3-87E1B64CE58F}" srcOrd="0" destOrd="0" presId="urn:microsoft.com/office/officeart/2005/8/layout/hierarchy1"/>
    <dgm:cxn modelId="{274948EC-96CE-45E6-B1A1-E2F625A7A249}" type="presParOf" srcId="{B9401C67-2487-4249-A563-BFE73C478F0D}" destId="{7DCE3D0D-E4BA-4BE9-BBA9-072CA954E909}" srcOrd="1" destOrd="0" presId="urn:microsoft.com/office/officeart/2005/8/layout/hierarchy1"/>
    <dgm:cxn modelId="{85290081-567A-4F0C-A7A1-A53AE375E5D1}" type="presParOf" srcId="{7DCE3D0D-E4BA-4BE9-BBA9-072CA954E909}" destId="{91BC18F2-DF2F-4F1F-8CAF-DDABC2529720}" srcOrd="0" destOrd="0" presId="urn:microsoft.com/office/officeart/2005/8/layout/hierarchy1"/>
    <dgm:cxn modelId="{54BBC15F-35D0-437F-B82A-C9A80056B345}" type="presParOf" srcId="{91BC18F2-DF2F-4F1F-8CAF-DDABC2529720}" destId="{C19174D5-CE9B-481C-9272-33E75F446896}" srcOrd="0" destOrd="0" presId="urn:microsoft.com/office/officeart/2005/8/layout/hierarchy1"/>
    <dgm:cxn modelId="{A957D677-E640-4BAB-983B-4F4838FC58E7}" type="presParOf" srcId="{91BC18F2-DF2F-4F1F-8CAF-DDABC2529720}" destId="{D6E5E4F8-345A-47DE-86BC-8653F9CDF80B}" srcOrd="1" destOrd="0" presId="urn:microsoft.com/office/officeart/2005/8/layout/hierarchy1"/>
    <dgm:cxn modelId="{66752829-694A-462E-9B37-96EB603A0E34}" type="presParOf" srcId="{7DCE3D0D-E4BA-4BE9-BBA9-072CA954E909}" destId="{20C65B13-D2A2-4907-81B4-82A804B6A49F}" srcOrd="1" destOrd="0" presId="urn:microsoft.com/office/officeart/2005/8/layout/hierarchy1"/>
    <dgm:cxn modelId="{6BCE6F6A-1279-4003-A0B3-36685F6A668A}" type="presParOf" srcId="{20C65B13-D2A2-4907-81B4-82A804B6A49F}" destId="{E7B7C6D2-FD0E-4033-A6B3-9A04E5930FA5}" srcOrd="0" destOrd="0" presId="urn:microsoft.com/office/officeart/2005/8/layout/hierarchy1"/>
    <dgm:cxn modelId="{0CCB29B7-77D4-4CD0-9636-26E5C26911A6}" type="presParOf" srcId="{20C65B13-D2A2-4907-81B4-82A804B6A49F}" destId="{53E6866C-99E8-457E-869C-0AFDB86B181B}" srcOrd="1" destOrd="0" presId="urn:microsoft.com/office/officeart/2005/8/layout/hierarchy1"/>
    <dgm:cxn modelId="{97C90C75-838C-45FA-973D-1A4FAA8940DF}" type="presParOf" srcId="{53E6866C-99E8-457E-869C-0AFDB86B181B}" destId="{93A68028-7DEC-44B5-806D-238E74A7B2F2}" srcOrd="0" destOrd="0" presId="urn:microsoft.com/office/officeart/2005/8/layout/hierarchy1"/>
    <dgm:cxn modelId="{BFBE69A0-8331-4F85-90E6-EE8A85E559EA}" type="presParOf" srcId="{93A68028-7DEC-44B5-806D-238E74A7B2F2}" destId="{ADF2D046-01E9-400F-BFE2-7B850A7A2ABE}" srcOrd="0" destOrd="0" presId="urn:microsoft.com/office/officeart/2005/8/layout/hierarchy1"/>
    <dgm:cxn modelId="{54AC9BE1-C9E5-430E-8B1E-4E6EB4C8EEC5}" type="presParOf" srcId="{93A68028-7DEC-44B5-806D-238E74A7B2F2}" destId="{18386166-6BC2-4972-9CB8-72D37E65EBA1}" srcOrd="1" destOrd="0" presId="urn:microsoft.com/office/officeart/2005/8/layout/hierarchy1"/>
    <dgm:cxn modelId="{B92D4559-5AFE-4D89-8FB7-0494B4B619FB}" type="presParOf" srcId="{53E6866C-99E8-457E-869C-0AFDB86B181B}" destId="{0A801C62-0518-4722-A206-7797A86A256C}" srcOrd="1" destOrd="0" presId="urn:microsoft.com/office/officeart/2005/8/layout/hierarchy1"/>
    <dgm:cxn modelId="{7C6C3A98-1BCD-4E4E-9611-234CB4E170BE}" type="presParOf" srcId="{0A801C62-0518-4722-A206-7797A86A256C}" destId="{CF0BF91B-94AE-435A-89DD-CD040A8849D4}" srcOrd="0" destOrd="0" presId="urn:microsoft.com/office/officeart/2005/8/layout/hierarchy1"/>
    <dgm:cxn modelId="{5FEE2C17-0B01-4255-9DFA-4AB170FA8912}" type="presParOf" srcId="{0A801C62-0518-4722-A206-7797A86A256C}" destId="{20BF04DA-A65A-4E4C-91C5-C556399C8949}" srcOrd="1" destOrd="0" presId="urn:microsoft.com/office/officeart/2005/8/layout/hierarchy1"/>
    <dgm:cxn modelId="{5AFD726A-D50F-4F2C-B313-1D00EDB86914}" type="presParOf" srcId="{20BF04DA-A65A-4E4C-91C5-C556399C8949}" destId="{49A455A7-9EB5-4E95-9266-1F399812963D}" srcOrd="0" destOrd="0" presId="urn:microsoft.com/office/officeart/2005/8/layout/hierarchy1"/>
    <dgm:cxn modelId="{007150F0-EB74-464D-A6AF-3640370D7306}" type="presParOf" srcId="{49A455A7-9EB5-4E95-9266-1F399812963D}" destId="{EDE324F9-CD1D-46FC-A562-C615FB8EA08F}" srcOrd="0" destOrd="0" presId="urn:microsoft.com/office/officeart/2005/8/layout/hierarchy1"/>
    <dgm:cxn modelId="{7B220141-E1D1-45B9-B325-C5E5D2B669DA}" type="presParOf" srcId="{49A455A7-9EB5-4E95-9266-1F399812963D}" destId="{6B08A931-12D3-43C6-A5AF-60FE529CB973}" srcOrd="1" destOrd="0" presId="urn:microsoft.com/office/officeart/2005/8/layout/hierarchy1"/>
    <dgm:cxn modelId="{829355B5-1753-4782-81D5-C3A9FEC24506}" type="presParOf" srcId="{20BF04DA-A65A-4E4C-91C5-C556399C8949}" destId="{5FAD6D80-B599-43B7-9FBB-5A4BC77E53FD}" srcOrd="1" destOrd="0" presId="urn:microsoft.com/office/officeart/2005/8/layout/hierarchy1"/>
    <dgm:cxn modelId="{791E2BEA-48EE-40C5-A070-DBF038110A07}" type="presParOf" srcId="{5FAD6D80-B599-43B7-9FBB-5A4BC77E53FD}" destId="{4D94CD37-3F36-478C-B156-46DC14B370E0}" srcOrd="0" destOrd="0" presId="urn:microsoft.com/office/officeart/2005/8/layout/hierarchy1"/>
    <dgm:cxn modelId="{A90F0120-E8BC-4D44-9F7B-630D8B2F8636}" type="presParOf" srcId="{5FAD6D80-B599-43B7-9FBB-5A4BC77E53FD}" destId="{5F4A578C-BA86-4D0F-A6E1-61E7A4484C8A}" srcOrd="1" destOrd="0" presId="urn:microsoft.com/office/officeart/2005/8/layout/hierarchy1"/>
    <dgm:cxn modelId="{191C7329-6BAF-4519-8C24-40EB717192C1}" type="presParOf" srcId="{5F4A578C-BA86-4D0F-A6E1-61E7A4484C8A}" destId="{2220BAF2-87FD-4F10-A1E5-22D8C5BC2102}" srcOrd="0" destOrd="0" presId="urn:microsoft.com/office/officeart/2005/8/layout/hierarchy1"/>
    <dgm:cxn modelId="{92B5F193-586A-422D-B04A-BCD37C173B05}" type="presParOf" srcId="{2220BAF2-87FD-4F10-A1E5-22D8C5BC2102}" destId="{D5396899-3871-45F7-AB77-4A467BECFFC6}" srcOrd="0" destOrd="0" presId="urn:microsoft.com/office/officeart/2005/8/layout/hierarchy1"/>
    <dgm:cxn modelId="{EAC34874-F12A-48B7-88DE-940F1EFDDDAE}" type="presParOf" srcId="{2220BAF2-87FD-4F10-A1E5-22D8C5BC2102}" destId="{A3839474-7393-48BF-987C-890FEF036F61}" srcOrd="1" destOrd="0" presId="urn:microsoft.com/office/officeart/2005/8/layout/hierarchy1"/>
    <dgm:cxn modelId="{DE0F9B99-0A49-4289-AFCF-8CBAB7DA5E86}" type="presParOf" srcId="{5F4A578C-BA86-4D0F-A6E1-61E7A4484C8A}" destId="{5BA1FB82-2B13-4BE1-B16F-12FA429C63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A7AB027-E0B7-4905-B146-A643BE6BE14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50D67BD-6D0F-4F3D-A594-5896E6C0095B}">
      <dgm:prSet/>
      <dgm:spPr/>
      <dgm:t>
        <a:bodyPr/>
        <a:lstStyle/>
        <a:p>
          <a:r>
            <a:rPr lang="en-US"/>
            <a:t>XAML is a good fit for describing user interfaces because of its hierarchical nature.</a:t>
          </a:r>
        </a:p>
      </dgm:t>
    </dgm:pt>
    <dgm:pt modelId="{85A7A8D6-1B8C-4E8E-9EC9-0F65D4BFA52B}" type="parTrans" cxnId="{E10BC336-79F7-4359-B0A4-80203C0B6460}">
      <dgm:prSet/>
      <dgm:spPr/>
      <dgm:t>
        <a:bodyPr/>
        <a:lstStyle/>
        <a:p>
          <a:endParaRPr lang="en-US"/>
        </a:p>
      </dgm:t>
    </dgm:pt>
    <dgm:pt modelId="{ADB378ED-5157-4890-A985-E828C8683CC7}" type="sibTrans" cxnId="{E10BC336-79F7-4359-B0A4-80203C0B6460}">
      <dgm:prSet/>
      <dgm:spPr/>
      <dgm:t>
        <a:bodyPr/>
        <a:lstStyle/>
        <a:p>
          <a:endParaRPr lang="en-US"/>
        </a:p>
      </dgm:t>
    </dgm:pt>
    <dgm:pt modelId="{E2149D88-AC97-4F66-9577-F1C8ABD9558F}">
      <dgm:prSet/>
      <dgm:spPr/>
      <dgm:t>
        <a:bodyPr/>
        <a:lstStyle/>
        <a:p>
          <a:r>
            <a:rPr lang="en-US"/>
            <a:t>A XAML document represents a tree, with a single node element.</a:t>
          </a:r>
        </a:p>
      </dgm:t>
    </dgm:pt>
    <dgm:pt modelId="{4236B1B1-2134-47AE-8F11-84E8181E7627}" type="parTrans" cxnId="{AC54AAA9-61D5-4FE0-BDF7-0D936969E738}">
      <dgm:prSet/>
      <dgm:spPr/>
      <dgm:t>
        <a:bodyPr/>
        <a:lstStyle/>
        <a:p>
          <a:endParaRPr lang="en-US"/>
        </a:p>
      </dgm:t>
    </dgm:pt>
    <dgm:pt modelId="{8FA9ECD7-EA27-49B9-A83F-D7517E7168B3}" type="sibTrans" cxnId="{AC54AAA9-61D5-4FE0-BDF7-0D936969E738}">
      <dgm:prSet/>
      <dgm:spPr/>
      <dgm:t>
        <a:bodyPr/>
        <a:lstStyle/>
        <a:p>
          <a:endParaRPr lang="en-US"/>
        </a:p>
      </dgm:t>
    </dgm:pt>
    <dgm:pt modelId="{406B0FC9-0B0C-4DEB-9947-7B6252EB1986}">
      <dgm:prSet/>
      <dgm:spPr/>
      <dgm:t>
        <a:bodyPr/>
        <a:lstStyle/>
        <a:p>
          <a:r>
            <a:rPr lang="en-US" dirty="0"/>
            <a:t>WPF user interfaces are constructed from a tree of objects, called the </a:t>
          </a:r>
          <a:r>
            <a:rPr lang="en-US" i="1" dirty="0">
              <a:solidFill>
                <a:schemeClr val="accent5"/>
              </a:solidFill>
            </a:rPr>
            <a:t>logical tree</a:t>
          </a:r>
          <a:r>
            <a:rPr lang="en-US" dirty="0"/>
            <a:t>.</a:t>
          </a:r>
        </a:p>
      </dgm:t>
    </dgm:pt>
    <dgm:pt modelId="{7A90DFFC-7D44-4E77-9C7E-B3F65A1953B5}" type="parTrans" cxnId="{E8E9C5F1-8D11-44C1-AA9A-E2ABC53FC63C}">
      <dgm:prSet/>
      <dgm:spPr/>
      <dgm:t>
        <a:bodyPr/>
        <a:lstStyle/>
        <a:p>
          <a:endParaRPr lang="en-US"/>
        </a:p>
      </dgm:t>
    </dgm:pt>
    <dgm:pt modelId="{30E1A59A-98B9-4880-BAFC-EEDFAA0219C3}" type="sibTrans" cxnId="{E8E9C5F1-8D11-44C1-AA9A-E2ABC53FC63C}">
      <dgm:prSet/>
      <dgm:spPr/>
      <dgm:t>
        <a:bodyPr/>
        <a:lstStyle/>
        <a:p>
          <a:endParaRPr lang="en-US"/>
        </a:p>
      </dgm:t>
    </dgm:pt>
    <dgm:pt modelId="{1AA37B76-D6EF-40E1-8615-597D33B82B26}">
      <dgm:prSet/>
      <dgm:spPr/>
      <dgm:t>
        <a:bodyPr/>
        <a:lstStyle/>
        <a:p>
          <a:r>
            <a:rPr lang="en-US"/>
            <a:t>Almost every aspect of WPF (properties, events, resources, etc.) has behavior connected to the visual tree (e.g., property values sometimes propagate down the tree, while events can travel up or down the tree).</a:t>
          </a:r>
        </a:p>
      </dgm:t>
    </dgm:pt>
    <dgm:pt modelId="{7B23A39E-E3D2-4B5F-8A41-17CAA4847D41}" type="parTrans" cxnId="{1BB0231B-FB78-4704-A28A-A9E312D2F4D0}">
      <dgm:prSet/>
      <dgm:spPr/>
      <dgm:t>
        <a:bodyPr/>
        <a:lstStyle/>
        <a:p>
          <a:endParaRPr lang="en-US"/>
        </a:p>
      </dgm:t>
    </dgm:pt>
    <dgm:pt modelId="{0AC914F4-53C2-4AA9-95CC-EC61EC2D37E9}" type="sibTrans" cxnId="{1BB0231B-FB78-4704-A28A-A9E312D2F4D0}">
      <dgm:prSet/>
      <dgm:spPr/>
      <dgm:t>
        <a:bodyPr/>
        <a:lstStyle/>
        <a:p>
          <a:endParaRPr lang="en-US"/>
        </a:p>
      </dgm:t>
    </dgm:pt>
    <dgm:pt modelId="{57A3B3E6-DD48-4CD2-8410-FB014DA07149}" type="pres">
      <dgm:prSet presAssocID="{FA7AB027-E0B7-4905-B146-A643BE6BE143}" presName="vert0" presStyleCnt="0">
        <dgm:presLayoutVars>
          <dgm:dir/>
          <dgm:animOne val="branch"/>
          <dgm:animLvl val="lvl"/>
        </dgm:presLayoutVars>
      </dgm:prSet>
      <dgm:spPr/>
    </dgm:pt>
    <dgm:pt modelId="{E01B64C4-60C2-4C05-8E85-DB639E1AA7FA}" type="pres">
      <dgm:prSet presAssocID="{A50D67BD-6D0F-4F3D-A594-5896E6C0095B}" presName="thickLine" presStyleLbl="alignNode1" presStyleIdx="0" presStyleCnt="4"/>
      <dgm:spPr/>
    </dgm:pt>
    <dgm:pt modelId="{FDA00848-6305-46A7-880A-55C48EA19FAB}" type="pres">
      <dgm:prSet presAssocID="{A50D67BD-6D0F-4F3D-A594-5896E6C0095B}" presName="horz1" presStyleCnt="0"/>
      <dgm:spPr/>
    </dgm:pt>
    <dgm:pt modelId="{685EC22C-2148-47D2-8099-63E58338927F}" type="pres">
      <dgm:prSet presAssocID="{A50D67BD-6D0F-4F3D-A594-5896E6C0095B}" presName="tx1" presStyleLbl="revTx" presStyleIdx="0" presStyleCnt="4"/>
      <dgm:spPr/>
    </dgm:pt>
    <dgm:pt modelId="{6B71FADB-FBC7-411A-9059-CBDD3D08CD89}" type="pres">
      <dgm:prSet presAssocID="{A50D67BD-6D0F-4F3D-A594-5896E6C0095B}" presName="vert1" presStyleCnt="0"/>
      <dgm:spPr/>
    </dgm:pt>
    <dgm:pt modelId="{8876E01A-572A-4DEB-8DAD-45BA27C137D4}" type="pres">
      <dgm:prSet presAssocID="{E2149D88-AC97-4F66-9577-F1C8ABD9558F}" presName="thickLine" presStyleLbl="alignNode1" presStyleIdx="1" presStyleCnt="4"/>
      <dgm:spPr/>
    </dgm:pt>
    <dgm:pt modelId="{CDAA0FA3-707D-4869-B831-ED7C8D80DF08}" type="pres">
      <dgm:prSet presAssocID="{E2149D88-AC97-4F66-9577-F1C8ABD9558F}" presName="horz1" presStyleCnt="0"/>
      <dgm:spPr/>
    </dgm:pt>
    <dgm:pt modelId="{2DD654B6-63F6-4521-B98A-A138ED96F85A}" type="pres">
      <dgm:prSet presAssocID="{E2149D88-AC97-4F66-9577-F1C8ABD9558F}" presName="tx1" presStyleLbl="revTx" presStyleIdx="1" presStyleCnt="4"/>
      <dgm:spPr/>
    </dgm:pt>
    <dgm:pt modelId="{E5767783-3200-4575-81B7-46B4F8EF9E12}" type="pres">
      <dgm:prSet presAssocID="{E2149D88-AC97-4F66-9577-F1C8ABD9558F}" presName="vert1" presStyleCnt="0"/>
      <dgm:spPr/>
    </dgm:pt>
    <dgm:pt modelId="{38AB77EA-A96B-4435-B34C-1DAA097248CC}" type="pres">
      <dgm:prSet presAssocID="{406B0FC9-0B0C-4DEB-9947-7B6252EB1986}" presName="thickLine" presStyleLbl="alignNode1" presStyleIdx="2" presStyleCnt="4"/>
      <dgm:spPr/>
    </dgm:pt>
    <dgm:pt modelId="{A664A771-94AC-4BEB-8714-B517E97A0072}" type="pres">
      <dgm:prSet presAssocID="{406B0FC9-0B0C-4DEB-9947-7B6252EB1986}" presName="horz1" presStyleCnt="0"/>
      <dgm:spPr/>
    </dgm:pt>
    <dgm:pt modelId="{1FB81DCF-C42A-4290-8D77-867D5B007F8E}" type="pres">
      <dgm:prSet presAssocID="{406B0FC9-0B0C-4DEB-9947-7B6252EB1986}" presName="tx1" presStyleLbl="revTx" presStyleIdx="2" presStyleCnt="4"/>
      <dgm:spPr/>
    </dgm:pt>
    <dgm:pt modelId="{CBB949F4-9172-431B-BC4B-F6AD15109945}" type="pres">
      <dgm:prSet presAssocID="{406B0FC9-0B0C-4DEB-9947-7B6252EB1986}" presName="vert1" presStyleCnt="0"/>
      <dgm:spPr/>
    </dgm:pt>
    <dgm:pt modelId="{7D0CC631-155A-460A-9868-67769B7125ED}" type="pres">
      <dgm:prSet presAssocID="{1AA37B76-D6EF-40E1-8615-597D33B82B26}" presName="thickLine" presStyleLbl="alignNode1" presStyleIdx="3" presStyleCnt="4"/>
      <dgm:spPr/>
    </dgm:pt>
    <dgm:pt modelId="{0BD4DBE9-0D90-4448-89EF-083DC83C9E45}" type="pres">
      <dgm:prSet presAssocID="{1AA37B76-D6EF-40E1-8615-597D33B82B26}" presName="horz1" presStyleCnt="0"/>
      <dgm:spPr/>
    </dgm:pt>
    <dgm:pt modelId="{294205B1-CF68-4E37-B0CC-6C4E3EB9C8B1}" type="pres">
      <dgm:prSet presAssocID="{1AA37B76-D6EF-40E1-8615-597D33B82B26}" presName="tx1" presStyleLbl="revTx" presStyleIdx="3" presStyleCnt="4"/>
      <dgm:spPr/>
    </dgm:pt>
    <dgm:pt modelId="{F1C2DD9B-DC1B-4E36-8FB0-FF45E01CE13B}" type="pres">
      <dgm:prSet presAssocID="{1AA37B76-D6EF-40E1-8615-597D33B82B26}" presName="vert1" presStyleCnt="0"/>
      <dgm:spPr/>
    </dgm:pt>
  </dgm:ptLst>
  <dgm:cxnLst>
    <dgm:cxn modelId="{1BB0231B-FB78-4704-A28A-A9E312D2F4D0}" srcId="{FA7AB027-E0B7-4905-B146-A643BE6BE143}" destId="{1AA37B76-D6EF-40E1-8615-597D33B82B26}" srcOrd="3" destOrd="0" parTransId="{7B23A39E-E3D2-4B5F-8A41-17CAA4847D41}" sibTransId="{0AC914F4-53C2-4AA9-95CC-EC61EC2D37E9}"/>
    <dgm:cxn modelId="{4246E12E-3FF5-40DB-85DE-CAA286D4D9C2}" type="presOf" srcId="{A50D67BD-6D0F-4F3D-A594-5896E6C0095B}" destId="{685EC22C-2148-47D2-8099-63E58338927F}" srcOrd="0" destOrd="0" presId="urn:microsoft.com/office/officeart/2008/layout/LinedList"/>
    <dgm:cxn modelId="{E10BC336-79F7-4359-B0A4-80203C0B6460}" srcId="{FA7AB027-E0B7-4905-B146-A643BE6BE143}" destId="{A50D67BD-6D0F-4F3D-A594-5896E6C0095B}" srcOrd="0" destOrd="0" parTransId="{85A7A8D6-1B8C-4E8E-9EC9-0F65D4BFA52B}" sibTransId="{ADB378ED-5157-4890-A985-E828C8683CC7}"/>
    <dgm:cxn modelId="{11705C5E-5A1A-43A2-9AB4-AEF51C5448BF}" type="presOf" srcId="{FA7AB027-E0B7-4905-B146-A643BE6BE143}" destId="{57A3B3E6-DD48-4CD2-8410-FB014DA07149}" srcOrd="0" destOrd="0" presId="urn:microsoft.com/office/officeart/2008/layout/LinedList"/>
    <dgm:cxn modelId="{F4045044-5264-4A5B-8A68-CD5F1192B940}" type="presOf" srcId="{E2149D88-AC97-4F66-9577-F1C8ABD9558F}" destId="{2DD654B6-63F6-4521-B98A-A138ED96F85A}" srcOrd="0" destOrd="0" presId="urn:microsoft.com/office/officeart/2008/layout/LinedList"/>
    <dgm:cxn modelId="{FEDFEB4F-B183-4665-9159-FC2B51B52AB3}" type="presOf" srcId="{1AA37B76-D6EF-40E1-8615-597D33B82B26}" destId="{294205B1-CF68-4E37-B0CC-6C4E3EB9C8B1}" srcOrd="0" destOrd="0" presId="urn:microsoft.com/office/officeart/2008/layout/LinedList"/>
    <dgm:cxn modelId="{AC54AAA9-61D5-4FE0-BDF7-0D936969E738}" srcId="{FA7AB027-E0B7-4905-B146-A643BE6BE143}" destId="{E2149D88-AC97-4F66-9577-F1C8ABD9558F}" srcOrd="1" destOrd="0" parTransId="{4236B1B1-2134-47AE-8F11-84E8181E7627}" sibTransId="{8FA9ECD7-EA27-49B9-A83F-D7517E7168B3}"/>
    <dgm:cxn modelId="{2A0607E5-BD68-4B0F-909A-D7EDD0B188D1}" type="presOf" srcId="{406B0FC9-0B0C-4DEB-9947-7B6252EB1986}" destId="{1FB81DCF-C42A-4290-8D77-867D5B007F8E}" srcOrd="0" destOrd="0" presId="urn:microsoft.com/office/officeart/2008/layout/LinedList"/>
    <dgm:cxn modelId="{E8E9C5F1-8D11-44C1-AA9A-E2ABC53FC63C}" srcId="{FA7AB027-E0B7-4905-B146-A643BE6BE143}" destId="{406B0FC9-0B0C-4DEB-9947-7B6252EB1986}" srcOrd="2" destOrd="0" parTransId="{7A90DFFC-7D44-4E77-9C7E-B3F65A1953B5}" sibTransId="{30E1A59A-98B9-4880-BAFC-EEDFAA0219C3}"/>
    <dgm:cxn modelId="{999A55B8-2BB6-43A5-BDC0-7907A8FE68CE}" type="presParOf" srcId="{57A3B3E6-DD48-4CD2-8410-FB014DA07149}" destId="{E01B64C4-60C2-4C05-8E85-DB639E1AA7FA}" srcOrd="0" destOrd="0" presId="urn:microsoft.com/office/officeart/2008/layout/LinedList"/>
    <dgm:cxn modelId="{56313EB9-E043-40F1-923E-8926889DE772}" type="presParOf" srcId="{57A3B3E6-DD48-4CD2-8410-FB014DA07149}" destId="{FDA00848-6305-46A7-880A-55C48EA19FAB}" srcOrd="1" destOrd="0" presId="urn:microsoft.com/office/officeart/2008/layout/LinedList"/>
    <dgm:cxn modelId="{93A81FC7-C04E-4328-BC3C-5246DE3481CD}" type="presParOf" srcId="{FDA00848-6305-46A7-880A-55C48EA19FAB}" destId="{685EC22C-2148-47D2-8099-63E58338927F}" srcOrd="0" destOrd="0" presId="urn:microsoft.com/office/officeart/2008/layout/LinedList"/>
    <dgm:cxn modelId="{BE048A4F-1531-43EF-8FFE-3E669CF942D1}" type="presParOf" srcId="{FDA00848-6305-46A7-880A-55C48EA19FAB}" destId="{6B71FADB-FBC7-411A-9059-CBDD3D08CD89}" srcOrd="1" destOrd="0" presId="urn:microsoft.com/office/officeart/2008/layout/LinedList"/>
    <dgm:cxn modelId="{DB706374-DC2C-47F0-AF1F-B7141817FF9E}" type="presParOf" srcId="{57A3B3E6-DD48-4CD2-8410-FB014DA07149}" destId="{8876E01A-572A-4DEB-8DAD-45BA27C137D4}" srcOrd="2" destOrd="0" presId="urn:microsoft.com/office/officeart/2008/layout/LinedList"/>
    <dgm:cxn modelId="{FAC6B296-F97E-471A-A256-80CDF85BD3DB}" type="presParOf" srcId="{57A3B3E6-DD48-4CD2-8410-FB014DA07149}" destId="{CDAA0FA3-707D-4869-B831-ED7C8D80DF08}" srcOrd="3" destOrd="0" presId="urn:microsoft.com/office/officeart/2008/layout/LinedList"/>
    <dgm:cxn modelId="{508500D9-F0BD-4B79-8E29-27797EF33641}" type="presParOf" srcId="{CDAA0FA3-707D-4869-B831-ED7C8D80DF08}" destId="{2DD654B6-63F6-4521-B98A-A138ED96F85A}" srcOrd="0" destOrd="0" presId="urn:microsoft.com/office/officeart/2008/layout/LinedList"/>
    <dgm:cxn modelId="{8D7DFA40-544D-46F9-A98B-23EF24359893}" type="presParOf" srcId="{CDAA0FA3-707D-4869-B831-ED7C8D80DF08}" destId="{E5767783-3200-4575-81B7-46B4F8EF9E12}" srcOrd="1" destOrd="0" presId="urn:microsoft.com/office/officeart/2008/layout/LinedList"/>
    <dgm:cxn modelId="{4370B742-A722-4AA4-AD6A-9669421E349C}" type="presParOf" srcId="{57A3B3E6-DD48-4CD2-8410-FB014DA07149}" destId="{38AB77EA-A96B-4435-B34C-1DAA097248CC}" srcOrd="4" destOrd="0" presId="urn:microsoft.com/office/officeart/2008/layout/LinedList"/>
    <dgm:cxn modelId="{D097191D-F00A-4680-B935-E2917E2BF17B}" type="presParOf" srcId="{57A3B3E6-DD48-4CD2-8410-FB014DA07149}" destId="{A664A771-94AC-4BEB-8714-B517E97A0072}" srcOrd="5" destOrd="0" presId="urn:microsoft.com/office/officeart/2008/layout/LinedList"/>
    <dgm:cxn modelId="{C127646E-A89D-453D-AFC4-35CDFC099ACC}" type="presParOf" srcId="{A664A771-94AC-4BEB-8714-B517E97A0072}" destId="{1FB81DCF-C42A-4290-8D77-867D5B007F8E}" srcOrd="0" destOrd="0" presId="urn:microsoft.com/office/officeart/2008/layout/LinedList"/>
    <dgm:cxn modelId="{8969E2F5-9E62-4964-8CA5-891D7D1DD879}" type="presParOf" srcId="{A664A771-94AC-4BEB-8714-B517E97A0072}" destId="{CBB949F4-9172-431B-BC4B-F6AD15109945}" srcOrd="1" destOrd="0" presId="urn:microsoft.com/office/officeart/2008/layout/LinedList"/>
    <dgm:cxn modelId="{0D4C7253-86FC-4222-BCCA-ACBF548248AD}" type="presParOf" srcId="{57A3B3E6-DD48-4CD2-8410-FB014DA07149}" destId="{7D0CC631-155A-460A-9868-67769B7125ED}" srcOrd="6" destOrd="0" presId="urn:microsoft.com/office/officeart/2008/layout/LinedList"/>
    <dgm:cxn modelId="{95C1E02F-1CCA-4F6C-B089-E4D89BB6E408}" type="presParOf" srcId="{57A3B3E6-DD48-4CD2-8410-FB014DA07149}" destId="{0BD4DBE9-0D90-4448-89EF-083DC83C9E45}" srcOrd="7" destOrd="0" presId="urn:microsoft.com/office/officeart/2008/layout/LinedList"/>
    <dgm:cxn modelId="{8DA544D3-F4B2-4BF0-B593-C726E2901607}" type="presParOf" srcId="{0BD4DBE9-0D90-4448-89EF-083DC83C9E45}" destId="{294205B1-CF68-4E37-B0CC-6C4E3EB9C8B1}" srcOrd="0" destOrd="0" presId="urn:microsoft.com/office/officeart/2008/layout/LinedList"/>
    <dgm:cxn modelId="{ABEA27DA-5FFD-4EE4-89F9-A0619096C80C}" type="presParOf" srcId="{0BD4DBE9-0D90-4448-89EF-083DC83C9E45}" destId="{F1C2DD9B-DC1B-4E36-8FB0-FF45E01CE13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47F849E-E749-4633-BB76-DDB005380B4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92CBE54-A765-49FB-ADA7-B08174684D99}">
      <dgm:prSet/>
      <dgm:spPr/>
      <dgm:t>
        <a:bodyPr/>
        <a:lstStyle/>
        <a:p>
          <a:r>
            <a:rPr lang="en-US" dirty="0"/>
            <a:t>The logical tree is a simplification of the rendered elements. The tree of the rendered elements is called the </a:t>
          </a:r>
          <a:r>
            <a:rPr lang="en-US" i="1" dirty="0">
              <a:solidFill>
                <a:schemeClr val="accent5"/>
              </a:solidFill>
            </a:rPr>
            <a:t>visual tree</a:t>
          </a:r>
          <a:r>
            <a:rPr lang="en-US" dirty="0"/>
            <a:t>, that can be considered as an expansion of the logical tree, in which nodes are broken down into their core visual components.</a:t>
          </a:r>
        </a:p>
      </dgm:t>
    </dgm:pt>
    <dgm:pt modelId="{6318B4A3-8F7A-49FA-AA91-BC51FDF9E958}" type="parTrans" cxnId="{69125DA0-120D-4549-8457-01979F7DF66A}">
      <dgm:prSet/>
      <dgm:spPr/>
      <dgm:t>
        <a:bodyPr/>
        <a:lstStyle/>
        <a:p>
          <a:endParaRPr lang="en-US"/>
        </a:p>
      </dgm:t>
    </dgm:pt>
    <dgm:pt modelId="{313213AB-144A-4805-9023-9C1C0ECB6F37}" type="sibTrans" cxnId="{69125DA0-120D-4549-8457-01979F7DF66A}">
      <dgm:prSet/>
      <dgm:spPr/>
      <dgm:t>
        <a:bodyPr/>
        <a:lstStyle/>
        <a:p>
          <a:endParaRPr lang="en-US"/>
        </a:p>
      </dgm:t>
    </dgm:pt>
    <dgm:pt modelId="{A77E0413-F562-4DEB-8DC8-20BC7484F8A4}">
      <dgm:prSet/>
      <dgm:spPr/>
      <dgm:t>
        <a:bodyPr/>
        <a:lstStyle/>
        <a:p>
          <a:r>
            <a:rPr lang="en-US" dirty="0"/>
            <a:t>E.g., a </a:t>
          </a:r>
          <a:r>
            <a:rPr lang="en-US" dirty="0" err="1">
              <a:latin typeface="Consolas" panose="020B0609020204030204" pitchFamily="49" charset="0"/>
            </a:rPr>
            <a:t>ListBox</a:t>
          </a:r>
          <a:r>
            <a:rPr lang="en-US" dirty="0"/>
            <a:t> is logically one single control, visually it is composed of multiple primitive WPF controls, such as </a:t>
          </a:r>
          <a:r>
            <a:rPr lang="en-US" dirty="0">
              <a:latin typeface="Consolas" panose="020B0609020204030204" pitchFamily="49" charset="0"/>
            </a:rPr>
            <a:t>Border</a:t>
          </a:r>
          <a:r>
            <a:rPr lang="en-US" dirty="0"/>
            <a:t>s, </a:t>
          </a:r>
          <a:r>
            <a:rPr lang="en-US" dirty="0" err="1">
              <a:latin typeface="Consolas" panose="020B0609020204030204" pitchFamily="49" charset="0"/>
            </a:rPr>
            <a:t>ScrollBar</a:t>
          </a:r>
          <a:r>
            <a:rPr lang="en-US" dirty="0" err="1"/>
            <a:t>s</a:t>
          </a:r>
          <a:r>
            <a:rPr lang="en-US" dirty="0"/>
            <a:t>, etc. This means that visual trees are usually rather complex.</a:t>
          </a:r>
        </a:p>
      </dgm:t>
    </dgm:pt>
    <dgm:pt modelId="{3638ABCF-9A0B-44B6-A313-A019EF4D874F}" type="parTrans" cxnId="{3C9FBDD9-9993-4D57-BC67-45DFEDCB5831}">
      <dgm:prSet/>
      <dgm:spPr/>
      <dgm:t>
        <a:bodyPr/>
        <a:lstStyle/>
        <a:p>
          <a:endParaRPr lang="en-US"/>
        </a:p>
      </dgm:t>
    </dgm:pt>
    <dgm:pt modelId="{D85C52F8-09B6-4FCD-A778-2BEBFD4C7942}" type="sibTrans" cxnId="{3C9FBDD9-9993-4D57-BC67-45DFEDCB5831}">
      <dgm:prSet/>
      <dgm:spPr/>
      <dgm:t>
        <a:bodyPr/>
        <a:lstStyle/>
        <a:p>
          <a:endParaRPr lang="en-US"/>
        </a:p>
      </dgm:t>
    </dgm:pt>
    <dgm:pt modelId="{B87353F8-8CF2-497E-A191-6309F8A7A6EF}">
      <dgm:prSet/>
      <dgm:spPr/>
      <dgm:t>
        <a:bodyPr/>
        <a:lstStyle/>
        <a:p>
          <a:r>
            <a:rPr lang="en-US" dirty="0"/>
            <a:t>Not all logical tree nodes appear in the visual tree, only elements that derive from </a:t>
          </a:r>
          <a:r>
            <a:rPr lang="en-US" dirty="0">
              <a:solidFill>
                <a:schemeClr val="accent2"/>
              </a:solidFill>
              <a:latin typeface="Consolas" panose="020B0609020204030204" pitchFamily="49" charset="0"/>
            </a:rPr>
            <a:t>Visual</a:t>
          </a:r>
          <a:r>
            <a:rPr lang="en-US" dirty="0"/>
            <a:t> or </a:t>
          </a:r>
          <a:r>
            <a:rPr lang="en-US" dirty="0">
              <a:solidFill>
                <a:schemeClr val="accent3"/>
              </a:solidFill>
              <a:latin typeface="Consolas" panose="020B0609020204030204" pitchFamily="49" charset="0"/>
            </a:rPr>
            <a:t>Visual3D</a:t>
          </a:r>
          <a:r>
            <a:rPr lang="en-US" dirty="0"/>
            <a:t> are included. Other elements, that have no inherent rendering behavior, are not included.</a:t>
          </a:r>
        </a:p>
      </dgm:t>
    </dgm:pt>
    <dgm:pt modelId="{61D285F2-91EA-401B-90A8-75E2C9C58616}" type="parTrans" cxnId="{9B0A3B06-FCCF-472D-A6B2-84E5FF6A3201}">
      <dgm:prSet/>
      <dgm:spPr/>
      <dgm:t>
        <a:bodyPr/>
        <a:lstStyle/>
        <a:p>
          <a:endParaRPr lang="en-US"/>
        </a:p>
      </dgm:t>
    </dgm:pt>
    <dgm:pt modelId="{CD78FA09-6BF9-44C1-A84F-CF5E07EB4648}" type="sibTrans" cxnId="{9B0A3B06-FCCF-472D-A6B2-84E5FF6A3201}">
      <dgm:prSet/>
      <dgm:spPr/>
      <dgm:t>
        <a:bodyPr/>
        <a:lstStyle/>
        <a:p>
          <a:endParaRPr lang="en-US"/>
        </a:p>
      </dgm:t>
    </dgm:pt>
    <dgm:pt modelId="{16B886BC-A186-453E-BB0B-2E23A5DF1A91}">
      <dgm:prSet/>
      <dgm:spPr/>
      <dgm:t>
        <a:bodyPr/>
        <a:lstStyle/>
        <a:p>
          <a:r>
            <a:rPr lang="en-US"/>
            <a:t>When restyling a control (discussed in Session #9: Resources &amp; Styles), the whole visual subtree of a control is replaced, and the control appearance is radically changed.</a:t>
          </a:r>
        </a:p>
      </dgm:t>
    </dgm:pt>
    <dgm:pt modelId="{8550E5BE-DEBC-451D-8705-9C75F29A71CB}" type="parTrans" cxnId="{8F7A19D7-A776-4E70-9BB2-F2F451162AA8}">
      <dgm:prSet/>
      <dgm:spPr/>
      <dgm:t>
        <a:bodyPr/>
        <a:lstStyle/>
        <a:p>
          <a:endParaRPr lang="en-US"/>
        </a:p>
      </dgm:t>
    </dgm:pt>
    <dgm:pt modelId="{5DBCA3CD-E831-4D13-B5E5-751FF23E3472}" type="sibTrans" cxnId="{8F7A19D7-A776-4E70-9BB2-F2F451162AA8}">
      <dgm:prSet/>
      <dgm:spPr/>
      <dgm:t>
        <a:bodyPr/>
        <a:lstStyle/>
        <a:p>
          <a:endParaRPr lang="en-US"/>
        </a:p>
      </dgm:t>
    </dgm:pt>
    <dgm:pt modelId="{3C04106B-6D0B-4172-B7E2-532300432246}" type="pres">
      <dgm:prSet presAssocID="{B47F849E-E749-4633-BB76-DDB005380B4F}" presName="vert0" presStyleCnt="0">
        <dgm:presLayoutVars>
          <dgm:dir/>
          <dgm:animOne val="branch"/>
          <dgm:animLvl val="lvl"/>
        </dgm:presLayoutVars>
      </dgm:prSet>
      <dgm:spPr/>
    </dgm:pt>
    <dgm:pt modelId="{D0A38060-98FF-4ABA-BD26-04AAA83B4671}" type="pres">
      <dgm:prSet presAssocID="{A92CBE54-A765-49FB-ADA7-B08174684D99}" presName="thickLine" presStyleLbl="alignNode1" presStyleIdx="0" presStyleCnt="4"/>
      <dgm:spPr/>
    </dgm:pt>
    <dgm:pt modelId="{E319C8F7-D237-438F-BF43-E5AF28A8767D}" type="pres">
      <dgm:prSet presAssocID="{A92CBE54-A765-49FB-ADA7-B08174684D99}" presName="horz1" presStyleCnt="0"/>
      <dgm:spPr/>
    </dgm:pt>
    <dgm:pt modelId="{B4124367-C37C-4C8E-9669-705DEE8DECD9}" type="pres">
      <dgm:prSet presAssocID="{A92CBE54-A765-49FB-ADA7-B08174684D99}" presName="tx1" presStyleLbl="revTx" presStyleIdx="0" presStyleCnt="4"/>
      <dgm:spPr/>
    </dgm:pt>
    <dgm:pt modelId="{5F3D29AE-98ED-421D-83B7-5CE91A2F46BE}" type="pres">
      <dgm:prSet presAssocID="{A92CBE54-A765-49FB-ADA7-B08174684D99}" presName="vert1" presStyleCnt="0"/>
      <dgm:spPr/>
    </dgm:pt>
    <dgm:pt modelId="{2452855F-3B07-4633-BE62-3DF3F045D85E}" type="pres">
      <dgm:prSet presAssocID="{A77E0413-F562-4DEB-8DC8-20BC7484F8A4}" presName="thickLine" presStyleLbl="alignNode1" presStyleIdx="1" presStyleCnt="4"/>
      <dgm:spPr/>
    </dgm:pt>
    <dgm:pt modelId="{02AD9FCC-1E6C-466A-A702-1232506AB1EB}" type="pres">
      <dgm:prSet presAssocID="{A77E0413-F562-4DEB-8DC8-20BC7484F8A4}" presName="horz1" presStyleCnt="0"/>
      <dgm:spPr/>
    </dgm:pt>
    <dgm:pt modelId="{32EC2A3D-3FFD-4F12-9397-6820EFA99D0F}" type="pres">
      <dgm:prSet presAssocID="{A77E0413-F562-4DEB-8DC8-20BC7484F8A4}" presName="tx1" presStyleLbl="revTx" presStyleIdx="1" presStyleCnt="4"/>
      <dgm:spPr/>
    </dgm:pt>
    <dgm:pt modelId="{9D29C587-54F0-415D-B0CD-EB966549DF50}" type="pres">
      <dgm:prSet presAssocID="{A77E0413-F562-4DEB-8DC8-20BC7484F8A4}" presName="vert1" presStyleCnt="0"/>
      <dgm:spPr/>
    </dgm:pt>
    <dgm:pt modelId="{74DBC387-6562-41D4-A3CB-4CD814C663BE}" type="pres">
      <dgm:prSet presAssocID="{B87353F8-8CF2-497E-A191-6309F8A7A6EF}" presName="thickLine" presStyleLbl="alignNode1" presStyleIdx="2" presStyleCnt="4"/>
      <dgm:spPr/>
    </dgm:pt>
    <dgm:pt modelId="{70CECE36-2227-4B91-B7DB-11A01AD9748A}" type="pres">
      <dgm:prSet presAssocID="{B87353F8-8CF2-497E-A191-6309F8A7A6EF}" presName="horz1" presStyleCnt="0"/>
      <dgm:spPr/>
    </dgm:pt>
    <dgm:pt modelId="{871916CE-8743-43C8-9BCF-91D2BC2CDBCB}" type="pres">
      <dgm:prSet presAssocID="{B87353F8-8CF2-497E-A191-6309F8A7A6EF}" presName="tx1" presStyleLbl="revTx" presStyleIdx="2" presStyleCnt="4"/>
      <dgm:spPr/>
    </dgm:pt>
    <dgm:pt modelId="{7E24031B-A912-4746-9E74-8BA0E45D72DC}" type="pres">
      <dgm:prSet presAssocID="{B87353F8-8CF2-497E-A191-6309F8A7A6EF}" presName="vert1" presStyleCnt="0"/>
      <dgm:spPr/>
    </dgm:pt>
    <dgm:pt modelId="{9181C02F-0A65-4CA0-88AA-56D0DF48D817}" type="pres">
      <dgm:prSet presAssocID="{16B886BC-A186-453E-BB0B-2E23A5DF1A91}" presName="thickLine" presStyleLbl="alignNode1" presStyleIdx="3" presStyleCnt="4"/>
      <dgm:spPr/>
    </dgm:pt>
    <dgm:pt modelId="{181D859B-0978-487D-83C0-175822DD8945}" type="pres">
      <dgm:prSet presAssocID="{16B886BC-A186-453E-BB0B-2E23A5DF1A91}" presName="horz1" presStyleCnt="0"/>
      <dgm:spPr/>
    </dgm:pt>
    <dgm:pt modelId="{E0679208-7752-42FB-B2A4-270A9EBD13FF}" type="pres">
      <dgm:prSet presAssocID="{16B886BC-A186-453E-BB0B-2E23A5DF1A91}" presName="tx1" presStyleLbl="revTx" presStyleIdx="3" presStyleCnt="4"/>
      <dgm:spPr/>
    </dgm:pt>
    <dgm:pt modelId="{82729F21-F957-43C5-848A-A4EF276DFFB0}" type="pres">
      <dgm:prSet presAssocID="{16B886BC-A186-453E-BB0B-2E23A5DF1A91}" presName="vert1" presStyleCnt="0"/>
      <dgm:spPr/>
    </dgm:pt>
  </dgm:ptLst>
  <dgm:cxnLst>
    <dgm:cxn modelId="{D92E3003-ECD9-4E02-A34D-CC65076E1030}" type="presOf" srcId="{B47F849E-E749-4633-BB76-DDB005380B4F}" destId="{3C04106B-6D0B-4172-B7E2-532300432246}" srcOrd="0" destOrd="0" presId="urn:microsoft.com/office/officeart/2008/layout/LinedList"/>
    <dgm:cxn modelId="{9B0A3B06-FCCF-472D-A6B2-84E5FF6A3201}" srcId="{B47F849E-E749-4633-BB76-DDB005380B4F}" destId="{B87353F8-8CF2-497E-A191-6309F8A7A6EF}" srcOrd="2" destOrd="0" parTransId="{61D285F2-91EA-401B-90A8-75E2C9C58616}" sibTransId="{CD78FA09-6BF9-44C1-A84F-CF5E07EB4648}"/>
    <dgm:cxn modelId="{100FE43F-36FC-4035-A6A0-93540FC7F15B}" type="presOf" srcId="{A77E0413-F562-4DEB-8DC8-20BC7484F8A4}" destId="{32EC2A3D-3FFD-4F12-9397-6820EFA99D0F}" srcOrd="0" destOrd="0" presId="urn:microsoft.com/office/officeart/2008/layout/LinedList"/>
    <dgm:cxn modelId="{9CFC8E4B-239C-4B7C-A173-4BFE371708CA}" type="presOf" srcId="{16B886BC-A186-453E-BB0B-2E23A5DF1A91}" destId="{E0679208-7752-42FB-B2A4-270A9EBD13FF}" srcOrd="0" destOrd="0" presId="urn:microsoft.com/office/officeart/2008/layout/LinedList"/>
    <dgm:cxn modelId="{56D8219B-846B-4303-93FA-B49B5370FF0B}" type="presOf" srcId="{B87353F8-8CF2-497E-A191-6309F8A7A6EF}" destId="{871916CE-8743-43C8-9BCF-91D2BC2CDBCB}" srcOrd="0" destOrd="0" presId="urn:microsoft.com/office/officeart/2008/layout/LinedList"/>
    <dgm:cxn modelId="{69125DA0-120D-4549-8457-01979F7DF66A}" srcId="{B47F849E-E749-4633-BB76-DDB005380B4F}" destId="{A92CBE54-A765-49FB-ADA7-B08174684D99}" srcOrd="0" destOrd="0" parTransId="{6318B4A3-8F7A-49FA-AA91-BC51FDF9E958}" sibTransId="{313213AB-144A-4805-9023-9C1C0ECB6F37}"/>
    <dgm:cxn modelId="{8F7A19D7-A776-4E70-9BB2-F2F451162AA8}" srcId="{B47F849E-E749-4633-BB76-DDB005380B4F}" destId="{16B886BC-A186-453E-BB0B-2E23A5DF1A91}" srcOrd="3" destOrd="0" parTransId="{8550E5BE-DEBC-451D-8705-9C75F29A71CB}" sibTransId="{5DBCA3CD-E831-4D13-B5E5-751FF23E3472}"/>
    <dgm:cxn modelId="{3C9FBDD9-9993-4D57-BC67-45DFEDCB5831}" srcId="{B47F849E-E749-4633-BB76-DDB005380B4F}" destId="{A77E0413-F562-4DEB-8DC8-20BC7484F8A4}" srcOrd="1" destOrd="0" parTransId="{3638ABCF-9A0B-44B6-A313-A019EF4D874F}" sibTransId="{D85C52F8-09B6-4FCD-A778-2BEBFD4C7942}"/>
    <dgm:cxn modelId="{D3774EEB-AD87-45C4-B75C-D87D4A401A40}" type="presOf" srcId="{A92CBE54-A765-49FB-ADA7-B08174684D99}" destId="{B4124367-C37C-4C8E-9669-705DEE8DECD9}" srcOrd="0" destOrd="0" presId="urn:microsoft.com/office/officeart/2008/layout/LinedList"/>
    <dgm:cxn modelId="{0B8DE4EF-26D3-47C6-A49F-C1531ED0C408}" type="presParOf" srcId="{3C04106B-6D0B-4172-B7E2-532300432246}" destId="{D0A38060-98FF-4ABA-BD26-04AAA83B4671}" srcOrd="0" destOrd="0" presId="urn:microsoft.com/office/officeart/2008/layout/LinedList"/>
    <dgm:cxn modelId="{D590F888-FCEB-4482-8179-58EE85665AEE}" type="presParOf" srcId="{3C04106B-6D0B-4172-B7E2-532300432246}" destId="{E319C8F7-D237-438F-BF43-E5AF28A8767D}" srcOrd="1" destOrd="0" presId="urn:microsoft.com/office/officeart/2008/layout/LinedList"/>
    <dgm:cxn modelId="{214DA753-3DBB-4B93-B825-422E094B4851}" type="presParOf" srcId="{E319C8F7-D237-438F-BF43-E5AF28A8767D}" destId="{B4124367-C37C-4C8E-9669-705DEE8DECD9}" srcOrd="0" destOrd="0" presId="urn:microsoft.com/office/officeart/2008/layout/LinedList"/>
    <dgm:cxn modelId="{E2649CA6-D585-4E57-AE8A-A43CCE4E822F}" type="presParOf" srcId="{E319C8F7-D237-438F-BF43-E5AF28A8767D}" destId="{5F3D29AE-98ED-421D-83B7-5CE91A2F46BE}" srcOrd="1" destOrd="0" presId="urn:microsoft.com/office/officeart/2008/layout/LinedList"/>
    <dgm:cxn modelId="{863A18FA-7AB8-4A9F-AFD3-33F94D001BD9}" type="presParOf" srcId="{3C04106B-6D0B-4172-B7E2-532300432246}" destId="{2452855F-3B07-4633-BE62-3DF3F045D85E}" srcOrd="2" destOrd="0" presId="urn:microsoft.com/office/officeart/2008/layout/LinedList"/>
    <dgm:cxn modelId="{3A77E446-7693-40DB-A8C0-4CE5294C1DAE}" type="presParOf" srcId="{3C04106B-6D0B-4172-B7E2-532300432246}" destId="{02AD9FCC-1E6C-466A-A702-1232506AB1EB}" srcOrd="3" destOrd="0" presId="urn:microsoft.com/office/officeart/2008/layout/LinedList"/>
    <dgm:cxn modelId="{47F7696A-D4F3-47E5-86AA-3DD304C5BB6A}" type="presParOf" srcId="{02AD9FCC-1E6C-466A-A702-1232506AB1EB}" destId="{32EC2A3D-3FFD-4F12-9397-6820EFA99D0F}" srcOrd="0" destOrd="0" presId="urn:microsoft.com/office/officeart/2008/layout/LinedList"/>
    <dgm:cxn modelId="{85093F88-2EF5-48D4-A1CF-6B8D65916B39}" type="presParOf" srcId="{02AD9FCC-1E6C-466A-A702-1232506AB1EB}" destId="{9D29C587-54F0-415D-B0CD-EB966549DF50}" srcOrd="1" destOrd="0" presId="urn:microsoft.com/office/officeart/2008/layout/LinedList"/>
    <dgm:cxn modelId="{B3145092-35A3-406E-B49B-9F32C5A5CBC1}" type="presParOf" srcId="{3C04106B-6D0B-4172-B7E2-532300432246}" destId="{74DBC387-6562-41D4-A3CB-4CD814C663BE}" srcOrd="4" destOrd="0" presId="urn:microsoft.com/office/officeart/2008/layout/LinedList"/>
    <dgm:cxn modelId="{0B9D1235-BAE1-4A71-BFF1-795A6AF86651}" type="presParOf" srcId="{3C04106B-6D0B-4172-B7E2-532300432246}" destId="{70CECE36-2227-4B91-B7DB-11A01AD9748A}" srcOrd="5" destOrd="0" presId="urn:microsoft.com/office/officeart/2008/layout/LinedList"/>
    <dgm:cxn modelId="{B2AFFD96-6486-44F8-B64C-5E924E6448CF}" type="presParOf" srcId="{70CECE36-2227-4B91-B7DB-11A01AD9748A}" destId="{871916CE-8743-43C8-9BCF-91D2BC2CDBCB}" srcOrd="0" destOrd="0" presId="urn:microsoft.com/office/officeart/2008/layout/LinedList"/>
    <dgm:cxn modelId="{4CDFE690-1FBB-41A1-A54E-585F8954EE58}" type="presParOf" srcId="{70CECE36-2227-4B91-B7DB-11A01AD9748A}" destId="{7E24031B-A912-4746-9E74-8BA0E45D72DC}" srcOrd="1" destOrd="0" presId="urn:microsoft.com/office/officeart/2008/layout/LinedList"/>
    <dgm:cxn modelId="{C1B4EBDF-BA23-451A-A51A-2D7274D93E68}" type="presParOf" srcId="{3C04106B-6D0B-4172-B7E2-532300432246}" destId="{9181C02F-0A65-4CA0-88AA-56D0DF48D817}" srcOrd="6" destOrd="0" presId="urn:microsoft.com/office/officeart/2008/layout/LinedList"/>
    <dgm:cxn modelId="{AB3A0504-1BBF-45D7-A5B7-2B880F04904B}" type="presParOf" srcId="{3C04106B-6D0B-4172-B7E2-532300432246}" destId="{181D859B-0978-487D-83C0-175822DD8945}" srcOrd="7" destOrd="0" presId="urn:microsoft.com/office/officeart/2008/layout/LinedList"/>
    <dgm:cxn modelId="{6908FD24-0698-41B3-8424-1112476D1FD9}" type="presParOf" srcId="{181D859B-0978-487D-83C0-175822DD8945}" destId="{E0679208-7752-42FB-B2A4-270A9EBD13FF}" srcOrd="0" destOrd="0" presId="urn:microsoft.com/office/officeart/2008/layout/LinedList"/>
    <dgm:cxn modelId="{532BEF3E-F39C-4254-B77C-F2B65FFB5C4E}" type="presParOf" srcId="{181D859B-0978-487D-83C0-175822DD8945}" destId="{82729F21-F957-43C5-848A-A4EF276DFFB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712827B-B69D-44E2-8D95-36B7EB7773AA}" type="doc">
      <dgm:prSet loTypeId="urn:microsoft.com/office/officeart/2018/2/layout/IconLabelDescriptionList" loCatId="icon" qsTypeId="urn:microsoft.com/office/officeart/2005/8/quickstyle/simple4" qsCatId="simple" csTypeId="urn:microsoft.com/office/officeart/2005/8/colors/accent1_2" csCatId="accent1" phldr="1"/>
      <dgm:spPr/>
      <dgm:t>
        <a:bodyPr/>
        <a:lstStyle/>
        <a:p>
          <a:endParaRPr lang="en-US"/>
        </a:p>
      </dgm:t>
    </dgm:pt>
    <dgm:pt modelId="{9CB2BA46-35F8-4900-BF1D-B19C0ADD2A20}">
      <dgm:prSet/>
      <dgm:spPr/>
      <dgm:t>
        <a:bodyPr/>
        <a:lstStyle/>
        <a:p>
          <a:pPr>
            <a:lnSpc>
              <a:spcPct val="100000"/>
            </a:lnSpc>
            <a:defRPr b="1"/>
          </a:pPr>
          <a:r>
            <a:rPr lang="en-US" dirty="0"/>
            <a:t>Dependency properties add value over standard </a:t>
          </a:r>
          <a:r>
            <a:rPr lang="en-US" dirty="0" err="1"/>
            <a:t>.net</a:t>
          </a:r>
          <a:r>
            <a:rPr lang="en-US" dirty="0"/>
            <a:t> properties, including</a:t>
          </a:r>
        </a:p>
      </dgm:t>
    </dgm:pt>
    <dgm:pt modelId="{8519013C-707A-425B-A2EF-5A75E793F48D}" type="parTrans" cxnId="{431DFB7A-8156-48DE-BA20-7E41C022E467}">
      <dgm:prSet/>
      <dgm:spPr/>
      <dgm:t>
        <a:bodyPr/>
        <a:lstStyle/>
        <a:p>
          <a:endParaRPr lang="en-US"/>
        </a:p>
      </dgm:t>
    </dgm:pt>
    <dgm:pt modelId="{3D7DC017-3B2C-4600-8550-558959B6F2FB}" type="sibTrans" cxnId="{431DFB7A-8156-48DE-BA20-7E41C022E467}">
      <dgm:prSet/>
      <dgm:spPr/>
      <dgm:t>
        <a:bodyPr/>
        <a:lstStyle/>
        <a:p>
          <a:endParaRPr lang="en-US"/>
        </a:p>
      </dgm:t>
    </dgm:pt>
    <dgm:pt modelId="{686C108C-E961-4EE7-A750-93F07709882F}">
      <dgm:prSet/>
      <dgm:spPr/>
      <dgm:t>
        <a:bodyPr/>
        <a:lstStyle/>
        <a:p>
          <a:pPr>
            <a:lnSpc>
              <a:spcPct val="100000"/>
            </a:lnSpc>
          </a:pPr>
          <a:r>
            <a:rPr lang="en-US"/>
            <a:t>Change notification</a:t>
          </a:r>
        </a:p>
      </dgm:t>
    </dgm:pt>
    <dgm:pt modelId="{7080E5ED-146A-4B02-B74F-48210C102FD7}" type="parTrans" cxnId="{593ED8BC-485E-4AFC-87F4-58A4E2F508A6}">
      <dgm:prSet/>
      <dgm:spPr/>
      <dgm:t>
        <a:bodyPr/>
        <a:lstStyle/>
        <a:p>
          <a:endParaRPr lang="en-US"/>
        </a:p>
      </dgm:t>
    </dgm:pt>
    <dgm:pt modelId="{D92C6D26-07AB-4426-AF08-35EACC81FD39}" type="sibTrans" cxnId="{593ED8BC-485E-4AFC-87F4-58A4E2F508A6}">
      <dgm:prSet/>
      <dgm:spPr/>
      <dgm:t>
        <a:bodyPr/>
        <a:lstStyle/>
        <a:p>
          <a:endParaRPr lang="en-US"/>
        </a:p>
      </dgm:t>
    </dgm:pt>
    <dgm:pt modelId="{C2CC1D2C-BCC6-4AD7-853C-4D5F09FDA76D}">
      <dgm:prSet/>
      <dgm:spPr/>
      <dgm:t>
        <a:bodyPr/>
        <a:lstStyle/>
        <a:p>
          <a:pPr>
            <a:lnSpc>
              <a:spcPct val="100000"/>
            </a:lnSpc>
          </a:pPr>
          <a:r>
            <a:rPr lang="en-US"/>
            <a:t>Property value inheritance</a:t>
          </a:r>
        </a:p>
      </dgm:t>
    </dgm:pt>
    <dgm:pt modelId="{3C4661CA-B784-4558-8C43-76864433E7D1}" type="parTrans" cxnId="{2E5D224A-AD18-40DB-BEBF-6383775D0ED3}">
      <dgm:prSet/>
      <dgm:spPr/>
      <dgm:t>
        <a:bodyPr/>
        <a:lstStyle/>
        <a:p>
          <a:endParaRPr lang="en-US"/>
        </a:p>
      </dgm:t>
    </dgm:pt>
    <dgm:pt modelId="{256AA074-FA93-4AD8-A586-9522ED567D43}" type="sibTrans" cxnId="{2E5D224A-AD18-40DB-BEBF-6383775D0ED3}">
      <dgm:prSet/>
      <dgm:spPr/>
      <dgm:t>
        <a:bodyPr/>
        <a:lstStyle/>
        <a:p>
          <a:endParaRPr lang="en-US"/>
        </a:p>
      </dgm:t>
    </dgm:pt>
    <dgm:pt modelId="{544519CB-92BB-4ACA-B454-6E681FE02B98}">
      <dgm:prSet/>
      <dgm:spPr/>
      <dgm:t>
        <a:bodyPr/>
        <a:lstStyle/>
        <a:p>
          <a:pPr>
            <a:lnSpc>
              <a:spcPct val="100000"/>
            </a:lnSpc>
          </a:pPr>
          <a:r>
            <a:rPr lang="en-US"/>
            <a:t>Support for multiple providers</a:t>
          </a:r>
        </a:p>
      </dgm:t>
    </dgm:pt>
    <dgm:pt modelId="{8CEFEF96-75BF-419C-B9B7-87F1A2BD06D5}" type="parTrans" cxnId="{910DC5BD-BEEC-4BA1-87DC-0384520C840C}">
      <dgm:prSet/>
      <dgm:spPr/>
      <dgm:t>
        <a:bodyPr/>
        <a:lstStyle/>
        <a:p>
          <a:endParaRPr lang="en-US"/>
        </a:p>
      </dgm:t>
    </dgm:pt>
    <dgm:pt modelId="{EBAE0C8B-7761-494B-8647-BF5129436847}" type="sibTrans" cxnId="{910DC5BD-BEEC-4BA1-87DC-0384520C840C}">
      <dgm:prSet/>
      <dgm:spPr/>
      <dgm:t>
        <a:bodyPr/>
        <a:lstStyle/>
        <a:p>
          <a:endParaRPr lang="en-US"/>
        </a:p>
      </dgm:t>
    </dgm:pt>
    <dgm:pt modelId="{639E4DB9-6A5A-4BE7-87AA-8761DEB31356}">
      <dgm:prSet/>
      <dgm:spPr/>
      <dgm:t>
        <a:bodyPr/>
        <a:lstStyle/>
        <a:p>
          <a:pPr>
            <a:lnSpc>
              <a:spcPct val="100000"/>
            </a:lnSpc>
            <a:defRPr b="1"/>
          </a:pPr>
          <a:r>
            <a:rPr lang="en-US"/>
            <a:t>Dependency properties are used all over WPF – they enable, e.g.:</a:t>
          </a:r>
        </a:p>
      </dgm:t>
    </dgm:pt>
    <dgm:pt modelId="{DADEEAE8-1B61-4CD9-A86A-8C9A3F71D7A6}" type="parTrans" cxnId="{68FF1601-236C-4CEE-A95D-AC457379CA4B}">
      <dgm:prSet/>
      <dgm:spPr/>
      <dgm:t>
        <a:bodyPr/>
        <a:lstStyle/>
        <a:p>
          <a:endParaRPr lang="en-US"/>
        </a:p>
      </dgm:t>
    </dgm:pt>
    <dgm:pt modelId="{693180C7-DB1F-434F-A603-9F9FB914A378}" type="sibTrans" cxnId="{68FF1601-236C-4CEE-A95D-AC457379CA4B}">
      <dgm:prSet/>
      <dgm:spPr/>
      <dgm:t>
        <a:bodyPr/>
        <a:lstStyle/>
        <a:p>
          <a:endParaRPr lang="en-US"/>
        </a:p>
      </dgm:t>
    </dgm:pt>
    <dgm:pt modelId="{F28F05A6-DC88-4416-83B8-8A383F5851CA}">
      <dgm:prSet/>
      <dgm:spPr/>
      <dgm:t>
        <a:bodyPr/>
        <a:lstStyle/>
        <a:p>
          <a:pPr>
            <a:lnSpc>
              <a:spcPct val="100000"/>
            </a:lnSpc>
          </a:pPr>
          <a:r>
            <a:rPr lang="en-US"/>
            <a:t>styling,</a:t>
          </a:r>
        </a:p>
      </dgm:t>
    </dgm:pt>
    <dgm:pt modelId="{8547ED2F-4F94-446C-8FC8-A50CA3E90F2A}" type="parTrans" cxnId="{4B44DBDD-5313-46FB-906A-1FDD0CAF242C}">
      <dgm:prSet/>
      <dgm:spPr/>
      <dgm:t>
        <a:bodyPr/>
        <a:lstStyle/>
        <a:p>
          <a:endParaRPr lang="en-US"/>
        </a:p>
      </dgm:t>
    </dgm:pt>
    <dgm:pt modelId="{55997FBF-AE46-4BB2-993D-3359BBC09FD0}" type="sibTrans" cxnId="{4B44DBDD-5313-46FB-906A-1FDD0CAF242C}">
      <dgm:prSet/>
      <dgm:spPr/>
      <dgm:t>
        <a:bodyPr/>
        <a:lstStyle/>
        <a:p>
          <a:endParaRPr lang="en-US"/>
        </a:p>
      </dgm:t>
    </dgm:pt>
    <dgm:pt modelId="{EA834DA8-9E7C-4064-9A59-41651914EBE2}">
      <dgm:prSet/>
      <dgm:spPr/>
      <dgm:t>
        <a:bodyPr/>
        <a:lstStyle/>
        <a:p>
          <a:pPr>
            <a:lnSpc>
              <a:spcPct val="100000"/>
            </a:lnSpc>
          </a:pPr>
          <a:r>
            <a:rPr lang="en-US"/>
            <a:t>data binding,</a:t>
          </a:r>
        </a:p>
      </dgm:t>
    </dgm:pt>
    <dgm:pt modelId="{DF2BA935-3EAB-4F2D-A868-3FBBC6DC3381}" type="parTrans" cxnId="{049EC430-1B9B-4B98-B77E-B31CFDC1ADD2}">
      <dgm:prSet/>
      <dgm:spPr/>
      <dgm:t>
        <a:bodyPr/>
        <a:lstStyle/>
        <a:p>
          <a:endParaRPr lang="en-US"/>
        </a:p>
      </dgm:t>
    </dgm:pt>
    <dgm:pt modelId="{4D8C81F1-B1A4-4355-AFE9-235043FEB26B}" type="sibTrans" cxnId="{049EC430-1B9B-4B98-B77E-B31CFDC1ADD2}">
      <dgm:prSet/>
      <dgm:spPr/>
      <dgm:t>
        <a:bodyPr/>
        <a:lstStyle/>
        <a:p>
          <a:endParaRPr lang="en-US"/>
        </a:p>
      </dgm:t>
    </dgm:pt>
    <dgm:pt modelId="{58DC8DA5-1FE7-4219-900A-9A38EAEE9DFF}">
      <dgm:prSet/>
      <dgm:spPr/>
      <dgm:t>
        <a:bodyPr/>
        <a:lstStyle/>
        <a:p>
          <a:pPr>
            <a:lnSpc>
              <a:spcPct val="100000"/>
            </a:lnSpc>
          </a:pPr>
          <a:r>
            <a:rPr lang="en-US"/>
            <a:t>animation,</a:t>
          </a:r>
        </a:p>
      </dgm:t>
    </dgm:pt>
    <dgm:pt modelId="{9CB4C6F1-948D-47FF-9AEA-ED78C59E912C}" type="parTrans" cxnId="{2C671617-3F8E-4118-A846-5AE0EBE3BB89}">
      <dgm:prSet/>
      <dgm:spPr/>
      <dgm:t>
        <a:bodyPr/>
        <a:lstStyle/>
        <a:p>
          <a:endParaRPr lang="en-US"/>
        </a:p>
      </dgm:t>
    </dgm:pt>
    <dgm:pt modelId="{BB4487BB-8C2A-4718-8944-D301D36A525C}" type="sibTrans" cxnId="{2C671617-3F8E-4118-A846-5AE0EBE3BB89}">
      <dgm:prSet/>
      <dgm:spPr/>
      <dgm:t>
        <a:bodyPr/>
        <a:lstStyle/>
        <a:p>
          <a:endParaRPr lang="en-US"/>
        </a:p>
      </dgm:t>
    </dgm:pt>
    <dgm:pt modelId="{8C8C4795-CD0B-4385-89DF-AC7C27AAABFD}">
      <dgm:prSet/>
      <dgm:spPr/>
      <dgm:t>
        <a:bodyPr/>
        <a:lstStyle/>
        <a:p>
          <a:pPr>
            <a:lnSpc>
              <a:spcPct val="100000"/>
            </a:lnSpc>
          </a:pPr>
          <a:r>
            <a:rPr lang="en-US"/>
            <a:t>etc.</a:t>
          </a:r>
        </a:p>
      </dgm:t>
    </dgm:pt>
    <dgm:pt modelId="{F284BC52-99D8-49C6-B88C-AB0AC75A712A}" type="parTrans" cxnId="{C41A61D9-B2D3-43F2-8802-6BCEEE54C057}">
      <dgm:prSet/>
      <dgm:spPr/>
      <dgm:t>
        <a:bodyPr/>
        <a:lstStyle/>
        <a:p>
          <a:endParaRPr lang="en-US"/>
        </a:p>
      </dgm:t>
    </dgm:pt>
    <dgm:pt modelId="{C31D10C4-117B-4FEB-ACD4-370EB79B63F6}" type="sibTrans" cxnId="{C41A61D9-B2D3-43F2-8802-6BCEEE54C057}">
      <dgm:prSet/>
      <dgm:spPr/>
      <dgm:t>
        <a:bodyPr/>
        <a:lstStyle/>
        <a:p>
          <a:endParaRPr lang="en-US"/>
        </a:p>
      </dgm:t>
    </dgm:pt>
    <dgm:pt modelId="{9CFA97BC-79F7-427F-806E-CE1FA6DD8058}" type="pres">
      <dgm:prSet presAssocID="{0712827B-B69D-44E2-8D95-36B7EB7773AA}" presName="root" presStyleCnt="0">
        <dgm:presLayoutVars>
          <dgm:dir/>
          <dgm:resizeHandles val="exact"/>
        </dgm:presLayoutVars>
      </dgm:prSet>
      <dgm:spPr/>
    </dgm:pt>
    <dgm:pt modelId="{8EE829C5-12EF-420A-AB50-15AAE3065662}" type="pres">
      <dgm:prSet presAssocID="{9CB2BA46-35F8-4900-BF1D-B19C0ADD2A20}" presName="compNode" presStyleCnt="0"/>
      <dgm:spPr/>
    </dgm:pt>
    <dgm:pt modelId="{C6B7BBAE-A9E2-4F6B-83EC-135C255FF63F}" type="pres">
      <dgm:prSet presAssocID="{9CB2BA46-35F8-4900-BF1D-B19C0ADD2A2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ransfer with solid fill"/>
        </a:ext>
      </dgm:extLst>
    </dgm:pt>
    <dgm:pt modelId="{46F43B2E-DA5D-4B55-B545-D552D1D43C65}" type="pres">
      <dgm:prSet presAssocID="{9CB2BA46-35F8-4900-BF1D-B19C0ADD2A20}" presName="iconSpace" presStyleCnt="0"/>
      <dgm:spPr/>
    </dgm:pt>
    <dgm:pt modelId="{B346C5C2-5270-476C-B766-B2B15AD714C4}" type="pres">
      <dgm:prSet presAssocID="{9CB2BA46-35F8-4900-BF1D-B19C0ADD2A20}" presName="parTx" presStyleLbl="revTx" presStyleIdx="0" presStyleCnt="4">
        <dgm:presLayoutVars>
          <dgm:chMax val="0"/>
          <dgm:chPref val="0"/>
        </dgm:presLayoutVars>
      </dgm:prSet>
      <dgm:spPr/>
    </dgm:pt>
    <dgm:pt modelId="{FC701812-5E19-4B82-A606-4AAB927D0BA0}" type="pres">
      <dgm:prSet presAssocID="{9CB2BA46-35F8-4900-BF1D-B19C0ADD2A20}" presName="txSpace" presStyleCnt="0"/>
      <dgm:spPr/>
    </dgm:pt>
    <dgm:pt modelId="{34374EB1-6533-4DC9-AC31-82E3B03227AC}" type="pres">
      <dgm:prSet presAssocID="{9CB2BA46-35F8-4900-BF1D-B19C0ADD2A20}" presName="desTx" presStyleLbl="revTx" presStyleIdx="1" presStyleCnt="4">
        <dgm:presLayoutVars/>
      </dgm:prSet>
      <dgm:spPr/>
    </dgm:pt>
    <dgm:pt modelId="{60D925C2-24DA-4301-85ED-2F47079BCD34}" type="pres">
      <dgm:prSet presAssocID="{3D7DC017-3B2C-4600-8550-558959B6F2FB}" presName="sibTrans" presStyleCnt="0"/>
      <dgm:spPr/>
    </dgm:pt>
    <dgm:pt modelId="{CE5DFE16-D35A-4548-8EDD-1D5439F0E9ED}" type="pres">
      <dgm:prSet presAssocID="{639E4DB9-6A5A-4BE7-87AA-8761DEB31356}" presName="compNode" presStyleCnt="0"/>
      <dgm:spPr/>
    </dgm:pt>
    <dgm:pt modelId="{CE3E7571-E2FE-4C4B-A61E-4A59A0C5FB0A}" type="pres">
      <dgm:prSet presAssocID="{639E4DB9-6A5A-4BE7-87AA-8761DEB313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9798632E-9C71-40DB-8C93-EFA0EC646396}" type="pres">
      <dgm:prSet presAssocID="{639E4DB9-6A5A-4BE7-87AA-8761DEB31356}" presName="iconSpace" presStyleCnt="0"/>
      <dgm:spPr/>
    </dgm:pt>
    <dgm:pt modelId="{CB35230B-06BA-4C91-8DAE-447CD6AA2A21}" type="pres">
      <dgm:prSet presAssocID="{639E4DB9-6A5A-4BE7-87AA-8761DEB31356}" presName="parTx" presStyleLbl="revTx" presStyleIdx="2" presStyleCnt="4">
        <dgm:presLayoutVars>
          <dgm:chMax val="0"/>
          <dgm:chPref val="0"/>
        </dgm:presLayoutVars>
      </dgm:prSet>
      <dgm:spPr/>
    </dgm:pt>
    <dgm:pt modelId="{567FF4BF-1E62-4885-8BEA-91E49D0643D1}" type="pres">
      <dgm:prSet presAssocID="{639E4DB9-6A5A-4BE7-87AA-8761DEB31356}" presName="txSpace" presStyleCnt="0"/>
      <dgm:spPr/>
    </dgm:pt>
    <dgm:pt modelId="{EDC2E66D-B2A6-49E5-B46A-136C1FB64CE9}" type="pres">
      <dgm:prSet presAssocID="{639E4DB9-6A5A-4BE7-87AA-8761DEB31356}" presName="desTx" presStyleLbl="revTx" presStyleIdx="3" presStyleCnt="4">
        <dgm:presLayoutVars/>
      </dgm:prSet>
      <dgm:spPr/>
    </dgm:pt>
  </dgm:ptLst>
  <dgm:cxnLst>
    <dgm:cxn modelId="{68FF1601-236C-4CEE-A95D-AC457379CA4B}" srcId="{0712827B-B69D-44E2-8D95-36B7EB7773AA}" destId="{639E4DB9-6A5A-4BE7-87AA-8761DEB31356}" srcOrd="1" destOrd="0" parTransId="{DADEEAE8-1B61-4CD9-A86A-8C9A3F71D7A6}" sibTransId="{693180C7-DB1F-434F-A603-9F9FB914A378}"/>
    <dgm:cxn modelId="{2C671617-3F8E-4118-A846-5AE0EBE3BB89}" srcId="{639E4DB9-6A5A-4BE7-87AA-8761DEB31356}" destId="{58DC8DA5-1FE7-4219-900A-9A38EAEE9DFF}" srcOrd="2" destOrd="0" parTransId="{9CB4C6F1-948D-47FF-9AEA-ED78C59E912C}" sibTransId="{BB4487BB-8C2A-4718-8944-D301D36A525C}"/>
    <dgm:cxn modelId="{17605818-BB5E-407D-9D51-380848CF2D86}" type="presOf" srcId="{F28F05A6-DC88-4416-83B8-8A383F5851CA}" destId="{EDC2E66D-B2A6-49E5-B46A-136C1FB64CE9}" srcOrd="0" destOrd="0" presId="urn:microsoft.com/office/officeart/2018/2/layout/IconLabelDescriptionList"/>
    <dgm:cxn modelId="{049EC430-1B9B-4B98-B77E-B31CFDC1ADD2}" srcId="{639E4DB9-6A5A-4BE7-87AA-8761DEB31356}" destId="{EA834DA8-9E7C-4064-9A59-41651914EBE2}" srcOrd="1" destOrd="0" parTransId="{DF2BA935-3EAB-4F2D-A868-3FBBC6DC3381}" sibTransId="{4D8C81F1-B1A4-4355-AFE9-235043FEB26B}"/>
    <dgm:cxn modelId="{F851A85B-365E-4C98-B657-37B5BFAD4578}" type="presOf" srcId="{544519CB-92BB-4ACA-B454-6E681FE02B98}" destId="{34374EB1-6533-4DC9-AC31-82E3B03227AC}" srcOrd="0" destOrd="2" presId="urn:microsoft.com/office/officeart/2018/2/layout/IconLabelDescriptionList"/>
    <dgm:cxn modelId="{D0249767-BAC5-425A-A870-0C5AA9B730A6}" type="presOf" srcId="{58DC8DA5-1FE7-4219-900A-9A38EAEE9DFF}" destId="{EDC2E66D-B2A6-49E5-B46A-136C1FB64CE9}" srcOrd="0" destOrd="2" presId="urn:microsoft.com/office/officeart/2018/2/layout/IconLabelDescriptionList"/>
    <dgm:cxn modelId="{2E5D224A-AD18-40DB-BEBF-6383775D0ED3}" srcId="{9CB2BA46-35F8-4900-BF1D-B19C0ADD2A20}" destId="{C2CC1D2C-BCC6-4AD7-853C-4D5F09FDA76D}" srcOrd="1" destOrd="0" parTransId="{3C4661CA-B784-4558-8C43-76864433E7D1}" sibTransId="{256AA074-FA93-4AD8-A586-9522ED567D43}"/>
    <dgm:cxn modelId="{2DF0414F-E9EA-4861-81A5-18F4B87CA660}" type="presOf" srcId="{639E4DB9-6A5A-4BE7-87AA-8761DEB31356}" destId="{CB35230B-06BA-4C91-8DAE-447CD6AA2A21}" srcOrd="0" destOrd="0" presId="urn:microsoft.com/office/officeart/2018/2/layout/IconLabelDescriptionList"/>
    <dgm:cxn modelId="{431DFB7A-8156-48DE-BA20-7E41C022E467}" srcId="{0712827B-B69D-44E2-8D95-36B7EB7773AA}" destId="{9CB2BA46-35F8-4900-BF1D-B19C0ADD2A20}" srcOrd="0" destOrd="0" parTransId="{8519013C-707A-425B-A2EF-5A75E793F48D}" sibTransId="{3D7DC017-3B2C-4600-8550-558959B6F2FB}"/>
    <dgm:cxn modelId="{5B828C94-BA4F-4925-8648-F94E557221FF}" type="presOf" srcId="{C2CC1D2C-BCC6-4AD7-853C-4D5F09FDA76D}" destId="{34374EB1-6533-4DC9-AC31-82E3B03227AC}" srcOrd="0" destOrd="1" presId="urn:microsoft.com/office/officeart/2018/2/layout/IconLabelDescriptionList"/>
    <dgm:cxn modelId="{8BC32CB8-EF38-4E58-8401-F4C9C290444B}" type="presOf" srcId="{686C108C-E961-4EE7-A750-93F07709882F}" destId="{34374EB1-6533-4DC9-AC31-82E3B03227AC}" srcOrd="0" destOrd="0" presId="urn:microsoft.com/office/officeart/2018/2/layout/IconLabelDescriptionList"/>
    <dgm:cxn modelId="{593ED8BC-485E-4AFC-87F4-58A4E2F508A6}" srcId="{9CB2BA46-35F8-4900-BF1D-B19C0ADD2A20}" destId="{686C108C-E961-4EE7-A750-93F07709882F}" srcOrd="0" destOrd="0" parTransId="{7080E5ED-146A-4B02-B74F-48210C102FD7}" sibTransId="{D92C6D26-07AB-4426-AF08-35EACC81FD39}"/>
    <dgm:cxn modelId="{910DC5BD-BEEC-4BA1-87DC-0384520C840C}" srcId="{9CB2BA46-35F8-4900-BF1D-B19C0ADD2A20}" destId="{544519CB-92BB-4ACA-B454-6E681FE02B98}" srcOrd="2" destOrd="0" parTransId="{8CEFEF96-75BF-419C-B9B7-87F1A2BD06D5}" sibTransId="{EBAE0C8B-7761-494B-8647-BF5129436847}"/>
    <dgm:cxn modelId="{A5A4DEC8-B14D-4F69-B9AC-E2D67CC50FBD}" type="presOf" srcId="{9CB2BA46-35F8-4900-BF1D-B19C0ADD2A20}" destId="{B346C5C2-5270-476C-B766-B2B15AD714C4}" srcOrd="0" destOrd="0" presId="urn:microsoft.com/office/officeart/2018/2/layout/IconLabelDescriptionList"/>
    <dgm:cxn modelId="{C41A61D9-B2D3-43F2-8802-6BCEEE54C057}" srcId="{639E4DB9-6A5A-4BE7-87AA-8761DEB31356}" destId="{8C8C4795-CD0B-4385-89DF-AC7C27AAABFD}" srcOrd="3" destOrd="0" parTransId="{F284BC52-99D8-49C6-B88C-AB0AC75A712A}" sibTransId="{C31D10C4-117B-4FEB-ACD4-370EB79B63F6}"/>
    <dgm:cxn modelId="{B42CBAD9-B46A-4325-BF5A-F52CBCF3E6D2}" type="presOf" srcId="{0712827B-B69D-44E2-8D95-36B7EB7773AA}" destId="{9CFA97BC-79F7-427F-806E-CE1FA6DD8058}" srcOrd="0" destOrd="0" presId="urn:microsoft.com/office/officeart/2018/2/layout/IconLabelDescriptionList"/>
    <dgm:cxn modelId="{4B44DBDD-5313-46FB-906A-1FDD0CAF242C}" srcId="{639E4DB9-6A5A-4BE7-87AA-8761DEB31356}" destId="{F28F05A6-DC88-4416-83B8-8A383F5851CA}" srcOrd="0" destOrd="0" parTransId="{8547ED2F-4F94-446C-8FC8-A50CA3E90F2A}" sibTransId="{55997FBF-AE46-4BB2-993D-3359BBC09FD0}"/>
    <dgm:cxn modelId="{4E393AF1-E8A4-47F8-99E4-3D3C8F90DCFD}" type="presOf" srcId="{8C8C4795-CD0B-4385-89DF-AC7C27AAABFD}" destId="{EDC2E66D-B2A6-49E5-B46A-136C1FB64CE9}" srcOrd="0" destOrd="3" presId="urn:microsoft.com/office/officeart/2018/2/layout/IconLabelDescriptionList"/>
    <dgm:cxn modelId="{458EF4FD-E663-4ACE-875D-3492B97C12E9}" type="presOf" srcId="{EA834DA8-9E7C-4064-9A59-41651914EBE2}" destId="{EDC2E66D-B2A6-49E5-B46A-136C1FB64CE9}" srcOrd="0" destOrd="1" presId="urn:microsoft.com/office/officeart/2018/2/layout/IconLabelDescriptionList"/>
    <dgm:cxn modelId="{C64F9CEE-D717-403C-9851-D6E762C60B85}" type="presParOf" srcId="{9CFA97BC-79F7-427F-806E-CE1FA6DD8058}" destId="{8EE829C5-12EF-420A-AB50-15AAE3065662}" srcOrd="0" destOrd="0" presId="urn:microsoft.com/office/officeart/2018/2/layout/IconLabelDescriptionList"/>
    <dgm:cxn modelId="{0E589A58-83A0-4B6A-A1CF-D8161F02A3A8}" type="presParOf" srcId="{8EE829C5-12EF-420A-AB50-15AAE3065662}" destId="{C6B7BBAE-A9E2-4F6B-83EC-135C255FF63F}" srcOrd="0" destOrd="0" presId="urn:microsoft.com/office/officeart/2018/2/layout/IconLabelDescriptionList"/>
    <dgm:cxn modelId="{2B97D29D-CA53-44F1-BCD1-D937B37F964D}" type="presParOf" srcId="{8EE829C5-12EF-420A-AB50-15AAE3065662}" destId="{46F43B2E-DA5D-4B55-B545-D552D1D43C65}" srcOrd="1" destOrd="0" presId="urn:microsoft.com/office/officeart/2018/2/layout/IconLabelDescriptionList"/>
    <dgm:cxn modelId="{C88751B8-1BAF-40AE-BD4C-8920BF1C8B99}" type="presParOf" srcId="{8EE829C5-12EF-420A-AB50-15AAE3065662}" destId="{B346C5C2-5270-476C-B766-B2B15AD714C4}" srcOrd="2" destOrd="0" presId="urn:microsoft.com/office/officeart/2018/2/layout/IconLabelDescriptionList"/>
    <dgm:cxn modelId="{7299A487-AD7C-4FD7-B3FE-20B5D5E5D651}" type="presParOf" srcId="{8EE829C5-12EF-420A-AB50-15AAE3065662}" destId="{FC701812-5E19-4B82-A606-4AAB927D0BA0}" srcOrd="3" destOrd="0" presId="urn:microsoft.com/office/officeart/2018/2/layout/IconLabelDescriptionList"/>
    <dgm:cxn modelId="{5F0ABCAA-2939-4AB7-A132-9C850C6ACBF6}" type="presParOf" srcId="{8EE829C5-12EF-420A-AB50-15AAE3065662}" destId="{34374EB1-6533-4DC9-AC31-82E3B03227AC}" srcOrd="4" destOrd="0" presId="urn:microsoft.com/office/officeart/2018/2/layout/IconLabelDescriptionList"/>
    <dgm:cxn modelId="{F0B7A44A-1C13-4E0F-9EF8-97C7AFB43DCA}" type="presParOf" srcId="{9CFA97BC-79F7-427F-806E-CE1FA6DD8058}" destId="{60D925C2-24DA-4301-85ED-2F47079BCD34}" srcOrd="1" destOrd="0" presId="urn:microsoft.com/office/officeart/2018/2/layout/IconLabelDescriptionList"/>
    <dgm:cxn modelId="{A9CA5A07-80DB-4568-859C-A949BDFF97F9}" type="presParOf" srcId="{9CFA97BC-79F7-427F-806E-CE1FA6DD8058}" destId="{CE5DFE16-D35A-4548-8EDD-1D5439F0E9ED}" srcOrd="2" destOrd="0" presId="urn:microsoft.com/office/officeart/2018/2/layout/IconLabelDescriptionList"/>
    <dgm:cxn modelId="{D8278D83-48C2-4ADB-B177-AB32A2FCE7FD}" type="presParOf" srcId="{CE5DFE16-D35A-4548-8EDD-1D5439F0E9ED}" destId="{CE3E7571-E2FE-4C4B-A61E-4A59A0C5FB0A}" srcOrd="0" destOrd="0" presId="urn:microsoft.com/office/officeart/2018/2/layout/IconLabelDescriptionList"/>
    <dgm:cxn modelId="{D1431596-5405-4C76-8256-FCCD2573E82B}" type="presParOf" srcId="{CE5DFE16-D35A-4548-8EDD-1D5439F0E9ED}" destId="{9798632E-9C71-40DB-8C93-EFA0EC646396}" srcOrd="1" destOrd="0" presId="urn:microsoft.com/office/officeart/2018/2/layout/IconLabelDescriptionList"/>
    <dgm:cxn modelId="{0B7CB4C6-58FE-4B0A-A105-BD0AF9706CF3}" type="presParOf" srcId="{CE5DFE16-D35A-4548-8EDD-1D5439F0E9ED}" destId="{CB35230B-06BA-4C91-8DAE-447CD6AA2A21}" srcOrd="2" destOrd="0" presId="urn:microsoft.com/office/officeart/2018/2/layout/IconLabelDescriptionList"/>
    <dgm:cxn modelId="{00C7790B-8CE9-4EB3-970A-38DAF18CE689}" type="presParOf" srcId="{CE5DFE16-D35A-4548-8EDD-1D5439F0E9ED}" destId="{567FF4BF-1E62-4885-8BEA-91E49D0643D1}" srcOrd="3" destOrd="0" presId="urn:microsoft.com/office/officeart/2018/2/layout/IconLabelDescriptionList"/>
    <dgm:cxn modelId="{9BA1B1A6-3DF4-4B2A-A448-46AB9A0BDC30}" type="presParOf" srcId="{CE5DFE16-D35A-4548-8EDD-1D5439F0E9ED}" destId="{EDC2E66D-B2A6-49E5-B46A-136C1FB64CE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A29ED68-BCA3-4BD7-BE18-AD1AD75DB93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D60B69-B77A-41D7-9F66-CF13397E9531}">
      <dgm:prSet/>
      <dgm:spPr/>
      <dgm:t>
        <a:bodyPr/>
        <a:lstStyle/>
        <a:p>
          <a:pPr>
            <a:lnSpc>
              <a:spcPct val="100000"/>
            </a:lnSpc>
          </a:pPr>
          <a:r>
            <a:rPr lang="en-US" dirty="0"/>
            <a:t>By convention, dependency properties have the “Property” postfix in their names.</a:t>
          </a:r>
        </a:p>
      </dgm:t>
    </dgm:pt>
    <dgm:pt modelId="{20DD72F2-B7F2-48D6-9689-8644DBBD3F34}" type="parTrans" cxnId="{83D2D26F-154D-4773-BE98-E5043F919998}">
      <dgm:prSet/>
      <dgm:spPr/>
      <dgm:t>
        <a:bodyPr/>
        <a:lstStyle/>
        <a:p>
          <a:endParaRPr lang="en-US"/>
        </a:p>
      </dgm:t>
    </dgm:pt>
    <dgm:pt modelId="{1656577B-0405-4B55-8F61-0A987BF473BE}" type="sibTrans" cxnId="{83D2D26F-154D-4773-BE98-E5043F919998}">
      <dgm:prSet/>
      <dgm:spPr/>
      <dgm:t>
        <a:bodyPr/>
        <a:lstStyle/>
        <a:p>
          <a:endParaRPr lang="en-US"/>
        </a:p>
      </dgm:t>
    </dgm:pt>
    <dgm:pt modelId="{83A5CB14-5959-4D08-A63A-5F94E08D58C3}">
      <dgm:prSet/>
      <dgm:spPr/>
      <dgm:t>
        <a:bodyPr/>
        <a:lstStyle/>
        <a:p>
          <a:pPr>
            <a:lnSpc>
              <a:spcPct val="100000"/>
            </a:lnSpc>
          </a:pPr>
          <a:r>
            <a:rPr lang="en-US" dirty="0">
              <a:latin typeface="Consolas" panose="020B0609020204030204" pitchFamily="49" charset="0"/>
            </a:rPr>
            <a:t>public static </a:t>
          </a:r>
          <a:r>
            <a:rPr lang="en-US" dirty="0" err="1">
              <a:latin typeface="Consolas" panose="020B0609020204030204" pitchFamily="49" charset="0"/>
            </a:rPr>
            <a:t>readonly</a:t>
          </a:r>
          <a:r>
            <a:rPr lang="en-US" dirty="0">
              <a:latin typeface="Consolas" panose="020B0609020204030204" pitchFamily="49" charset="0"/>
            </a:rPr>
            <a:t> </a:t>
          </a:r>
          <a:r>
            <a:rPr lang="en-US" dirty="0" err="1">
              <a:latin typeface="Consolas" panose="020B0609020204030204" pitchFamily="49" charset="0"/>
            </a:rPr>
            <a:t>DependencyProperty</a:t>
          </a:r>
          <a:r>
            <a:rPr lang="en-US" dirty="0">
              <a:latin typeface="Consolas" panose="020B0609020204030204" pitchFamily="49" charset="0"/>
            </a:rPr>
            <a:t> </a:t>
          </a:r>
          <a:r>
            <a:rPr lang="en-US" dirty="0" err="1">
              <a:latin typeface="Consolas" panose="020B0609020204030204" pitchFamily="49" charset="0"/>
            </a:rPr>
            <a:t>IsDefaultProperty</a:t>
          </a:r>
          <a:r>
            <a:rPr lang="en-US" dirty="0">
              <a:latin typeface="Consolas" panose="020B0609020204030204" pitchFamily="49" charset="0"/>
            </a:rPr>
            <a:t>;</a:t>
          </a:r>
        </a:p>
      </dgm:t>
    </dgm:pt>
    <dgm:pt modelId="{1358B5F5-CD42-42D4-AC20-469331F8F7E1}" type="parTrans" cxnId="{90D0A712-6BD7-4219-82EF-E75CA50454DE}">
      <dgm:prSet/>
      <dgm:spPr/>
      <dgm:t>
        <a:bodyPr/>
        <a:lstStyle/>
        <a:p>
          <a:endParaRPr lang="en-US"/>
        </a:p>
      </dgm:t>
    </dgm:pt>
    <dgm:pt modelId="{4A148CF7-AAE3-4CC6-9BE4-558AE04C8D53}" type="sibTrans" cxnId="{90D0A712-6BD7-4219-82EF-E75CA50454DE}">
      <dgm:prSet/>
      <dgm:spPr/>
      <dgm:t>
        <a:bodyPr/>
        <a:lstStyle/>
        <a:p>
          <a:endParaRPr lang="en-US"/>
        </a:p>
      </dgm:t>
    </dgm:pt>
    <dgm:pt modelId="{1FCDF340-82D3-424D-A075-0740699F45D1}">
      <dgm:prSet/>
      <dgm:spPr/>
      <dgm:t>
        <a:bodyPr/>
        <a:lstStyle/>
        <a:p>
          <a:pPr>
            <a:lnSpc>
              <a:spcPct val="100000"/>
            </a:lnSpc>
          </a:pPr>
          <a:r>
            <a:rPr lang="en-US"/>
            <a:t>Dependency properties are defined as read-only; and all their members are read-only as well.</a:t>
          </a:r>
        </a:p>
      </dgm:t>
    </dgm:pt>
    <dgm:pt modelId="{233BB56C-C6B8-4594-AE1C-4DB7AF025F42}" type="parTrans" cxnId="{CDB422B9-F5F4-482C-97F1-8F9653E73AFF}">
      <dgm:prSet/>
      <dgm:spPr/>
      <dgm:t>
        <a:bodyPr/>
        <a:lstStyle/>
        <a:p>
          <a:endParaRPr lang="en-US"/>
        </a:p>
      </dgm:t>
    </dgm:pt>
    <dgm:pt modelId="{7C1A19CA-AF23-4184-8708-E22387DD6327}" type="sibTrans" cxnId="{CDB422B9-F5F4-482C-97F1-8F9653E73AFF}">
      <dgm:prSet/>
      <dgm:spPr/>
      <dgm:t>
        <a:bodyPr/>
        <a:lstStyle/>
        <a:p>
          <a:endParaRPr lang="en-US"/>
        </a:p>
      </dgm:t>
    </dgm:pt>
    <dgm:pt modelId="{0F5E92C9-0788-4D96-B4FB-E41C1D716B13}">
      <dgm:prSet/>
      <dgm:spPr/>
      <dgm:t>
        <a:bodyPr/>
        <a:lstStyle/>
        <a:p>
          <a:pPr>
            <a:lnSpc>
              <a:spcPct val="100000"/>
            </a:lnSpc>
          </a:pPr>
          <a:r>
            <a:rPr lang="en-US"/>
            <a:t>Dependency properties have no public constructor; therefore, they can only be set in the static constructor.</a:t>
          </a:r>
        </a:p>
      </dgm:t>
    </dgm:pt>
    <dgm:pt modelId="{FEC0F0FB-A32F-4D43-8C24-93890E976188}" type="parTrans" cxnId="{84633981-9945-4DD6-9D44-AB9838903755}">
      <dgm:prSet/>
      <dgm:spPr/>
      <dgm:t>
        <a:bodyPr/>
        <a:lstStyle/>
        <a:p>
          <a:endParaRPr lang="en-US"/>
        </a:p>
      </dgm:t>
    </dgm:pt>
    <dgm:pt modelId="{2C76C1C3-CE15-45F6-A3C8-C8AFD73F4B6D}" type="sibTrans" cxnId="{84633981-9945-4DD6-9D44-AB9838903755}">
      <dgm:prSet/>
      <dgm:spPr/>
      <dgm:t>
        <a:bodyPr/>
        <a:lstStyle/>
        <a:p>
          <a:endParaRPr lang="en-US"/>
        </a:p>
      </dgm:t>
    </dgm:pt>
    <dgm:pt modelId="{75EAD189-A661-4AFD-B763-762815834FDB}">
      <dgm:prSet/>
      <dgm:spPr/>
      <dgm:t>
        <a:bodyPr/>
        <a:lstStyle/>
        <a:p>
          <a:pPr>
            <a:lnSpc>
              <a:spcPct val="100000"/>
            </a:lnSpc>
          </a:pPr>
          <a:r>
            <a:rPr lang="en-US"/>
            <a:t>To use dependency properties, they must be registered with WPF. Registration must happen before the first usage.</a:t>
          </a:r>
        </a:p>
      </dgm:t>
    </dgm:pt>
    <dgm:pt modelId="{18DC0B94-524A-4AB6-822D-18C53CBB38D3}" type="parTrans" cxnId="{BCC00B4A-ABA4-4C7B-93D2-03E591D6245E}">
      <dgm:prSet/>
      <dgm:spPr/>
      <dgm:t>
        <a:bodyPr/>
        <a:lstStyle/>
        <a:p>
          <a:endParaRPr lang="en-US"/>
        </a:p>
      </dgm:t>
    </dgm:pt>
    <dgm:pt modelId="{6139BEED-1EC9-4088-B9D3-327FAC9586C7}" type="sibTrans" cxnId="{BCC00B4A-ABA4-4C7B-93D2-03E591D6245E}">
      <dgm:prSet/>
      <dgm:spPr/>
      <dgm:t>
        <a:bodyPr/>
        <a:lstStyle/>
        <a:p>
          <a:endParaRPr lang="en-US"/>
        </a:p>
      </dgm:t>
    </dgm:pt>
    <dgm:pt modelId="{81913D32-3216-4ACA-B2F0-44D7934296AF}" type="pres">
      <dgm:prSet presAssocID="{3A29ED68-BCA3-4BD7-BE18-AD1AD75DB93D}" presName="root" presStyleCnt="0">
        <dgm:presLayoutVars>
          <dgm:dir/>
          <dgm:resizeHandles val="exact"/>
        </dgm:presLayoutVars>
      </dgm:prSet>
      <dgm:spPr/>
    </dgm:pt>
    <dgm:pt modelId="{56FD9EC8-3DDA-4AD7-AE7B-C05A481A5222}" type="pres">
      <dgm:prSet presAssocID="{88D60B69-B77A-41D7-9F66-CF13397E9531}" presName="compNode" presStyleCnt="0"/>
      <dgm:spPr/>
    </dgm:pt>
    <dgm:pt modelId="{EA570B9D-5A88-4284-8BEE-158BB8B24899}" type="pres">
      <dgm:prSet presAssocID="{88D60B69-B77A-41D7-9F66-CF13397E9531}" presName="bgRect" presStyleLbl="bgShp" presStyleIdx="0" presStyleCnt="4"/>
      <dgm:spPr/>
    </dgm:pt>
    <dgm:pt modelId="{D63A4718-1D54-49EF-B3A8-0620F2C07EEF}" type="pres">
      <dgm:prSet presAssocID="{88D60B69-B77A-41D7-9F66-CF13397E953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mployee badge with solid fill"/>
        </a:ext>
      </dgm:extLst>
    </dgm:pt>
    <dgm:pt modelId="{07B2178C-1BC6-4630-A65D-43E5158B2E56}" type="pres">
      <dgm:prSet presAssocID="{88D60B69-B77A-41D7-9F66-CF13397E9531}" presName="spaceRect" presStyleCnt="0"/>
      <dgm:spPr/>
    </dgm:pt>
    <dgm:pt modelId="{87A52757-9CE0-497B-9794-151E2E0995E7}" type="pres">
      <dgm:prSet presAssocID="{88D60B69-B77A-41D7-9F66-CF13397E9531}" presName="parTx" presStyleLbl="revTx" presStyleIdx="0" presStyleCnt="5">
        <dgm:presLayoutVars>
          <dgm:chMax val="0"/>
          <dgm:chPref val="0"/>
        </dgm:presLayoutVars>
      </dgm:prSet>
      <dgm:spPr/>
    </dgm:pt>
    <dgm:pt modelId="{EB0BCD6F-9491-480F-B2D7-5230AE662EA8}" type="pres">
      <dgm:prSet presAssocID="{88D60B69-B77A-41D7-9F66-CF13397E9531}" presName="desTx" presStyleLbl="revTx" presStyleIdx="1" presStyleCnt="5">
        <dgm:presLayoutVars/>
      </dgm:prSet>
      <dgm:spPr/>
    </dgm:pt>
    <dgm:pt modelId="{F13153A8-A4AE-4E2E-B08C-16C1D82170AC}" type="pres">
      <dgm:prSet presAssocID="{1656577B-0405-4B55-8F61-0A987BF473BE}" presName="sibTrans" presStyleCnt="0"/>
      <dgm:spPr/>
    </dgm:pt>
    <dgm:pt modelId="{005DF925-2D5E-4919-8653-018CC9293DC7}" type="pres">
      <dgm:prSet presAssocID="{1FCDF340-82D3-424D-A075-0740699F45D1}" presName="compNode" presStyleCnt="0"/>
      <dgm:spPr/>
    </dgm:pt>
    <dgm:pt modelId="{5C98477C-0297-439E-B62A-D7058130725D}" type="pres">
      <dgm:prSet presAssocID="{1FCDF340-82D3-424D-A075-0740699F45D1}" presName="bgRect" presStyleLbl="bgShp" presStyleIdx="1" presStyleCnt="4"/>
      <dgm:spPr/>
    </dgm:pt>
    <dgm:pt modelId="{879CD7BB-6E35-4892-879F-9B90335CD1FE}" type="pres">
      <dgm:prSet presAssocID="{1FCDF340-82D3-424D-A075-0740699F45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ooks with solid fill"/>
        </a:ext>
      </dgm:extLst>
    </dgm:pt>
    <dgm:pt modelId="{2FBD9D5D-F240-46F0-AAB9-219182D7BBA3}" type="pres">
      <dgm:prSet presAssocID="{1FCDF340-82D3-424D-A075-0740699F45D1}" presName="spaceRect" presStyleCnt="0"/>
      <dgm:spPr/>
    </dgm:pt>
    <dgm:pt modelId="{2297791B-000E-40A2-84C4-22EDA45F366D}" type="pres">
      <dgm:prSet presAssocID="{1FCDF340-82D3-424D-A075-0740699F45D1}" presName="parTx" presStyleLbl="revTx" presStyleIdx="2" presStyleCnt="5">
        <dgm:presLayoutVars>
          <dgm:chMax val="0"/>
          <dgm:chPref val="0"/>
        </dgm:presLayoutVars>
      </dgm:prSet>
      <dgm:spPr/>
    </dgm:pt>
    <dgm:pt modelId="{9FD75697-E205-483C-9150-3B372D610263}" type="pres">
      <dgm:prSet presAssocID="{7C1A19CA-AF23-4184-8708-E22387DD6327}" presName="sibTrans" presStyleCnt="0"/>
      <dgm:spPr/>
    </dgm:pt>
    <dgm:pt modelId="{54B12FB5-0DD4-4D54-B884-373632303F79}" type="pres">
      <dgm:prSet presAssocID="{0F5E92C9-0788-4D96-B4FB-E41C1D716B13}" presName="compNode" presStyleCnt="0"/>
      <dgm:spPr/>
    </dgm:pt>
    <dgm:pt modelId="{EA9FCE24-48E7-4242-9C40-458EF956A991}" type="pres">
      <dgm:prSet presAssocID="{0F5E92C9-0788-4D96-B4FB-E41C1D716B13}" presName="bgRect" presStyleLbl="bgShp" presStyleIdx="2" presStyleCnt="4"/>
      <dgm:spPr/>
    </dgm:pt>
    <dgm:pt modelId="{83D60B68-54A0-4D65-83BA-8CD1600C83B7}" type="pres">
      <dgm:prSet presAssocID="{0F5E92C9-0788-4D96-B4FB-E41C1D716B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CA588AD4-78D8-4E2A-A3F0-17EB23045877}" type="pres">
      <dgm:prSet presAssocID="{0F5E92C9-0788-4D96-B4FB-E41C1D716B13}" presName="spaceRect" presStyleCnt="0"/>
      <dgm:spPr/>
    </dgm:pt>
    <dgm:pt modelId="{87F2A9B9-7D07-4688-901E-2A3D357E250E}" type="pres">
      <dgm:prSet presAssocID="{0F5E92C9-0788-4D96-B4FB-E41C1D716B13}" presName="parTx" presStyleLbl="revTx" presStyleIdx="3" presStyleCnt="5">
        <dgm:presLayoutVars>
          <dgm:chMax val="0"/>
          <dgm:chPref val="0"/>
        </dgm:presLayoutVars>
      </dgm:prSet>
      <dgm:spPr/>
    </dgm:pt>
    <dgm:pt modelId="{72239963-A067-4485-AC27-A01015215999}" type="pres">
      <dgm:prSet presAssocID="{2C76C1C3-CE15-45F6-A3C8-C8AFD73F4B6D}" presName="sibTrans" presStyleCnt="0"/>
      <dgm:spPr/>
    </dgm:pt>
    <dgm:pt modelId="{AAEEAEFE-4EEC-4A0F-9298-8E9645E830ED}" type="pres">
      <dgm:prSet presAssocID="{75EAD189-A661-4AFD-B763-762815834FDB}" presName="compNode" presStyleCnt="0"/>
      <dgm:spPr/>
    </dgm:pt>
    <dgm:pt modelId="{827CC9B4-A077-46C2-B90E-E8AB34F577AD}" type="pres">
      <dgm:prSet presAssocID="{75EAD189-A661-4AFD-B763-762815834FDB}" presName="bgRect" presStyleLbl="bgShp" presStyleIdx="3" presStyleCnt="4"/>
      <dgm:spPr/>
    </dgm:pt>
    <dgm:pt modelId="{0541DA78-09CC-4F5B-BC82-461CC7E8349A}" type="pres">
      <dgm:prSet presAssocID="{75EAD189-A661-4AFD-B763-762815834FDB}"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rane with solid fill"/>
        </a:ext>
      </dgm:extLst>
    </dgm:pt>
    <dgm:pt modelId="{F01EC19A-4B87-474C-B312-B934AA58D95E}" type="pres">
      <dgm:prSet presAssocID="{75EAD189-A661-4AFD-B763-762815834FDB}" presName="spaceRect" presStyleCnt="0"/>
      <dgm:spPr/>
    </dgm:pt>
    <dgm:pt modelId="{10DF2858-4534-46EA-8C05-5B5ECB11F60C}" type="pres">
      <dgm:prSet presAssocID="{75EAD189-A661-4AFD-B763-762815834FDB}" presName="parTx" presStyleLbl="revTx" presStyleIdx="4" presStyleCnt="5">
        <dgm:presLayoutVars>
          <dgm:chMax val="0"/>
          <dgm:chPref val="0"/>
        </dgm:presLayoutVars>
      </dgm:prSet>
      <dgm:spPr/>
    </dgm:pt>
  </dgm:ptLst>
  <dgm:cxnLst>
    <dgm:cxn modelId="{90D0A712-6BD7-4219-82EF-E75CA50454DE}" srcId="{88D60B69-B77A-41D7-9F66-CF13397E9531}" destId="{83A5CB14-5959-4D08-A63A-5F94E08D58C3}" srcOrd="0" destOrd="0" parTransId="{1358B5F5-CD42-42D4-AC20-469331F8F7E1}" sibTransId="{4A148CF7-AAE3-4CC6-9BE4-558AE04C8D53}"/>
    <dgm:cxn modelId="{787A081A-7631-4146-AB33-D964346F7983}" type="presOf" srcId="{3A29ED68-BCA3-4BD7-BE18-AD1AD75DB93D}" destId="{81913D32-3216-4ACA-B2F0-44D7934296AF}" srcOrd="0" destOrd="0" presId="urn:microsoft.com/office/officeart/2018/2/layout/IconVerticalSolidList"/>
    <dgm:cxn modelId="{8452E122-089D-4E7E-977A-3C58233C48AD}" type="presOf" srcId="{75EAD189-A661-4AFD-B763-762815834FDB}" destId="{10DF2858-4534-46EA-8C05-5B5ECB11F60C}" srcOrd="0" destOrd="0" presId="urn:microsoft.com/office/officeart/2018/2/layout/IconVerticalSolidList"/>
    <dgm:cxn modelId="{BCC00B4A-ABA4-4C7B-93D2-03E591D6245E}" srcId="{3A29ED68-BCA3-4BD7-BE18-AD1AD75DB93D}" destId="{75EAD189-A661-4AFD-B763-762815834FDB}" srcOrd="3" destOrd="0" parTransId="{18DC0B94-524A-4AB6-822D-18C53CBB38D3}" sibTransId="{6139BEED-1EC9-4088-B9D3-327FAC9586C7}"/>
    <dgm:cxn modelId="{83D2D26F-154D-4773-BE98-E5043F919998}" srcId="{3A29ED68-BCA3-4BD7-BE18-AD1AD75DB93D}" destId="{88D60B69-B77A-41D7-9F66-CF13397E9531}" srcOrd="0" destOrd="0" parTransId="{20DD72F2-B7F2-48D6-9689-8644DBBD3F34}" sibTransId="{1656577B-0405-4B55-8F61-0A987BF473BE}"/>
    <dgm:cxn modelId="{40B20775-EE01-46F1-BDDB-15A247CC45D3}" type="presOf" srcId="{83A5CB14-5959-4D08-A63A-5F94E08D58C3}" destId="{EB0BCD6F-9491-480F-B2D7-5230AE662EA8}" srcOrd="0" destOrd="0" presId="urn:microsoft.com/office/officeart/2018/2/layout/IconVerticalSolidList"/>
    <dgm:cxn modelId="{84633981-9945-4DD6-9D44-AB9838903755}" srcId="{3A29ED68-BCA3-4BD7-BE18-AD1AD75DB93D}" destId="{0F5E92C9-0788-4D96-B4FB-E41C1D716B13}" srcOrd="2" destOrd="0" parTransId="{FEC0F0FB-A32F-4D43-8C24-93890E976188}" sibTransId="{2C76C1C3-CE15-45F6-A3C8-C8AFD73F4B6D}"/>
    <dgm:cxn modelId="{A2DDA9AF-2907-465E-967D-44163CC3B79D}" type="presOf" srcId="{1FCDF340-82D3-424D-A075-0740699F45D1}" destId="{2297791B-000E-40A2-84C4-22EDA45F366D}" srcOrd="0" destOrd="0" presId="urn:microsoft.com/office/officeart/2018/2/layout/IconVerticalSolidList"/>
    <dgm:cxn modelId="{CDB422B9-F5F4-482C-97F1-8F9653E73AFF}" srcId="{3A29ED68-BCA3-4BD7-BE18-AD1AD75DB93D}" destId="{1FCDF340-82D3-424D-A075-0740699F45D1}" srcOrd="1" destOrd="0" parTransId="{233BB56C-C6B8-4594-AE1C-4DB7AF025F42}" sibTransId="{7C1A19CA-AF23-4184-8708-E22387DD6327}"/>
    <dgm:cxn modelId="{148822C6-6275-4272-88CA-8DEEDC6FAB2D}" type="presOf" srcId="{0F5E92C9-0788-4D96-B4FB-E41C1D716B13}" destId="{87F2A9B9-7D07-4688-901E-2A3D357E250E}" srcOrd="0" destOrd="0" presId="urn:microsoft.com/office/officeart/2018/2/layout/IconVerticalSolidList"/>
    <dgm:cxn modelId="{E2A614FB-C209-4E40-88D1-4C619EED85BD}" type="presOf" srcId="{88D60B69-B77A-41D7-9F66-CF13397E9531}" destId="{87A52757-9CE0-497B-9794-151E2E0995E7}" srcOrd="0" destOrd="0" presId="urn:microsoft.com/office/officeart/2018/2/layout/IconVerticalSolidList"/>
    <dgm:cxn modelId="{1621B149-A9DE-41D9-8BDC-1611ED581A82}" type="presParOf" srcId="{81913D32-3216-4ACA-B2F0-44D7934296AF}" destId="{56FD9EC8-3DDA-4AD7-AE7B-C05A481A5222}" srcOrd="0" destOrd="0" presId="urn:microsoft.com/office/officeart/2018/2/layout/IconVerticalSolidList"/>
    <dgm:cxn modelId="{EF417B95-46A4-49EF-9D0A-CBF9739990C5}" type="presParOf" srcId="{56FD9EC8-3DDA-4AD7-AE7B-C05A481A5222}" destId="{EA570B9D-5A88-4284-8BEE-158BB8B24899}" srcOrd="0" destOrd="0" presId="urn:microsoft.com/office/officeart/2018/2/layout/IconVerticalSolidList"/>
    <dgm:cxn modelId="{7446D34A-6E16-4835-B924-85440A5F8F87}" type="presParOf" srcId="{56FD9EC8-3DDA-4AD7-AE7B-C05A481A5222}" destId="{D63A4718-1D54-49EF-B3A8-0620F2C07EEF}" srcOrd="1" destOrd="0" presId="urn:microsoft.com/office/officeart/2018/2/layout/IconVerticalSolidList"/>
    <dgm:cxn modelId="{0BDB0907-9892-4D71-B436-38B1449AA6A4}" type="presParOf" srcId="{56FD9EC8-3DDA-4AD7-AE7B-C05A481A5222}" destId="{07B2178C-1BC6-4630-A65D-43E5158B2E56}" srcOrd="2" destOrd="0" presId="urn:microsoft.com/office/officeart/2018/2/layout/IconVerticalSolidList"/>
    <dgm:cxn modelId="{A12E86B5-FFF7-4FA4-AB33-5C2905CA8461}" type="presParOf" srcId="{56FD9EC8-3DDA-4AD7-AE7B-C05A481A5222}" destId="{87A52757-9CE0-497B-9794-151E2E0995E7}" srcOrd="3" destOrd="0" presId="urn:microsoft.com/office/officeart/2018/2/layout/IconVerticalSolidList"/>
    <dgm:cxn modelId="{3F39B073-C504-4EC3-BE6D-E36B160A619F}" type="presParOf" srcId="{56FD9EC8-3DDA-4AD7-AE7B-C05A481A5222}" destId="{EB0BCD6F-9491-480F-B2D7-5230AE662EA8}" srcOrd="4" destOrd="0" presId="urn:microsoft.com/office/officeart/2018/2/layout/IconVerticalSolidList"/>
    <dgm:cxn modelId="{CC207BE7-25F6-491F-AC40-2DD6C302881D}" type="presParOf" srcId="{81913D32-3216-4ACA-B2F0-44D7934296AF}" destId="{F13153A8-A4AE-4E2E-B08C-16C1D82170AC}" srcOrd="1" destOrd="0" presId="urn:microsoft.com/office/officeart/2018/2/layout/IconVerticalSolidList"/>
    <dgm:cxn modelId="{2C762CBB-E630-4816-B7AE-F7DDD4479DF6}" type="presParOf" srcId="{81913D32-3216-4ACA-B2F0-44D7934296AF}" destId="{005DF925-2D5E-4919-8653-018CC9293DC7}" srcOrd="2" destOrd="0" presId="urn:microsoft.com/office/officeart/2018/2/layout/IconVerticalSolidList"/>
    <dgm:cxn modelId="{98A58D6E-4712-4621-BFD1-26812D78A1F1}" type="presParOf" srcId="{005DF925-2D5E-4919-8653-018CC9293DC7}" destId="{5C98477C-0297-439E-B62A-D7058130725D}" srcOrd="0" destOrd="0" presId="urn:microsoft.com/office/officeart/2018/2/layout/IconVerticalSolidList"/>
    <dgm:cxn modelId="{758CBFA0-572F-4ED3-93F9-92700794139D}" type="presParOf" srcId="{005DF925-2D5E-4919-8653-018CC9293DC7}" destId="{879CD7BB-6E35-4892-879F-9B90335CD1FE}" srcOrd="1" destOrd="0" presId="urn:microsoft.com/office/officeart/2018/2/layout/IconVerticalSolidList"/>
    <dgm:cxn modelId="{290068AC-3CC6-4FF9-B098-79C796649DCA}" type="presParOf" srcId="{005DF925-2D5E-4919-8653-018CC9293DC7}" destId="{2FBD9D5D-F240-46F0-AAB9-219182D7BBA3}" srcOrd="2" destOrd="0" presId="urn:microsoft.com/office/officeart/2018/2/layout/IconVerticalSolidList"/>
    <dgm:cxn modelId="{DBAC8089-97F8-411A-AC43-14689C80DEC7}" type="presParOf" srcId="{005DF925-2D5E-4919-8653-018CC9293DC7}" destId="{2297791B-000E-40A2-84C4-22EDA45F366D}" srcOrd="3" destOrd="0" presId="urn:microsoft.com/office/officeart/2018/2/layout/IconVerticalSolidList"/>
    <dgm:cxn modelId="{082AC558-20FB-4CEE-B90E-ABA05EBB87F4}" type="presParOf" srcId="{81913D32-3216-4ACA-B2F0-44D7934296AF}" destId="{9FD75697-E205-483C-9150-3B372D610263}" srcOrd="3" destOrd="0" presId="urn:microsoft.com/office/officeart/2018/2/layout/IconVerticalSolidList"/>
    <dgm:cxn modelId="{C2C9B9C2-A987-49AA-9DB1-2302607715C1}" type="presParOf" srcId="{81913D32-3216-4ACA-B2F0-44D7934296AF}" destId="{54B12FB5-0DD4-4D54-B884-373632303F79}" srcOrd="4" destOrd="0" presId="urn:microsoft.com/office/officeart/2018/2/layout/IconVerticalSolidList"/>
    <dgm:cxn modelId="{7162E2A9-591E-4C4A-A2E6-A4DE2EA1C86C}" type="presParOf" srcId="{54B12FB5-0DD4-4D54-B884-373632303F79}" destId="{EA9FCE24-48E7-4242-9C40-458EF956A991}" srcOrd="0" destOrd="0" presId="urn:microsoft.com/office/officeart/2018/2/layout/IconVerticalSolidList"/>
    <dgm:cxn modelId="{A4E3C551-F05A-4B3A-A84B-8EBF0BF1EDC3}" type="presParOf" srcId="{54B12FB5-0DD4-4D54-B884-373632303F79}" destId="{83D60B68-54A0-4D65-83BA-8CD1600C83B7}" srcOrd="1" destOrd="0" presId="urn:microsoft.com/office/officeart/2018/2/layout/IconVerticalSolidList"/>
    <dgm:cxn modelId="{977D9839-24FF-4107-8407-1710A38BBF04}" type="presParOf" srcId="{54B12FB5-0DD4-4D54-B884-373632303F79}" destId="{CA588AD4-78D8-4E2A-A3F0-17EB23045877}" srcOrd="2" destOrd="0" presId="urn:microsoft.com/office/officeart/2018/2/layout/IconVerticalSolidList"/>
    <dgm:cxn modelId="{1DC7FFAB-2FC1-43A5-9FF2-9F534661BD62}" type="presParOf" srcId="{54B12FB5-0DD4-4D54-B884-373632303F79}" destId="{87F2A9B9-7D07-4688-901E-2A3D357E250E}" srcOrd="3" destOrd="0" presId="urn:microsoft.com/office/officeart/2018/2/layout/IconVerticalSolidList"/>
    <dgm:cxn modelId="{D28D5327-F836-4586-8649-673072245BF7}" type="presParOf" srcId="{81913D32-3216-4ACA-B2F0-44D7934296AF}" destId="{72239963-A067-4485-AC27-A01015215999}" srcOrd="5" destOrd="0" presId="urn:microsoft.com/office/officeart/2018/2/layout/IconVerticalSolidList"/>
    <dgm:cxn modelId="{60C6A9B4-EFAE-4B1C-BEE1-8BF856690BD3}" type="presParOf" srcId="{81913D32-3216-4ACA-B2F0-44D7934296AF}" destId="{AAEEAEFE-4EEC-4A0F-9298-8E9645E830ED}" srcOrd="6" destOrd="0" presId="urn:microsoft.com/office/officeart/2018/2/layout/IconVerticalSolidList"/>
    <dgm:cxn modelId="{B5FA32C9-E553-43D9-8AB4-155E7E365B66}" type="presParOf" srcId="{AAEEAEFE-4EEC-4A0F-9298-8E9645E830ED}" destId="{827CC9B4-A077-46C2-B90E-E8AB34F577AD}" srcOrd="0" destOrd="0" presId="urn:microsoft.com/office/officeart/2018/2/layout/IconVerticalSolidList"/>
    <dgm:cxn modelId="{BE738A14-7C46-4869-BF00-733B75BFE3D9}" type="presParOf" srcId="{AAEEAEFE-4EEC-4A0F-9298-8E9645E830ED}" destId="{0541DA78-09CC-4F5B-BC82-461CC7E8349A}" srcOrd="1" destOrd="0" presId="urn:microsoft.com/office/officeart/2018/2/layout/IconVerticalSolidList"/>
    <dgm:cxn modelId="{599ADAF6-9871-494E-9645-F14A4AB4A367}" type="presParOf" srcId="{AAEEAEFE-4EEC-4A0F-9298-8E9645E830ED}" destId="{F01EC19A-4B87-474C-B312-B934AA58D95E}" srcOrd="2" destOrd="0" presId="urn:microsoft.com/office/officeart/2018/2/layout/IconVerticalSolidList"/>
    <dgm:cxn modelId="{C554AE71-C50A-495C-B8C9-E59C21041867}" type="presParOf" srcId="{AAEEAEFE-4EEC-4A0F-9298-8E9645E830ED}" destId="{10DF2858-4534-46EA-8C05-5B5ECB11F60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65695C7-1284-4EA6-9036-A99C2C6C6442}"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683904FF-8A67-4B3D-BCAF-3AB489996C75}">
      <dgm:prSet/>
      <dgm:spPr/>
      <dgm:t>
        <a:bodyPr/>
        <a:lstStyle/>
        <a:p>
          <a:pPr>
            <a:lnSpc>
              <a:spcPct val="100000"/>
            </a:lnSpc>
          </a:pPr>
          <a:r>
            <a:rPr lang="en-US"/>
            <a:t>The values of dependency properties can flow down the element tree and are inherited by each child.</a:t>
          </a:r>
        </a:p>
      </dgm:t>
    </dgm:pt>
    <dgm:pt modelId="{73DB3530-86A2-4725-8549-CE3C9D411B7F}" type="parTrans" cxnId="{2E29F37D-FF5A-4C0B-8C88-A8C3B327AD22}">
      <dgm:prSet/>
      <dgm:spPr/>
      <dgm:t>
        <a:bodyPr/>
        <a:lstStyle/>
        <a:p>
          <a:endParaRPr lang="en-US"/>
        </a:p>
      </dgm:t>
    </dgm:pt>
    <dgm:pt modelId="{29AB5DCF-98DC-4363-880C-82063C97F515}" type="sibTrans" cxnId="{2E29F37D-FF5A-4C0B-8C88-A8C3B327AD22}">
      <dgm:prSet/>
      <dgm:spPr/>
      <dgm:t>
        <a:bodyPr/>
        <a:lstStyle/>
        <a:p>
          <a:endParaRPr lang="en-US"/>
        </a:p>
      </dgm:t>
    </dgm:pt>
    <dgm:pt modelId="{5BE8306A-7489-4DE2-9A4B-B13F47316E09}">
      <dgm:prSet/>
      <dgm:spPr/>
      <dgm:t>
        <a:bodyPr/>
        <a:lstStyle/>
        <a:p>
          <a:pPr>
            <a:lnSpc>
              <a:spcPct val="100000"/>
            </a:lnSpc>
          </a:pPr>
          <a:r>
            <a:rPr lang="en-US"/>
            <a:t>The values that are explicitly set are not modified by inherited values.</a:t>
          </a:r>
        </a:p>
      </dgm:t>
    </dgm:pt>
    <dgm:pt modelId="{3E0A8408-B856-4568-B5C3-3C49A0377288}" type="parTrans" cxnId="{D92A05FE-2906-4FD3-A186-EC90D1FF40A3}">
      <dgm:prSet/>
      <dgm:spPr/>
      <dgm:t>
        <a:bodyPr/>
        <a:lstStyle/>
        <a:p>
          <a:endParaRPr lang="en-US"/>
        </a:p>
      </dgm:t>
    </dgm:pt>
    <dgm:pt modelId="{FEB3A39E-6D13-4F01-83F3-CAFC7A11D7E1}" type="sibTrans" cxnId="{D92A05FE-2906-4FD3-A186-EC90D1FF40A3}">
      <dgm:prSet/>
      <dgm:spPr/>
      <dgm:t>
        <a:bodyPr/>
        <a:lstStyle/>
        <a:p>
          <a:endParaRPr lang="en-US"/>
        </a:p>
      </dgm:t>
    </dgm:pt>
    <dgm:pt modelId="{9F19D387-4BC8-4EEB-8E23-2B44B45B1247}" type="pres">
      <dgm:prSet presAssocID="{D65695C7-1284-4EA6-9036-A99C2C6C6442}" presName="root" presStyleCnt="0">
        <dgm:presLayoutVars>
          <dgm:dir/>
          <dgm:resizeHandles val="exact"/>
        </dgm:presLayoutVars>
      </dgm:prSet>
      <dgm:spPr/>
    </dgm:pt>
    <dgm:pt modelId="{1A22B49E-55F9-4537-BC46-5A2C283916F0}" type="pres">
      <dgm:prSet presAssocID="{683904FF-8A67-4B3D-BCAF-3AB489996C75}" presName="compNode" presStyleCnt="0"/>
      <dgm:spPr/>
    </dgm:pt>
    <dgm:pt modelId="{AEDC3C5B-1499-483F-AC83-A87E1BF63A5B}" type="pres">
      <dgm:prSet presAssocID="{683904FF-8A67-4B3D-BCAF-3AB489996C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NA with solid fill"/>
        </a:ext>
      </dgm:extLst>
    </dgm:pt>
    <dgm:pt modelId="{36EA6E50-0AFE-4D1D-BBD0-DA3A87974DC8}" type="pres">
      <dgm:prSet presAssocID="{683904FF-8A67-4B3D-BCAF-3AB489996C75}" presName="spaceRect" presStyleCnt="0"/>
      <dgm:spPr/>
    </dgm:pt>
    <dgm:pt modelId="{80A019F3-131B-44A4-868A-633D8BDD99ED}" type="pres">
      <dgm:prSet presAssocID="{683904FF-8A67-4B3D-BCAF-3AB489996C75}" presName="textRect" presStyleLbl="revTx" presStyleIdx="0" presStyleCnt="2">
        <dgm:presLayoutVars>
          <dgm:chMax val="1"/>
          <dgm:chPref val="1"/>
        </dgm:presLayoutVars>
      </dgm:prSet>
      <dgm:spPr/>
    </dgm:pt>
    <dgm:pt modelId="{22E2B34B-266B-4C50-843F-43FF454CDE37}" type="pres">
      <dgm:prSet presAssocID="{29AB5DCF-98DC-4363-880C-82063C97F515}" presName="sibTrans" presStyleCnt="0"/>
      <dgm:spPr/>
    </dgm:pt>
    <dgm:pt modelId="{4A04854A-98C2-4CB2-86DB-E87A5EFC82C8}" type="pres">
      <dgm:prSet presAssocID="{5BE8306A-7489-4DE2-9A4B-B13F47316E09}" presName="compNode" presStyleCnt="0"/>
      <dgm:spPr/>
    </dgm:pt>
    <dgm:pt modelId="{2ECBC2AF-F2D1-479E-973B-E8E7F9C403C3}" type="pres">
      <dgm:prSet presAssocID="{5BE8306A-7489-4DE2-9A4B-B13F47316E09}"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encil with solid fill"/>
        </a:ext>
      </dgm:extLst>
    </dgm:pt>
    <dgm:pt modelId="{27B61ACA-EC03-42F9-B60E-71C6D2284FA5}" type="pres">
      <dgm:prSet presAssocID="{5BE8306A-7489-4DE2-9A4B-B13F47316E09}" presName="spaceRect" presStyleCnt="0"/>
      <dgm:spPr/>
    </dgm:pt>
    <dgm:pt modelId="{C2DB4CB5-321C-4C70-BB69-F3004ACD042C}" type="pres">
      <dgm:prSet presAssocID="{5BE8306A-7489-4DE2-9A4B-B13F47316E09}" presName="textRect" presStyleLbl="revTx" presStyleIdx="1" presStyleCnt="2">
        <dgm:presLayoutVars>
          <dgm:chMax val="1"/>
          <dgm:chPref val="1"/>
        </dgm:presLayoutVars>
      </dgm:prSet>
      <dgm:spPr/>
    </dgm:pt>
  </dgm:ptLst>
  <dgm:cxnLst>
    <dgm:cxn modelId="{934F6B0A-4459-4A58-9126-09ACFD62F838}" type="presOf" srcId="{683904FF-8A67-4B3D-BCAF-3AB489996C75}" destId="{80A019F3-131B-44A4-868A-633D8BDD99ED}" srcOrd="0" destOrd="0" presId="urn:microsoft.com/office/officeart/2018/2/layout/IconLabelList"/>
    <dgm:cxn modelId="{2E29F37D-FF5A-4C0B-8C88-A8C3B327AD22}" srcId="{D65695C7-1284-4EA6-9036-A99C2C6C6442}" destId="{683904FF-8A67-4B3D-BCAF-3AB489996C75}" srcOrd="0" destOrd="0" parTransId="{73DB3530-86A2-4725-8549-CE3C9D411B7F}" sibTransId="{29AB5DCF-98DC-4363-880C-82063C97F515}"/>
    <dgm:cxn modelId="{A486EFB1-71CB-4406-A015-70093C62D95A}" type="presOf" srcId="{5BE8306A-7489-4DE2-9A4B-B13F47316E09}" destId="{C2DB4CB5-321C-4C70-BB69-F3004ACD042C}" srcOrd="0" destOrd="0" presId="urn:microsoft.com/office/officeart/2018/2/layout/IconLabelList"/>
    <dgm:cxn modelId="{4EE7D1CD-C6AB-4809-8A7B-9FD6A13FB1DF}" type="presOf" srcId="{D65695C7-1284-4EA6-9036-A99C2C6C6442}" destId="{9F19D387-4BC8-4EEB-8E23-2B44B45B1247}" srcOrd="0" destOrd="0" presId="urn:microsoft.com/office/officeart/2018/2/layout/IconLabelList"/>
    <dgm:cxn modelId="{D92A05FE-2906-4FD3-A186-EC90D1FF40A3}" srcId="{D65695C7-1284-4EA6-9036-A99C2C6C6442}" destId="{5BE8306A-7489-4DE2-9A4B-B13F47316E09}" srcOrd="1" destOrd="0" parTransId="{3E0A8408-B856-4568-B5C3-3C49A0377288}" sibTransId="{FEB3A39E-6D13-4F01-83F3-CAFC7A11D7E1}"/>
    <dgm:cxn modelId="{D1A118FE-C844-4D6A-87E2-F188012A9DC6}" type="presParOf" srcId="{9F19D387-4BC8-4EEB-8E23-2B44B45B1247}" destId="{1A22B49E-55F9-4537-BC46-5A2C283916F0}" srcOrd="0" destOrd="0" presId="urn:microsoft.com/office/officeart/2018/2/layout/IconLabelList"/>
    <dgm:cxn modelId="{71F518F9-67B4-499E-9199-F8392847AABD}" type="presParOf" srcId="{1A22B49E-55F9-4537-BC46-5A2C283916F0}" destId="{AEDC3C5B-1499-483F-AC83-A87E1BF63A5B}" srcOrd="0" destOrd="0" presId="urn:microsoft.com/office/officeart/2018/2/layout/IconLabelList"/>
    <dgm:cxn modelId="{73385E4E-5749-4CD9-A11A-D1A5EFC60473}" type="presParOf" srcId="{1A22B49E-55F9-4537-BC46-5A2C283916F0}" destId="{36EA6E50-0AFE-4D1D-BBD0-DA3A87974DC8}" srcOrd="1" destOrd="0" presId="urn:microsoft.com/office/officeart/2018/2/layout/IconLabelList"/>
    <dgm:cxn modelId="{087D11EF-F03A-4416-9448-FEE9829EB215}" type="presParOf" srcId="{1A22B49E-55F9-4537-BC46-5A2C283916F0}" destId="{80A019F3-131B-44A4-868A-633D8BDD99ED}" srcOrd="2" destOrd="0" presId="urn:microsoft.com/office/officeart/2018/2/layout/IconLabelList"/>
    <dgm:cxn modelId="{9978D19D-69F1-498D-A1F9-43D98AF09365}" type="presParOf" srcId="{9F19D387-4BC8-4EEB-8E23-2B44B45B1247}" destId="{22E2B34B-266B-4C50-843F-43FF454CDE37}" srcOrd="1" destOrd="0" presId="urn:microsoft.com/office/officeart/2018/2/layout/IconLabelList"/>
    <dgm:cxn modelId="{489B5F83-78BA-4A3A-8CB0-E685679E44C1}" type="presParOf" srcId="{9F19D387-4BC8-4EEB-8E23-2B44B45B1247}" destId="{4A04854A-98C2-4CB2-86DB-E87A5EFC82C8}" srcOrd="2" destOrd="0" presId="urn:microsoft.com/office/officeart/2018/2/layout/IconLabelList"/>
    <dgm:cxn modelId="{CF129913-1557-4F42-A7EC-71D2B71CADCF}" type="presParOf" srcId="{4A04854A-98C2-4CB2-86DB-E87A5EFC82C8}" destId="{2ECBC2AF-F2D1-479E-973B-E8E7F9C403C3}" srcOrd="0" destOrd="0" presId="urn:microsoft.com/office/officeart/2018/2/layout/IconLabelList"/>
    <dgm:cxn modelId="{5AB798DB-30D0-41D3-A79D-5A72105C5829}" type="presParOf" srcId="{4A04854A-98C2-4CB2-86DB-E87A5EFC82C8}" destId="{27B61ACA-EC03-42F9-B60E-71C6D2284FA5}" srcOrd="1" destOrd="0" presId="urn:microsoft.com/office/officeart/2018/2/layout/IconLabelList"/>
    <dgm:cxn modelId="{DA9ADC56-08AE-4AC0-80F4-C31C1586E95E}" type="presParOf" srcId="{4A04854A-98C2-4CB2-86DB-E87A5EFC82C8}" destId="{C2DB4CB5-321C-4C70-BB69-F3004ACD04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686BB0-624A-4B5A-B193-61D2D871DF1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763D77E-0EF8-4322-8D5B-58CB4FAF3F6D}">
      <dgm:prSet phldrT="[Text]"/>
      <dgm:spPr>
        <a:ln>
          <a:solidFill>
            <a:schemeClr val="accent6"/>
          </a:solidFill>
        </a:ln>
      </dgm:spPr>
      <dgm:t>
        <a:bodyPr/>
        <a:lstStyle/>
        <a:p>
          <a:r>
            <a:rPr lang="en-US" dirty="0"/>
            <a:t>Abstract class</a:t>
          </a:r>
        </a:p>
      </dgm:t>
    </dgm:pt>
    <dgm:pt modelId="{2C5E5F81-7EC0-4826-BCB1-3858D0A5A97D}" type="parTrans" cxnId="{C930B62A-7669-45EF-ADBE-980AA6F31470}">
      <dgm:prSet/>
      <dgm:spPr/>
      <dgm:t>
        <a:bodyPr/>
        <a:lstStyle/>
        <a:p>
          <a:endParaRPr lang="en-US"/>
        </a:p>
      </dgm:t>
    </dgm:pt>
    <dgm:pt modelId="{7EDCC970-715B-4120-A09A-2904BE5890DE}" type="sibTrans" cxnId="{C930B62A-7669-45EF-ADBE-980AA6F31470}">
      <dgm:prSet/>
      <dgm:spPr/>
      <dgm:t>
        <a:bodyPr/>
        <a:lstStyle/>
        <a:p>
          <a:endParaRPr lang="en-US"/>
        </a:p>
      </dgm:t>
    </dgm:pt>
    <dgm:pt modelId="{AF9A9F52-D709-4B52-AEB3-9057B06E0818}">
      <dgm:prSet phldrT="[Text]"/>
      <dgm:spPr>
        <a:ln>
          <a:solidFill>
            <a:schemeClr val="accent6"/>
          </a:solidFill>
        </a:ln>
      </dgm:spPr>
      <dgm:t>
        <a:bodyPr/>
        <a:lstStyle/>
        <a:p>
          <a:r>
            <a:rPr lang="en-US" dirty="0"/>
            <a:t>Concrete class</a:t>
          </a:r>
        </a:p>
      </dgm:t>
    </dgm:pt>
    <dgm:pt modelId="{9C66C40E-F9FD-45E1-847C-A025C48924C9}" type="parTrans" cxnId="{0DEA2CEE-7931-40D7-863D-FEB8D5F23909}">
      <dgm:prSet/>
      <dgm:spPr/>
      <dgm:t>
        <a:bodyPr/>
        <a:lstStyle/>
        <a:p>
          <a:endParaRPr lang="en-US"/>
        </a:p>
      </dgm:t>
    </dgm:pt>
    <dgm:pt modelId="{57BE27EB-3383-4B33-8946-88CC7B6D13C5}" type="sibTrans" cxnId="{0DEA2CEE-7931-40D7-863D-FEB8D5F23909}">
      <dgm:prSet/>
      <dgm:spPr/>
      <dgm:t>
        <a:bodyPr/>
        <a:lstStyle/>
        <a:p>
          <a:endParaRPr lang="en-US"/>
        </a:p>
      </dgm:t>
    </dgm:pt>
    <dgm:pt modelId="{E2BF8787-45AC-434D-8B0C-DF36D6D48F93}" type="pres">
      <dgm:prSet presAssocID="{FE686BB0-624A-4B5A-B193-61D2D871DF13}" presName="hierChild1" presStyleCnt="0">
        <dgm:presLayoutVars>
          <dgm:chPref val="1"/>
          <dgm:dir/>
          <dgm:animOne val="branch"/>
          <dgm:animLvl val="lvl"/>
          <dgm:resizeHandles/>
        </dgm:presLayoutVars>
      </dgm:prSet>
      <dgm:spPr/>
    </dgm:pt>
    <dgm:pt modelId="{C2295DCB-F349-474F-A261-472E8E82A0D9}" type="pres">
      <dgm:prSet presAssocID="{F763D77E-0EF8-4322-8D5B-58CB4FAF3F6D}" presName="hierRoot1" presStyleCnt="0"/>
      <dgm:spPr/>
    </dgm:pt>
    <dgm:pt modelId="{ED502159-53A8-470D-8AC5-9B006FA81F20}" type="pres">
      <dgm:prSet presAssocID="{F763D77E-0EF8-4322-8D5B-58CB4FAF3F6D}" presName="composite" presStyleCnt="0"/>
      <dgm:spPr/>
    </dgm:pt>
    <dgm:pt modelId="{997E466D-26C6-4B12-B8A6-F883E6792858}" type="pres">
      <dgm:prSet presAssocID="{F763D77E-0EF8-4322-8D5B-58CB4FAF3F6D}" presName="background" presStyleLbl="node0" presStyleIdx="0" presStyleCnt="2"/>
      <dgm:spPr>
        <a:prstGeom prst="ellipse">
          <a:avLst/>
        </a:prstGeom>
        <a:solidFill>
          <a:schemeClr val="accent6"/>
        </a:solidFill>
      </dgm:spPr>
    </dgm:pt>
    <dgm:pt modelId="{E1E640C5-6C1D-4711-8F50-FB42B4450153}" type="pres">
      <dgm:prSet presAssocID="{F763D77E-0EF8-4322-8D5B-58CB4FAF3F6D}" presName="text" presStyleLbl="fgAcc0" presStyleIdx="0" presStyleCnt="2">
        <dgm:presLayoutVars>
          <dgm:chPref val="3"/>
        </dgm:presLayoutVars>
      </dgm:prSet>
      <dgm:spPr>
        <a:prstGeom prst="ellipse">
          <a:avLst/>
        </a:prstGeom>
      </dgm:spPr>
    </dgm:pt>
    <dgm:pt modelId="{64CF3374-1D83-4A77-98D5-C2266DE0D006}" type="pres">
      <dgm:prSet presAssocID="{F763D77E-0EF8-4322-8D5B-58CB4FAF3F6D}" presName="hierChild2" presStyleCnt="0"/>
      <dgm:spPr/>
    </dgm:pt>
    <dgm:pt modelId="{CE845D25-A7AF-4D12-B0AE-68B3D6C2DC73}" type="pres">
      <dgm:prSet presAssocID="{AF9A9F52-D709-4B52-AEB3-9057B06E0818}" presName="hierRoot1" presStyleCnt="0"/>
      <dgm:spPr/>
    </dgm:pt>
    <dgm:pt modelId="{27B9AF90-25A8-4828-BB91-60A7D0CAE778}" type="pres">
      <dgm:prSet presAssocID="{AF9A9F52-D709-4B52-AEB3-9057B06E0818}" presName="composite" presStyleCnt="0"/>
      <dgm:spPr/>
    </dgm:pt>
    <dgm:pt modelId="{1EFBF5A9-0F5E-46F1-9EF9-9795F2B73737}" type="pres">
      <dgm:prSet presAssocID="{AF9A9F52-D709-4B52-AEB3-9057B06E0818}" presName="background" presStyleLbl="node0" presStyleIdx="1" presStyleCnt="2"/>
      <dgm:spPr>
        <a:solidFill>
          <a:schemeClr val="accent6"/>
        </a:solidFill>
      </dgm:spPr>
    </dgm:pt>
    <dgm:pt modelId="{50C1F17D-4286-49B4-AEE2-75375354671B}" type="pres">
      <dgm:prSet presAssocID="{AF9A9F52-D709-4B52-AEB3-9057B06E0818}" presName="text" presStyleLbl="fgAcc0" presStyleIdx="1" presStyleCnt="2">
        <dgm:presLayoutVars>
          <dgm:chPref val="3"/>
        </dgm:presLayoutVars>
      </dgm:prSet>
      <dgm:spPr/>
    </dgm:pt>
    <dgm:pt modelId="{610ADD44-E974-454C-9FC8-50B58722040A}" type="pres">
      <dgm:prSet presAssocID="{AF9A9F52-D709-4B52-AEB3-9057B06E0818}" presName="hierChild2" presStyleCnt="0"/>
      <dgm:spPr/>
    </dgm:pt>
  </dgm:ptLst>
  <dgm:cxnLst>
    <dgm:cxn modelId="{C930B62A-7669-45EF-ADBE-980AA6F31470}" srcId="{FE686BB0-624A-4B5A-B193-61D2D871DF13}" destId="{F763D77E-0EF8-4322-8D5B-58CB4FAF3F6D}" srcOrd="0" destOrd="0" parTransId="{2C5E5F81-7EC0-4826-BCB1-3858D0A5A97D}" sibTransId="{7EDCC970-715B-4120-A09A-2904BE5890DE}"/>
    <dgm:cxn modelId="{190D1587-CBEF-4B29-ACB6-67C68AD2DB95}" type="presOf" srcId="{AF9A9F52-D709-4B52-AEB3-9057B06E0818}" destId="{50C1F17D-4286-49B4-AEE2-75375354671B}" srcOrd="0" destOrd="0" presId="urn:microsoft.com/office/officeart/2005/8/layout/hierarchy1"/>
    <dgm:cxn modelId="{28B1B5AE-59A2-405E-B890-074D158CCC1D}" type="presOf" srcId="{F763D77E-0EF8-4322-8D5B-58CB4FAF3F6D}" destId="{E1E640C5-6C1D-4711-8F50-FB42B4450153}" srcOrd="0" destOrd="0" presId="urn:microsoft.com/office/officeart/2005/8/layout/hierarchy1"/>
    <dgm:cxn modelId="{0DEA2CEE-7931-40D7-863D-FEB8D5F23909}" srcId="{FE686BB0-624A-4B5A-B193-61D2D871DF13}" destId="{AF9A9F52-D709-4B52-AEB3-9057B06E0818}" srcOrd="1" destOrd="0" parTransId="{9C66C40E-F9FD-45E1-847C-A025C48924C9}" sibTransId="{57BE27EB-3383-4B33-8946-88CC7B6D13C5}"/>
    <dgm:cxn modelId="{3FB61CFF-5FBC-47C2-B9B2-1F95D24EE783}" type="presOf" srcId="{FE686BB0-624A-4B5A-B193-61D2D871DF13}" destId="{E2BF8787-45AC-434D-8B0C-DF36D6D48F93}" srcOrd="0" destOrd="0" presId="urn:microsoft.com/office/officeart/2005/8/layout/hierarchy1"/>
    <dgm:cxn modelId="{489D7E9A-5E82-47F4-BE9B-A61C3FD28528}" type="presParOf" srcId="{E2BF8787-45AC-434D-8B0C-DF36D6D48F93}" destId="{C2295DCB-F349-474F-A261-472E8E82A0D9}" srcOrd="0" destOrd="0" presId="urn:microsoft.com/office/officeart/2005/8/layout/hierarchy1"/>
    <dgm:cxn modelId="{EF8B5A75-D5CF-451B-BB81-8863C1367FF2}" type="presParOf" srcId="{C2295DCB-F349-474F-A261-472E8E82A0D9}" destId="{ED502159-53A8-470D-8AC5-9B006FA81F20}" srcOrd="0" destOrd="0" presId="urn:microsoft.com/office/officeart/2005/8/layout/hierarchy1"/>
    <dgm:cxn modelId="{87119728-C351-45C6-BDCA-071601352F71}" type="presParOf" srcId="{ED502159-53A8-470D-8AC5-9B006FA81F20}" destId="{997E466D-26C6-4B12-B8A6-F883E6792858}" srcOrd="0" destOrd="0" presId="urn:microsoft.com/office/officeart/2005/8/layout/hierarchy1"/>
    <dgm:cxn modelId="{6FE9DA06-3FEF-457A-B9A4-654A1C5ABFE8}" type="presParOf" srcId="{ED502159-53A8-470D-8AC5-9B006FA81F20}" destId="{E1E640C5-6C1D-4711-8F50-FB42B4450153}" srcOrd="1" destOrd="0" presId="urn:microsoft.com/office/officeart/2005/8/layout/hierarchy1"/>
    <dgm:cxn modelId="{42F36380-7548-4750-BF24-F747A28CA001}" type="presParOf" srcId="{C2295DCB-F349-474F-A261-472E8E82A0D9}" destId="{64CF3374-1D83-4A77-98D5-C2266DE0D006}" srcOrd="1" destOrd="0" presId="urn:microsoft.com/office/officeart/2005/8/layout/hierarchy1"/>
    <dgm:cxn modelId="{F28FA8BD-4842-4123-B19E-7EB95774C73C}" type="presParOf" srcId="{E2BF8787-45AC-434D-8B0C-DF36D6D48F93}" destId="{CE845D25-A7AF-4D12-B0AE-68B3D6C2DC73}" srcOrd="1" destOrd="0" presId="urn:microsoft.com/office/officeart/2005/8/layout/hierarchy1"/>
    <dgm:cxn modelId="{A0D34050-427A-4465-9313-34E67C37E042}" type="presParOf" srcId="{CE845D25-A7AF-4D12-B0AE-68B3D6C2DC73}" destId="{27B9AF90-25A8-4828-BB91-60A7D0CAE778}" srcOrd="0" destOrd="0" presId="urn:microsoft.com/office/officeart/2005/8/layout/hierarchy1"/>
    <dgm:cxn modelId="{C2CC0A27-1985-4A94-9210-F40D718DDE09}" type="presParOf" srcId="{27B9AF90-25A8-4828-BB91-60A7D0CAE778}" destId="{1EFBF5A9-0F5E-46F1-9EF9-9795F2B73737}" srcOrd="0" destOrd="0" presId="urn:microsoft.com/office/officeart/2005/8/layout/hierarchy1"/>
    <dgm:cxn modelId="{84499492-D2E6-487A-9FAB-1A7A0AA3B720}" type="presParOf" srcId="{27B9AF90-25A8-4828-BB91-60A7D0CAE778}" destId="{50C1F17D-4286-49B4-AEE2-75375354671B}" srcOrd="1" destOrd="0" presId="urn:microsoft.com/office/officeart/2005/8/layout/hierarchy1"/>
    <dgm:cxn modelId="{BA83CBA0-1321-40EE-A46F-51BCDF6992B4}" type="presParOf" srcId="{CE845D25-A7AF-4D12-B0AE-68B3D6C2DC73}" destId="{610ADD44-E974-454C-9FC8-50B58722040A}"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2"/>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1"/>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a:solidFill>
          <a:schemeClr val="accent2"/>
        </a:solidFill>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1"/>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a:solidFill>
          <a:schemeClr val="accent1"/>
        </a:solidFill>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a:solidFill>
          <a:schemeClr val="accent2"/>
        </a:solidFill>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1"/>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a:solidFill>
          <a:schemeClr val="accent1"/>
        </a:solidFill>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a:solidFill>
          <a:schemeClr val="accent1"/>
        </a:solidFill>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a:solidFill>
          <a:schemeClr val="accent2"/>
        </a:solidFill>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80610E6-C8D3-4E0A-8366-2C9B6926D0DB}" type="doc">
      <dgm:prSet loTypeId="urn:microsoft.com/office/officeart/2005/8/layout/hChevron3" loCatId="process" qsTypeId="urn:microsoft.com/office/officeart/2005/8/quickstyle/simple1" qsCatId="simple" csTypeId="urn:microsoft.com/office/officeart/2005/8/colors/accent1_2" csCatId="accent1" phldr="1"/>
      <dgm:spPr/>
    </dgm:pt>
    <dgm:pt modelId="{59F6B8E7-151D-4FD3-9586-0239F6D67173}">
      <dgm:prSet phldrT="[Text]"/>
      <dgm:spPr>
        <a:solidFill>
          <a:schemeClr val="accent1"/>
        </a:solidFill>
      </dgm:spPr>
      <dgm:t>
        <a:bodyPr/>
        <a:lstStyle/>
        <a:p>
          <a:r>
            <a:rPr lang="en-US" dirty="0"/>
            <a:t>Determine Base Value</a:t>
          </a:r>
        </a:p>
      </dgm:t>
    </dgm:pt>
    <dgm:pt modelId="{AA3683FD-F7C8-4351-92DC-6AA0FE60A2A6}" type="parTrans" cxnId="{E145B755-688C-4E5D-8E3F-6BADF403C7D1}">
      <dgm:prSet/>
      <dgm:spPr/>
      <dgm:t>
        <a:bodyPr/>
        <a:lstStyle/>
        <a:p>
          <a:endParaRPr lang="en-US"/>
        </a:p>
      </dgm:t>
    </dgm:pt>
    <dgm:pt modelId="{10107A8C-7DC1-4ED4-B3BF-4C206A3259ED}" type="sibTrans" cxnId="{E145B755-688C-4E5D-8E3F-6BADF403C7D1}">
      <dgm:prSet/>
      <dgm:spPr/>
      <dgm:t>
        <a:bodyPr/>
        <a:lstStyle/>
        <a:p>
          <a:endParaRPr lang="en-US"/>
        </a:p>
      </dgm:t>
    </dgm:pt>
    <dgm:pt modelId="{482370A8-7A19-4D2E-8750-E926ADC3E7C1}">
      <dgm:prSet phldrT="[Text]"/>
      <dgm:spPr>
        <a:solidFill>
          <a:schemeClr val="accent1"/>
        </a:solidFill>
      </dgm:spPr>
      <dgm:t>
        <a:bodyPr/>
        <a:lstStyle/>
        <a:p>
          <a:r>
            <a:rPr lang="en-US" dirty="0"/>
            <a:t>Evaluate</a:t>
          </a:r>
        </a:p>
      </dgm:t>
    </dgm:pt>
    <dgm:pt modelId="{1A1427A5-2EA7-4DEB-B507-587494FC0CB8}" type="parTrans" cxnId="{9D0DF81F-C566-416E-80A6-3594665CD0F2}">
      <dgm:prSet/>
      <dgm:spPr/>
      <dgm:t>
        <a:bodyPr/>
        <a:lstStyle/>
        <a:p>
          <a:endParaRPr lang="en-US"/>
        </a:p>
      </dgm:t>
    </dgm:pt>
    <dgm:pt modelId="{9D233C5E-0A51-43EA-8046-6A2E72516B86}" type="sibTrans" cxnId="{9D0DF81F-C566-416E-80A6-3594665CD0F2}">
      <dgm:prSet/>
      <dgm:spPr/>
      <dgm:t>
        <a:bodyPr/>
        <a:lstStyle/>
        <a:p>
          <a:endParaRPr lang="en-US"/>
        </a:p>
      </dgm:t>
    </dgm:pt>
    <dgm:pt modelId="{7C92BC1D-4D18-4C5D-A195-F4B6EEFA7766}">
      <dgm:prSet phldrT="[Text]"/>
      <dgm:spPr>
        <a:solidFill>
          <a:schemeClr val="accent1"/>
        </a:solidFill>
      </dgm:spPr>
      <dgm:t>
        <a:bodyPr/>
        <a:lstStyle/>
        <a:p>
          <a:r>
            <a:rPr lang="en-US" dirty="0"/>
            <a:t>Apply Animations</a:t>
          </a:r>
        </a:p>
      </dgm:t>
    </dgm:pt>
    <dgm:pt modelId="{457195EA-484B-4CDF-BB00-046B41ED215B}" type="parTrans" cxnId="{CA66F9F3-F78C-4F72-98C7-93D0F05A7AFC}">
      <dgm:prSet/>
      <dgm:spPr/>
      <dgm:t>
        <a:bodyPr/>
        <a:lstStyle/>
        <a:p>
          <a:endParaRPr lang="en-US"/>
        </a:p>
      </dgm:t>
    </dgm:pt>
    <dgm:pt modelId="{CC78114F-77F6-4252-91AE-CAA0DDC66152}" type="sibTrans" cxnId="{CA66F9F3-F78C-4F72-98C7-93D0F05A7AFC}">
      <dgm:prSet/>
      <dgm:spPr/>
      <dgm:t>
        <a:bodyPr/>
        <a:lstStyle/>
        <a:p>
          <a:endParaRPr lang="en-US"/>
        </a:p>
      </dgm:t>
    </dgm:pt>
    <dgm:pt modelId="{8ACA8556-B5B9-420D-8758-0A862F55AF91}">
      <dgm:prSet phldrT="[Text]"/>
      <dgm:spPr>
        <a:solidFill>
          <a:schemeClr val="accent1"/>
        </a:solidFill>
      </dgm:spPr>
      <dgm:t>
        <a:bodyPr/>
        <a:lstStyle/>
        <a:p>
          <a:r>
            <a:rPr lang="en-US" dirty="0"/>
            <a:t>Coerce</a:t>
          </a:r>
        </a:p>
      </dgm:t>
    </dgm:pt>
    <dgm:pt modelId="{CA9FB8D4-3D35-4554-8BE1-179858F52268}" type="parTrans" cxnId="{A3698C4C-B02C-4706-8725-C4B2FA391D42}">
      <dgm:prSet/>
      <dgm:spPr/>
      <dgm:t>
        <a:bodyPr/>
        <a:lstStyle/>
        <a:p>
          <a:endParaRPr lang="en-US"/>
        </a:p>
      </dgm:t>
    </dgm:pt>
    <dgm:pt modelId="{F50A771E-10BA-4012-9DE5-A2D1E4A26094}" type="sibTrans" cxnId="{A3698C4C-B02C-4706-8725-C4B2FA391D42}">
      <dgm:prSet/>
      <dgm:spPr/>
      <dgm:t>
        <a:bodyPr/>
        <a:lstStyle/>
        <a:p>
          <a:endParaRPr lang="en-US"/>
        </a:p>
      </dgm:t>
    </dgm:pt>
    <dgm:pt modelId="{95552FCE-8784-4707-97B4-9127D425F54F}">
      <dgm:prSet phldrT="[Text]"/>
      <dgm:spPr>
        <a:solidFill>
          <a:schemeClr val="accent2"/>
        </a:solidFill>
      </dgm:spPr>
      <dgm:t>
        <a:bodyPr/>
        <a:lstStyle/>
        <a:p>
          <a:r>
            <a:rPr lang="en-US" dirty="0"/>
            <a:t>Validate</a:t>
          </a:r>
        </a:p>
      </dgm:t>
    </dgm:pt>
    <dgm:pt modelId="{6F199D46-7409-4463-BF89-08631D95A05B}" type="parTrans" cxnId="{38CFCE81-26A6-474D-BA9A-6E327C4FD6A7}">
      <dgm:prSet/>
      <dgm:spPr/>
      <dgm:t>
        <a:bodyPr/>
        <a:lstStyle/>
        <a:p>
          <a:endParaRPr lang="en-US"/>
        </a:p>
      </dgm:t>
    </dgm:pt>
    <dgm:pt modelId="{4C62DEFB-3F3B-41FE-B2AE-34D1AEA3A029}" type="sibTrans" cxnId="{38CFCE81-26A6-474D-BA9A-6E327C4FD6A7}">
      <dgm:prSet/>
      <dgm:spPr/>
      <dgm:t>
        <a:bodyPr/>
        <a:lstStyle/>
        <a:p>
          <a:endParaRPr lang="en-US"/>
        </a:p>
      </dgm:t>
    </dgm:pt>
    <dgm:pt modelId="{A7745956-2650-4099-95F4-C58A93AB7C45}" type="pres">
      <dgm:prSet presAssocID="{580610E6-C8D3-4E0A-8366-2C9B6926D0DB}" presName="Name0" presStyleCnt="0">
        <dgm:presLayoutVars>
          <dgm:dir/>
          <dgm:resizeHandles val="exact"/>
        </dgm:presLayoutVars>
      </dgm:prSet>
      <dgm:spPr/>
    </dgm:pt>
    <dgm:pt modelId="{1CCF830D-7BA2-47B2-8609-1990378C90A5}" type="pres">
      <dgm:prSet presAssocID="{59F6B8E7-151D-4FD3-9586-0239F6D67173}" presName="parTxOnly" presStyleLbl="node1" presStyleIdx="0" presStyleCnt="5">
        <dgm:presLayoutVars>
          <dgm:bulletEnabled val="1"/>
        </dgm:presLayoutVars>
      </dgm:prSet>
      <dgm:spPr/>
    </dgm:pt>
    <dgm:pt modelId="{6E97D5D8-70A0-4713-AF95-FA3D7F13BE67}" type="pres">
      <dgm:prSet presAssocID="{10107A8C-7DC1-4ED4-B3BF-4C206A3259ED}" presName="parSpace" presStyleCnt="0"/>
      <dgm:spPr/>
    </dgm:pt>
    <dgm:pt modelId="{51FF02CB-0BA4-4D49-834D-F32EDE1F6F73}" type="pres">
      <dgm:prSet presAssocID="{482370A8-7A19-4D2E-8750-E926ADC3E7C1}" presName="parTxOnly" presStyleLbl="node1" presStyleIdx="1" presStyleCnt="5">
        <dgm:presLayoutVars>
          <dgm:bulletEnabled val="1"/>
        </dgm:presLayoutVars>
      </dgm:prSet>
      <dgm:spPr/>
    </dgm:pt>
    <dgm:pt modelId="{A18313A3-479F-498C-BB67-2146B93FECB2}" type="pres">
      <dgm:prSet presAssocID="{9D233C5E-0A51-43EA-8046-6A2E72516B86}" presName="parSpace" presStyleCnt="0"/>
      <dgm:spPr/>
    </dgm:pt>
    <dgm:pt modelId="{64F65F7C-AA86-4543-91DA-DDF9B5CC2F95}" type="pres">
      <dgm:prSet presAssocID="{7C92BC1D-4D18-4C5D-A195-F4B6EEFA7766}" presName="parTxOnly" presStyleLbl="node1" presStyleIdx="2" presStyleCnt="5">
        <dgm:presLayoutVars>
          <dgm:bulletEnabled val="1"/>
        </dgm:presLayoutVars>
      </dgm:prSet>
      <dgm:spPr/>
    </dgm:pt>
    <dgm:pt modelId="{ED71C0BD-61D7-4012-B6BE-38E9B60A9566}" type="pres">
      <dgm:prSet presAssocID="{CC78114F-77F6-4252-91AE-CAA0DDC66152}" presName="parSpace" presStyleCnt="0"/>
      <dgm:spPr/>
    </dgm:pt>
    <dgm:pt modelId="{2D96C982-4384-4B4C-9798-BBB6459928DC}" type="pres">
      <dgm:prSet presAssocID="{8ACA8556-B5B9-420D-8758-0A862F55AF91}" presName="parTxOnly" presStyleLbl="node1" presStyleIdx="3" presStyleCnt="5">
        <dgm:presLayoutVars>
          <dgm:bulletEnabled val="1"/>
        </dgm:presLayoutVars>
      </dgm:prSet>
      <dgm:spPr/>
    </dgm:pt>
    <dgm:pt modelId="{71FB44B4-5D66-41D5-9276-6D171B832B12}" type="pres">
      <dgm:prSet presAssocID="{F50A771E-10BA-4012-9DE5-A2D1E4A26094}" presName="parSpace" presStyleCnt="0"/>
      <dgm:spPr/>
    </dgm:pt>
    <dgm:pt modelId="{B9DCA803-F4D2-4DA7-B97D-39668DDE4542}" type="pres">
      <dgm:prSet presAssocID="{95552FCE-8784-4707-97B4-9127D425F54F}" presName="parTxOnly" presStyleLbl="node1" presStyleIdx="4" presStyleCnt="5">
        <dgm:presLayoutVars>
          <dgm:bulletEnabled val="1"/>
        </dgm:presLayoutVars>
      </dgm:prSet>
      <dgm:spPr/>
    </dgm:pt>
  </dgm:ptLst>
  <dgm:cxnLst>
    <dgm:cxn modelId="{9D0DF81F-C566-416E-80A6-3594665CD0F2}" srcId="{580610E6-C8D3-4E0A-8366-2C9B6926D0DB}" destId="{482370A8-7A19-4D2E-8750-E926ADC3E7C1}" srcOrd="1" destOrd="0" parTransId="{1A1427A5-2EA7-4DEB-B507-587494FC0CB8}" sibTransId="{9D233C5E-0A51-43EA-8046-6A2E72516B86}"/>
    <dgm:cxn modelId="{7E018860-A82D-4DD7-ACE8-7317C5D4633E}" type="presOf" srcId="{8ACA8556-B5B9-420D-8758-0A862F55AF91}" destId="{2D96C982-4384-4B4C-9798-BBB6459928DC}" srcOrd="0" destOrd="0" presId="urn:microsoft.com/office/officeart/2005/8/layout/hChevron3"/>
    <dgm:cxn modelId="{AED10A62-0BFB-4DA3-93DF-1722BED9BD3E}" type="presOf" srcId="{482370A8-7A19-4D2E-8750-E926ADC3E7C1}" destId="{51FF02CB-0BA4-4D49-834D-F32EDE1F6F73}" srcOrd="0" destOrd="0" presId="urn:microsoft.com/office/officeart/2005/8/layout/hChevron3"/>
    <dgm:cxn modelId="{0F10896B-0163-4AAF-B320-C74775F4558D}" type="presOf" srcId="{7C92BC1D-4D18-4C5D-A195-F4B6EEFA7766}" destId="{64F65F7C-AA86-4543-91DA-DDF9B5CC2F95}" srcOrd="0" destOrd="0" presId="urn:microsoft.com/office/officeart/2005/8/layout/hChevron3"/>
    <dgm:cxn modelId="{A3698C4C-B02C-4706-8725-C4B2FA391D42}" srcId="{580610E6-C8D3-4E0A-8366-2C9B6926D0DB}" destId="{8ACA8556-B5B9-420D-8758-0A862F55AF91}" srcOrd="3" destOrd="0" parTransId="{CA9FB8D4-3D35-4554-8BE1-179858F52268}" sibTransId="{F50A771E-10BA-4012-9DE5-A2D1E4A26094}"/>
    <dgm:cxn modelId="{E145B755-688C-4E5D-8E3F-6BADF403C7D1}" srcId="{580610E6-C8D3-4E0A-8366-2C9B6926D0DB}" destId="{59F6B8E7-151D-4FD3-9586-0239F6D67173}" srcOrd="0" destOrd="0" parTransId="{AA3683FD-F7C8-4351-92DC-6AA0FE60A2A6}" sibTransId="{10107A8C-7DC1-4ED4-B3BF-4C206A3259ED}"/>
    <dgm:cxn modelId="{555DB057-D1DA-44DB-917C-37225D987979}" type="presOf" srcId="{59F6B8E7-151D-4FD3-9586-0239F6D67173}" destId="{1CCF830D-7BA2-47B2-8609-1990378C90A5}" srcOrd="0" destOrd="0" presId="urn:microsoft.com/office/officeart/2005/8/layout/hChevron3"/>
    <dgm:cxn modelId="{38CFCE81-26A6-474D-BA9A-6E327C4FD6A7}" srcId="{580610E6-C8D3-4E0A-8366-2C9B6926D0DB}" destId="{95552FCE-8784-4707-97B4-9127D425F54F}" srcOrd="4" destOrd="0" parTransId="{6F199D46-7409-4463-BF89-08631D95A05B}" sibTransId="{4C62DEFB-3F3B-41FE-B2AE-34D1AEA3A029}"/>
    <dgm:cxn modelId="{C14979D1-6225-4682-AFD5-2DC6F4B79156}" type="presOf" srcId="{580610E6-C8D3-4E0A-8366-2C9B6926D0DB}" destId="{A7745956-2650-4099-95F4-C58A93AB7C45}" srcOrd="0" destOrd="0" presId="urn:microsoft.com/office/officeart/2005/8/layout/hChevron3"/>
    <dgm:cxn modelId="{2C8B85EE-611E-4F13-904E-7A5D0A6029BE}" type="presOf" srcId="{95552FCE-8784-4707-97B4-9127D425F54F}" destId="{B9DCA803-F4D2-4DA7-B97D-39668DDE4542}" srcOrd="0" destOrd="0" presId="urn:microsoft.com/office/officeart/2005/8/layout/hChevron3"/>
    <dgm:cxn modelId="{CA66F9F3-F78C-4F72-98C7-93D0F05A7AFC}" srcId="{580610E6-C8D3-4E0A-8366-2C9B6926D0DB}" destId="{7C92BC1D-4D18-4C5D-A195-F4B6EEFA7766}" srcOrd="2" destOrd="0" parTransId="{457195EA-484B-4CDF-BB00-046B41ED215B}" sibTransId="{CC78114F-77F6-4252-91AE-CAA0DDC66152}"/>
    <dgm:cxn modelId="{85D874B7-9949-4AAD-B39A-066BB65D383A}" type="presParOf" srcId="{A7745956-2650-4099-95F4-C58A93AB7C45}" destId="{1CCF830D-7BA2-47B2-8609-1990378C90A5}" srcOrd="0" destOrd="0" presId="urn:microsoft.com/office/officeart/2005/8/layout/hChevron3"/>
    <dgm:cxn modelId="{36695101-E77F-4E60-9B98-5AAFA534409F}" type="presParOf" srcId="{A7745956-2650-4099-95F4-C58A93AB7C45}" destId="{6E97D5D8-70A0-4713-AF95-FA3D7F13BE67}" srcOrd="1" destOrd="0" presId="urn:microsoft.com/office/officeart/2005/8/layout/hChevron3"/>
    <dgm:cxn modelId="{C7866433-1DF2-4E19-8BD8-73AF3F10D8B7}" type="presParOf" srcId="{A7745956-2650-4099-95F4-C58A93AB7C45}" destId="{51FF02CB-0BA4-4D49-834D-F32EDE1F6F73}" srcOrd="2" destOrd="0" presId="urn:microsoft.com/office/officeart/2005/8/layout/hChevron3"/>
    <dgm:cxn modelId="{1E84DFB3-52D7-4FA2-B706-720069F07E3D}" type="presParOf" srcId="{A7745956-2650-4099-95F4-C58A93AB7C45}" destId="{A18313A3-479F-498C-BB67-2146B93FECB2}" srcOrd="3" destOrd="0" presId="urn:microsoft.com/office/officeart/2005/8/layout/hChevron3"/>
    <dgm:cxn modelId="{C0C1F22D-67CC-4924-A97B-A362F18C01D9}" type="presParOf" srcId="{A7745956-2650-4099-95F4-C58A93AB7C45}" destId="{64F65F7C-AA86-4543-91DA-DDF9B5CC2F95}" srcOrd="4" destOrd="0" presId="urn:microsoft.com/office/officeart/2005/8/layout/hChevron3"/>
    <dgm:cxn modelId="{BEFFD9FF-0313-4A84-9D0D-717689EEE137}" type="presParOf" srcId="{A7745956-2650-4099-95F4-C58A93AB7C45}" destId="{ED71C0BD-61D7-4012-B6BE-38E9B60A9566}" srcOrd="5" destOrd="0" presId="urn:microsoft.com/office/officeart/2005/8/layout/hChevron3"/>
    <dgm:cxn modelId="{5AD86AD3-9498-491C-AB32-ECA55999CC16}" type="presParOf" srcId="{A7745956-2650-4099-95F4-C58A93AB7C45}" destId="{2D96C982-4384-4B4C-9798-BBB6459928DC}" srcOrd="6" destOrd="0" presId="urn:microsoft.com/office/officeart/2005/8/layout/hChevron3"/>
    <dgm:cxn modelId="{CC9A3000-3583-4BDA-8721-C4A174E7E0A0}" type="presParOf" srcId="{A7745956-2650-4099-95F4-C58A93AB7C45}" destId="{71FB44B4-5D66-41D5-9276-6D171B832B12}" srcOrd="7" destOrd="0" presId="urn:microsoft.com/office/officeart/2005/8/layout/hChevron3"/>
    <dgm:cxn modelId="{DEBDD2A0-F090-4147-83F5-911FE7A2A74C}" type="presParOf" srcId="{A7745956-2650-4099-95F4-C58A93AB7C45}" destId="{B9DCA803-F4D2-4DA7-B97D-39668DDE454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DC9B663-4357-499D-8BC7-E934BE5D79B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DFD7101-5A2F-4439-AB25-8E5B1F7FBBE9}">
      <dgm:prSet/>
      <dgm:spPr/>
      <dgm:t>
        <a:bodyPr/>
        <a:lstStyle/>
        <a:p>
          <a:r>
            <a:rPr lang="en-US" dirty="0"/>
            <a:t>Layout is the arrangement of controls on the screen.</a:t>
          </a:r>
        </a:p>
      </dgm:t>
    </dgm:pt>
    <dgm:pt modelId="{6DCD1F84-2F01-460F-AE0D-A6F1CE370597}" type="parTrans" cxnId="{D8E30D7F-4F3E-4337-AF02-EAD92660DDE0}">
      <dgm:prSet/>
      <dgm:spPr/>
      <dgm:t>
        <a:bodyPr/>
        <a:lstStyle/>
        <a:p>
          <a:endParaRPr lang="en-US"/>
        </a:p>
      </dgm:t>
    </dgm:pt>
    <dgm:pt modelId="{CE2548F1-C358-4601-B85D-8FA8CD2AEE15}" type="sibTrans" cxnId="{D8E30D7F-4F3E-4337-AF02-EAD92660DDE0}">
      <dgm:prSet/>
      <dgm:spPr/>
      <dgm:t>
        <a:bodyPr/>
        <a:lstStyle/>
        <a:p>
          <a:endParaRPr lang="en-US"/>
        </a:p>
      </dgm:t>
    </dgm:pt>
    <dgm:pt modelId="{208C6CA4-3D7B-4449-874E-149803C5BE5B}">
      <dgm:prSet/>
      <dgm:spPr/>
      <dgm:t>
        <a:bodyPr/>
        <a:lstStyle/>
        <a:p>
          <a:r>
            <a:rPr lang="en-US"/>
            <a:t>WPF layout is a collaboration between parent elements and their children.</a:t>
          </a:r>
        </a:p>
      </dgm:t>
    </dgm:pt>
    <dgm:pt modelId="{D2890BA0-9982-4229-85FD-66988AD81A3A}" type="parTrans" cxnId="{88F92105-77D8-401E-AEF3-C5EB979A2543}">
      <dgm:prSet/>
      <dgm:spPr/>
      <dgm:t>
        <a:bodyPr/>
        <a:lstStyle/>
        <a:p>
          <a:endParaRPr lang="en-US"/>
        </a:p>
      </dgm:t>
    </dgm:pt>
    <dgm:pt modelId="{909A14BD-C806-42BA-8224-60B26F1CCB71}" type="sibTrans" cxnId="{88F92105-77D8-401E-AEF3-C5EB979A2543}">
      <dgm:prSet/>
      <dgm:spPr/>
      <dgm:t>
        <a:bodyPr/>
        <a:lstStyle/>
        <a:p>
          <a:endParaRPr lang="en-US"/>
        </a:p>
      </dgm:t>
    </dgm:pt>
    <dgm:pt modelId="{2C7EC1A8-095F-4A67-B157-6366688D8910}">
      <dgm:prSet/>
      <dgm:spPr/>
      <dgm:t>
        <a:bodyPr/>
        <a:lstStyle/>
        <a:p>
          <a:r>
            <a:rPr lang="en-US" dirty="0"/>
            <a:t>Parents provide their children with rendering location and available space.</a:t>
          </a:r>
        </a:p>
      </dgm:t>
    </dgm:pt>
    <dgm:pt modelId="{6F01AA60-046B-41EF-8D0D-6E80CADE296E}" type="parTrans" cxnId="{2881F959-4B24-4BA5-A82F-B2BCD05C9B36}">
      <dgm:prSet/>
      <dgm:spPr/>
      <dgm:t>
        <a:bodyPr/>
        <a:lstStyle/>
        <a:p>
          <a:endParaRPr lang="en-US"/>
        </a:p>
      </dgm:t>
    </dgm:pt>
    <dgm:pt modelId="{D52B54BD-91B8-4CF5-99E8-33EA26D8CE5D}" type="sibTrans" cxnId="{2881F959-4B24-4BA5-A82F-B2BCD05C9B36}">
      <dgm:prSet/>
      <dgm:spPr/>
      <dgm:t>
        <a:bodyPr/>
        <a:lstStyle/>
        <a:p>
          <a:endParaRPr lang="en-US"/>
        </a:p>
      </dgm:t>
    </dgm:pt>
    <dgm:pt modelId="{153DF452-95FF-489B-8170-3772ADF18723}">
      <dgm:prSet/>
      <dgm:spPr/>
      <dgm:t>
        <a:bodyPr/>
        <a:lstStyle/>
        <a:p>
          <a:r>
            <a:rPr lang="en-US" dirty="0"/>
            <a:t>Whenever a layout occurs, child elements tell their parents their desired size</a:t>
          </a:r>
        </a:p>
      </dgm:t>
    </dgm:pt>
    <dgm:pt modelId="{989380F5-F084-466A-BD69-46752C590CD7}" type="parTrans" cxnId="{EB7A8942-5495-4405-A7A6-5E650263661A}">
      <dgm:prSet/>
      <dgm:spPr/>
      <dgm:t>
        <a:bodyPr/>
        <a:lstStyle/>
        <a:p>
          <a:endParaRPr lang="en-US"/>
        </a:p>
      </dgm:t>
    </dgm:pt>
    <dgm:pt modelId="{204B5249-42D2-4C94-9DE9-720E3DB99662}" type="sibTrans" cxnId="{EB7A8942-5495-4405-A7A6-5E650263661A}">
      <dgm:prSet/>
      <dgm:spPr/>
      <dgm:t>
        <a:bodyPr/>
        <a:lstStyle/>
        <a:p>
          <a:endParaRPr lang="en-US"/>
        </a:p>
      </dgm:t>
    </dgm:pt>
    <dgm:pt modelId="{528AFC0E-8DF5-4F42-B4AB-D2CD5671B9FB}">
      <dgm:prSet/>
      <dgm:spPr/>
      <dgm:t>
        <a:bodyPr/>
        <a:lstStyle/>
        <a:p>
          <a:r>
            <a:rPr lang="en-US" dirty="0"/>
            <a:t>Layout occurs asynchronously</a:t>
          </a:r>
        </a:p>
      </dgm:t>
    </dgm:pt>
    <dgm:pt modelId="{4EB2E4E1-80BA-4DFC-B32D-07754D5679E6}" type="parTrans" cxnId="{2B72AF73-6A34-4CE0-B89B-CD93E6B568A9}">
      <dgm:prSet/>
      <dgm:spPr/>
      <dgm:t>
        <a:bodyPr/>
        <a:lstStyle/>
        <a:p>
          <a:endParaRPr lang="en-US"/>
        </a:p>
      </dgm:t>
    </dgm:pt>
    <dgm:pt modelId="{5BC2C201-2E3A-48DB-AA65-8C3DF1480A25}" type="sibTrans" cxnId="{2B72AF73-6A34-4CE0-B89B-CD93E6B568A9}">
      <dgm:prSet/>
      <dgm:spPr/>
      <dgm:t>
        <a:bodyPr/>
        <a:lstStyle/>
        <a:p>
          <a:endParaRPr lang="en-US"/>
        </a:p>
      </dgm:t>
    </dgm:pt>
    <dgm:pt modelId="{98A06632-09EC-4AB4-B465-2629BD295BEA}">
      <dgm:prSet/>
      <dgm:spPr/>
      <dgm:t>
        <a:bodyPr/>
        <a:lstStyle/>
        <a:p>
          <a:r>
            <a:rPr lang="en-US" dirty="0"/>
            <a:t>It’s a recursive, two-pass (measure-arrange) process.</a:t>
          </a:r>
        </a:p>
      </dgm:t>
    </dgm:pt>
    <dgm:pt modelId="{2B0B92A7-1F54-4BB7-A32A-F6F6D5A99153}" type="parTrans" cxnId="{0D0EB818-D961-490E-90F4-2A736944FD0C}">
      <dgm:prSet/>
      <dgm:spPr/>
      <dgm:t>
        <a:bodyPr/>
        <a:lstStyle/>
        <a:p>
          <a:endParaRPr lang="en-US"/>
        </a:p>
      </dgm:t>
    </dgm:pt>
    <dgm:pt modelId="{F5785BAF-919A-457E-9EDF-660008EC3D0F}" type="sibTrans" cxnId="{0D0EB818-D961-490E-90F4-2A736944FD0C}">
      <dgm:prSet/>
      <dgm:spPr/>
      <dgm:t>
        <a:bodyPr/>
        <a:lstStyle/>
        <a:p>
          <a:endParaRPr lang="en-US"/>
        </a:p>
      </dgm:t>
    </dgm:pt>
    <dgm:pt modelId="{C25BE66C-98C6-4D30-B166-D6EFE54547E8}" type="pres">
      <dgm:prSet presAssocID="{ADC9B663-4357-499D-8BC7-E934BE5D79B3}" presName="outerComposite" presStyleCnt="0">
        <dgm:presLayoutVars>
          <dgm:chMax val="5"/>
          <dgm:dir/>
          <dgm:resizeHandles val="exact"/>
        </dgm:presLayoutVars>
      </dgm:prSet>
      <dgm:spPr/>
    </dgm:pt>
    <dgm:pt modelId="{BB6AE8CB-9C5D-4E4C-A994-6A6F986DC06A}" type="pres">
      <dgm:prSet presAssocID="{ADC9B663-4357-499D-8BC7-E934BE5D79B3}" presName="dummyMaxCanvas" presStyleCnt="0">
        <dgm:presLayoutVars/>
      </dgm:prSet>
      <dgm:spPr/>
    </dgm:pt>
    <dgm:pt modelId="{14CA7D88-75C7-40A7-B2B7-978F74E92545}" type="pres">
      <dgm:prSet presAssocID="{ADC9B663-4357-499D-8BC7-E934BE5D79B3}" presName="ThreeNodes_1" presStyleLbl="node1" presStyleIdx="0" presStyleCnt="3">
        <dgm:presLayoutVars>
          <dgm:bulletEnabled val="1"/>
        </dgm:presLayoutVars>
      </dgm:prSet>
      <dgm:spPr/>
    </dgm:pt>
    <dgm:pt modelId="{3459372A-978C-4E3C-B1A9-B33A0928A4B2}" type="pres">
      <dgm:prSet presAssocID="{ADC9B663-4357-499D-8BC7-E934BE5D79B3}" presName="ThreeNodes_2" presStyleLbl="node1" presStyleIdx="1" presStyleCnt="3">
        <dgm:presLayoutVars>
          <dgm:bulletEnabled val="1"/>
        </dgm:presLayoutVars>
      </dgm:prSet>
      <dgm:spPr/>
    </dgm:pt>
    <dgm:pt modelId="{10001684-664C-404E-B6A6-C3E9DDA34C81}" type="pres">
      <dgm:prSet presAssocID="{ADC9B663-4357-499D-8BC7-E934BE5D79B3}" presName="ThreeNodes_3" presStyleLbl="node1" presStyleIdx="2" presStyleCnt="3">
        <dgm:presLayoutVars>
          <dgm:bulletEnabled val="1"/>
        </dgm:presLayoutVars>
      </dgm:prSet>
      <dgm:spPr/>
    </dgm:pt>
    <dgm:pt modelId="{0FEE7791-6EE1-4963-AE3B-94EF4C7BEBDC}" type="pres">
      <dgm:prSet presAssocID="{ADC9B663-4357-499D-8BC7-E934BE5D79B3}" presName="ThreeConn_1-2" presStyleLbl="fgAccFollowNode1" presStyleIdx="0" presStyleCnt="2">
        <dgm:presLayoutVars>
          <dgm:bulletEnabled val="1"/>
        </dgm:presLayoutVars>
      </dgm:prSet>
      <dgm:spPr/>
    </dgm:pt>
    <dgm:pt modelId="{8A9AE6FA-86A4-46D5-9C0E-EB3FB6F70A12}" type="pres">
      <dgm:prSet presAssocID="{ADC9B663-4357-499D-8BC7-E934BE5D79B3}" presName="ThreeConn_2-3" presStyleLbl="fgAccFollowNode1" presStyleIdx="1" presStyleCnt="2" custAng="10800000">
        <dgm:presLayoutVars>
          <dgm:bulletEnabled val="1"/>
        </dgm:presLayoutVars>
      </dgm:prSet>
      <dgm:spPr/>
    </dgm:pt>
    <dgm:pt modelId="{DB4A5FF9-88FD-4F86-AD22-47FAE7ABE4F6}" type="pres">
      <dgm:prSet presAssocID="{ADC9B663-4357-499D-8BC7-E934BE5D79B3}" presName="ThreeNodes_1_text" presStyleLbl="node1" presStyleIdx="2" presStyleCnt="3">
        <dgm:presLayoutVars>
          <dgm:bulletEnabled val="1"/>
        </dgm:presLayoutVars>
      </dgm:prSet>
      <dgm:spPr/>
    </dgm:pt>
    <dgm:pt modelId="{A5DB17FA-06C8-47E2-8879-5AA166D2DBDE}" type="pres">
      <dgm:prSet presAssocID="{ADC9B663-4357-499D-8BC7-E934BE5D79B3}" presName="ThreeNodes_2_text" presStyleLbl="node1" presStyleIdx="2" presStyleCnt="3">
        <dgm:presLayoutVars>
          <dgm:bulletEnabled val="1"/>
        </dgm:presLayoutVars>
      </dgm:prSet>
      <dgm:spPr/>
    </dgm:pt>
    <dgm:pt modelId="{F1042E2F-DB21-49E0-AF3D-6CB094030632}" type="pres">
      <dgm:prSet presAssocID="{ADC9B663-4357-499D-8BC7-E934BE5D79B3}" presName="ThreeNodes_3_text" presStyleLbl="node1" presStyleIdx="2" presStyleCnt="3">
        <dgm:presLayoutVars>
          <dgm:bulletEnabled val="1"/>
        </dgm:presLayoutVars>
      </dgm:prSet>
      <dgm:spPr/>
    </dgm:pt>
  </dgm:ptLst>
  <dgm:cxnLst>
    <dgm:cxn modelId="{88F92105-77D8-401E-AEF3-C5EB979A2543}" srcId="{ADC9B663-4357-499D-8BC7-E934BE5D79B3}" destId="{208C6CA4-3D7B-4449-874E-149803C5BE5B}" srcOrd="1" destOrd="0" parTransId="{D2890BA0-9982-4229-85FD-66988AD81A3A}" sibTransId="{909A14BD-C806-42BA-8224-60B26F1CCB71}"/>
    <dgm:cxn modelId="{0D0EB818-D961-490E-90F4-2A736944FD0C}" srcId="{7DFD7101-5A2F-4439-AB25-8E5B1F7FBBE9}" destId="{98A06632-09EC-4AB4-B465-2629BD295BEA}" srcOrd="0" destOrd="0" parTransId="{2B0B92A7-1F54-4BB7-A32A-F6F6D5A99153}" sibTransId="{F5785BAF-919A-457E-9EDF-660008EC3D0F}"/>
    <dgm:cxn modelId="{7C59601A-0DD5-466F-90E2-B4C3BB596940}" type="presOf" srcId="{208C6CA4-3D7B-4449-874E-149803C5BE5B}" destId="{3459372A-978C-4E3C-B1A9-B33A0928A4B2}" srcOrd="0" destOrd="0" presId="urn:microsoft.com/office/officeart/2005/8/layout/vProcess5"/>
    <dgm:cxn modelId="{B39B7228-C437-4B97-B536-8A5342BC92D8}" type="presOf" srcId="{2C7EC1A8-095F-4A67-B157-6366688D8910}" destId="{A5DB17FA-06C8-47E2-8879-5AA166D2DBDE}" srcOrd="1" destOrd="1" presId="urn:microsoft.com/office/officeart/2005/8/layout/vProcess5"/>
    <dgm:cxn modelId="{C2B6F028-9980-4CB0-8E59-4AC101AF1C2F}" type="presOf" srcId="{98A06632-09EC-4AB4-B465-2629BD295BEA}" destId="{DB4A5FF9-88FD-4F86-AD22-47FAE7ABE4F6}" srcOrd="1" destOrd="1" presId="urn:microsoft.com/office/officeart/2005/8/layout/vProcess5"/>
    <dgm:cxn modelId="{0EE58B2B-2FEC-42C3-BC25-6A6580847F00}" type="presOf" srcId="{208C6CA4-3D7B-4449-874E-149803C5BE5B}" destId="{A5DB17FA-06C8-47E2-8879-5AA166D2DBDE}" srcOrd="1" destOrd="0" presId="urn:microsoft.com/office/officeart/2005/8/layout/vProcess5"/>
    <dgm:cxn modelId="{EB7A8942-5495-4405-A7A6-5E650263661A}" srcId="{ADC9B663-4357-499D-8BC7-E934BE5D79B3}" destId="{153DF452-95FF-489B-8170-3772ADF18723}" srcOrd="2" destOrd="0" parTransId="{989380F5-F084-466A-BD69-46752C590CD7}" sibTransId="{204B5249-42D2-4C94-9DE9-720E3DB99662}"/>
    <dgm:cxn modelId="{D2B73E64-41B0-468F-932E-75B715FC9859}" type="presOf" srcId="{153DF452-95FF-489B-8170-3772ADF18723}" destId="{10001684-664C-404E-B6A6-C3E9DDA34C81}" srcOrd="0" destOrd="0" presId="urn:microsoft.com/office/officeart/2005/8/layout/vProcess5"/>
    <dgm:cxn modelId="{BBC25F44-ADCE-4AAF-BFEA-ABF762EB13C0}" type="presOf" srcId="{7DFD7101-5A2F-4439-AB25-8E5B1F7FBBE9}" destId="{14CA7D88-75C7-40A7-B2B7-978F74E92545}" srcOrd="0" destOrd="0" presId="urn:microsoft.com/office/officeart/2005/8/layout/vProcess5"/>
    <dgm:cxn modelId="{63D39D6B-FC03-48E4-B432-4E4D2D253E62}" type="presOf" srcId="{CE2548F1-C358-4601-B85D-8FA8CD2AEE15}" destId="{0FEE7791-6EE1-4963-AE3B-94EF4C7BEBDC}" srcOrd="0" destOrd="0" presId="urn:microsoft.com/office/officeart/2005/8/layout/vProcess5"/>
    <dgm:cxn modelId="{2B72AF73-6A34-4CE0-B89B-CD93E6B568A9}" srcId="{153DF452-95FF-489B-8170-3772ADF18723}" destId="{528AFC0E-8DF5-4F42-B4AB-D2CD5671B9FB}" srcOrd="0" destOrd="0" parTransId="{4EB2E4E1-80BA-4DFC-B32D-07754D5679E6}" sibTransId="{5BC2C201-2E3A-48DB-AA65-8C3DF1480A25}"/>
    <dgm:cxn modelId="{CC5D4579-62AD-4914-BB94-E694C37A196F}" type="presOf" srcId="{153DF452-95FF-489B-8170-3772ADF18723}" destId="{F1042E2F-DB21-49E0-AF3D-6CB094030632}" srcOrd="1" destOrd="0" presId="urn:microsoft.com/office/officeart/2005/8/layout/vProcess5"/>
    <dgm:cxn modelId="{2881F959-4B24-4BA5-A82F-B2BCD05C9B36}" srcId="{208C6CA4-3D7B-4449-874E-149803C5BE5B}" destId="{2C7EC1A8-095F-4A67-B157-6366688D8910}" srcOrd="0" destOrd="0" parTransId="{6F01AA60-046B-41EF-8D0D-6E80CADE296E}" sibTransId="{D52B54BD-91B8-4CF5-99E8-33EA26D8CE5D}"/>
    <dgm:cxn modelId="{D8E30D7F-4F3E-4337-AF02-EAD92660DDE0}" srcId="{ADC9B663-4357-499D-8BC7-E934BE5D79B3}" destId="{7DFD7101-5A2F-4439-AB25-8E5B1F7FBBE9}" srcOrd="0" destOrd="0" parTransId="{6DCD1F84-2F01-460F-AE0D-A6F1CE370597}" sibTransId="{CE2548F1-C358-4601-B85D-8FA8CD2AEE15}"/>
    <dgm:cxn modelId="{C573E88F-30E6-4C4C-B7DE-3469E62EA618}" type="presOf" srcId="{2C7EC1A8-095F-4A67-B157-6366688D8910}" destId="{3459372A-978C-4E3C-B1A9-B33A0928A4B2}" srcOrd="0" destOrd="1" presId="urn:microsoft.com/office/officeart/2005/8/layout/vProcess5"/>
    <dgm:cxn modelId="{5AFBA39F-34AB-4BCF-A450-0CC6EC102005}" type="presOf" srcId="{7DFD7101-5A2F-4439-AB25-8E5B1F7FBBE9}" destId="{DB4A5FF9-88FD-4F86-AD22-47FAE7ABE4F6}" srcOrd="1" destOrd="0" presId="urn:microsoft.com/office/officeart/2005/8/layout/vProcess5"/>
    <dgm:cxn modelId="{BB015DA9-D802-4215-94D1-6E556BB7FF8D}" type="presOf" srcId="{528AFC0E-8DF5-4F42-B4AB-D2CD5671B9FB}" destId="{F1042E2F-DB21-49E0-AF3D-6CB094030632}" srcOrd="1" destOrd="1" presId="urn:microsoft.com/office/officeart/2005/8/layout/vProcess5"/>
    <dgm:cxn modelId="{6C0A82B1-CE25-4A5D-8655-B01D9B6F3230}" type="presOf" srcId="{98A06632-09EC-4AB4-B465-2629BD295BEA}" destId="{14CA7D88-75C7-40A7-B2B7-978F74E92545}" srcOrd="0" destOrd="1" presId="urn:microsoft.com/office/officeart/2005/8/layout/vProcess5"/>
    <dgm:cxn modelId="{A12318D3-2201-4B5C-9A0A-0D6EF56801A0}" type="presOf" srcId="{528AFC0E-8DF5-4F42-B4AB-D2CD5671B9FB}" destId="{10001684-664C-404E-B6A6-C3E9DDA34C81}" srcOrd="0" destOrd="1" presId="urn:microsoft.com/office/officeart/2005/8/layout/vProcess5"/>
    <dgm:cxn modelId="{AEDA4BE1-9B3E-4397-A087-FC59B44502D0}" type="presOf" srcId="{ADC9B663-4357-499D-8BC7-E934BE5D79B3}" destId="{C25BE66C-98C6-4D30-B166-D6EFE54547E8}" srcOrd="0" destOrd="0" presId="urn:microsoft.com/office/officeart/2005/8/layout/vProcess5"/>
    <dgm:cxn modelId="{13298BE3-AFC3-4160-886C-C4AB98BB4E23}" type="presOf" srcId="{909A14BD-C806-42BA-8224-60B26F1CCB71}" destId="{8A9AE6FA-86A4-46D5-9C0E-EB3FB6F70A12}" srcOrd="0" destOrd="0" presId="urn:microsoft.com/office/officeart/2005/8/layout/vProcess5"/>
    <dgm:cxn modelId="{DFC176F8-D212-4939-8B53-1E9020997538}" type="presParOf" srcId="{C25BE66C-98C6-4D30-B166-D6EFE54547E8}" destId="{BB6AE8CB-9C5D-4E4C-A994-6A6F986DC06A}" srcOrd="0" destOrd="0" presId="urn:microsoft.com/office/officeart/2005/8/layout/vProcess5"/>
    <dgm:cxn modelId="{2E580835-CF61-44DC-AEDA-C75AEB8A31D6}" type="presParOf" srcId="{C25BE66C-98C6-4D30-B166-D6EFE54547E8}" destId="{14CA7D88-75C7-40A7-B2B7-978F74E92545}" srcOrd="1" destOrd="0" presId="urn:microsoft.com/office/officeart/2005/8/layout/vProcess5"/>
    <dgm:cxn modelId="{83773972-0547-48BF-81DD-C43846235A5E}" type="presParOf" srcId="{C25BE66C-98C6-4D30-B166-D6EFE54547E8}" destId="{3459372A-978C-4E3C-B1A9-B33A0928A4B2}" srcOrd="2" destOrd="0" presId="urn:microsoft.com/office/officeart/2005/8/layout/vProcess5"/>
    <dgm:cxn modelId="{D71EF297-4168-4508-97E1-90A3313D9BEF}" type="presParOf" srcId="{C25BE66C-98C6-4D30-B166-D6EFE54547E8}" destId="{10001684-664C-404E-B6A6-C3E9DDA34C81}" srcOrd="3" destOrd="0" presId="urn:microsoft.com/office/officeart/2005/8/layout/vProcess5"/>
    <dgm:cxn modelId="{A953F251-6731-40E1-B0FE-1D34BD54A92C}" type="presParOf" srcId="{C25BE66C-98C6-4D30-B166-D6EFE54547E8}" destId="{0FEE7791-6EE1-4963-AE3B-94EF4C7BEBDC}" srcOrd="4" destOrd="0" presId="urn:microsoft.com/office/officeart/2005/8/layout/vProcess5"/>
    <dgm:cxn modelId="{35EA74AA-B3F2-4EA6-A458-512371D1761B}" type="presParOf" srcId="{C25BE66C-98C6-4D30-B166-D6EFE54547E8}" destId="{8A9AE6FA-86A4-46D5-9C0E-EB3FB6F70A12}" srcOrd="5" destOrd="0" presId="urn:microsoft.com/office/officeart/2005/8/layout/vProcess5"/>
    <dgm:cxn modelId="{7DE93D26-85EA-4993-979B-3DCC97BA4836}" type="presParOf" srcId="{C25BE66C-98C6-4D30-B166-D6EFE54547E8}" destId="{DB4A5FF9-88FD-4F86-AD22-47FAE7ABE4F6}" srcOrd="6" destOrd="0" presId="urn:microsoft.com/office/officeart/2005/8/layout/vProcess5"/>
    <dgm:cxn modelId="{BE151681-69F8-4515-94A2-4E6B71F76C92}" type="presParOf" srcId="{C25BE66C-98C6-4D30-B166-D6EFE54547E8}" destId="{A5DB17FA-06C8-47E2-8879-5AA166D2DBDE}" srcOrd="7" destOrd="0" presId="urn:microsoft.com/office/officeart/2005/8/layout/vProcess5"/>
    <dgm:cxn modelId="{E3CD8064-3528-45D1-A521-C7CADCF12695}" type="presParOf" srcId="{C25BE66C-98C6-4D30-B166-D6EFE54547E8}" destId="{F1042E2F-DB21-49E0-AF3D-6CB09403063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13D6F1A-FE97-4A46-A8DD-5D8A75ECD57B}"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C19FB473-1C72-4B9C-AF6D-15F2957784B7}">
      <dgm:prSet/>
      <dgm:spPr/>
      <dgm:t>
        <a:bodyPr/>
        <a:lstStyle/>
        <a:p>
          <a:pPr>
            <a:lnSpc>
              <a:spcPct val="100000"/>
            </a:lnSpc>
          </a:pPr>
          <a:r>
            <a:rPr lang="en-US" dirty="0"/>
            <a:t>WPF elements tend to size to content – they try to be large enough to fit their content, and not any larger.</a:t>
          </a:r>
        </a:p>
      </dgm:t>
    </dgm:pt>
    <dgm:pt modelId="{240B12E7-888D-42C7-ABBF-6541A46328A8}" type="parTrans" cxnId="{D4A96A45-74FA-465C-BC96-0145AB4B03B8}">
      <dgm:prSet/>
      <dgm:spPr/>
      <dgm:t>
        <a:bodyPr/>
        <a:lstStyle/>
        <a:p>
          <a:endParaRPr lang="en-US"/>
        </a:p>
      </dgm:t>
    </dgm:pt>
    <dgm:pt modelId="{EDE5A8EF-F335-4A39-B33C-3857D286740A}" type="sibTrans" cxnId="{D4A96A45-74FA-465C-BC96-0145AB4B03B8}">
      <dgm:prSet/>
      <dgm:spPr/>
      <dgm:t>
        <a:bodyPr/>
        <a:lstStyle/>
        <a:p>
          <a:endParaRPr lang="en-US"/>
        </a:p>
      </dgm:t>
    </dgm:pt>
    <dgm:pt modelId="{E4C8B968-4874-4DF1-863F-61898DB75A70}">
      <dgm:prSet/>
      <dgm:spPr/>
      <dgm:t>
        <a:bodyPr/>
        <a:lstStyle/>
        <a:p>
          <a:pPr>
            <a:lnSpc>
              <a:spcPct val="100000"/>
            </a:lnSpc>
          </a:pPr>
          <a:r>
            <a:rPr lang="en-US" dirty="0"/>
            <a:t>For </a:t>
          </a:r>
          <a:r>
            <a:rPr lang="en-US" dirty="0">
              <a:latin typeface="Consolas" panose="020B0609020204030204" pitchFamily="49" charset="0"/>
            </a:rPr>
            <a:t>Window</a:t>
          </a:r>
          <a:r>
            <a:rPr lang="en-US" dirty="0"/>
            <a:t> to do this, the </a:t>
          </a:r>
          <a:r>
            <a:rPr lang="en-US" dirty="0" err="1">
              <a:latin typeface="Consolas" panose="020B0609020204030204" pitchFamily="49" charset="0"/>
            </a:rPr>
            <a:t>SizeToContent</a:t>
          </a:r>
          <a:r>
            <a:rPr lang="en-US" dirty="0"/>
            <a:t> property explicitly has to be set to </a:t>
          </a:r>
          <a:r>
            <a:rPr lang="en-US" dirty="0">
              <a:latin typeface="Consolas" panose="020B0609020204030204" pitchFamily="49" charset="0"/>
            </a:rPr>
            <a:t>true</a:t>
          </a:r>
          <a:r>
            <a:rPr lang="en-US" dirty="0"/>
            <a:t>.</a:t>
          </a:r>
        </a:p>
      </dgm:t>
    </dgm:pt>
    <dgm:pt modelId="{C4661D0A-CD70-407E-B2BD-F4938BD901F9}" type="parTrans" cxnId="{F26C1FD3-7A26-49E8-8D49-B088342FDD9F}">
      <dgm:prSet/>
      <dgm:spPr/>
      <dgm:t>
        <a:bodyPr/>
        <a:lstStyle/>
        <a:p>
          <a:endParaRPr lang="en-US"/>
        </a:p>
      </dgm:t>
    </dgm:pt>
    <dgm:pt modelId="{22A67E48-68C3-4059-BEF1-DAE3607082F4}" type="sibTrans" cxnId="{F26C1FD3-7A26-49E8-8D49-B088342FDD9F}">
      <dgm:prSet/>
      <dgm:spPr/>
      <dgm:t>
        <a:bodyPr/>
        <a:lstStyle/>
        <a:p>
          <a:endParaRPr lang="en-US"/>
        </a:p>
      </dgm:t>
    </dgm:pt>
    <dgm:pt modelId="{B18079C0-BFF6-41A7-95D5-64FBD27E16B1}" type="pres">
      <dgm:prSet presAssocID="{613D6F1A-FE97-4A46-A8DD-5D8A75ECD57B}" presName="root" presStyleCnt="0">
        <dgm:presLayoutVars>
          <dgm:dir/>
          <dgm:resizeHandles val="exact"/>
        </dgm:presLayoutVars>
      </dgm:prSet>
      <dgm:spPr/>
    </dgm:pt>
    <dgm:pt modelId="{F91533EF-40C0-4E43-8191-6BFA4ED1640B}" type="pres">
      <dgm:prSet presAssocID="{C19FB473-1C72-4B9C-AF6D-15F2957784B7}" presName="compNode" presStyleCnt="0"/>
      <dgm:spPr/>
    </dgm:pt>
    <dgm:pt modelId="{698784FC-98B4-4BB7-A56F-E65795CF994A}" type="pres">
      <dgm:prSet presAssocID="{C19FB473-1C72-4B9C-AF6D-15F2957784B7}"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lterations &amp; Tailoring with solid fill"/>
        </a:ext>
      </dgm:extLst>
    </dgm:pt>
    <dgm:pt modelId="{CF5CC67E-CE1B-4B99-B792-680B450334D5}" type="pres">
      <dgm:prSet presAssocID="{C19FB473-1C72-4B9C-AF6D-15F2957784B7}" presName="spaceRect" presStyleCnt="0"/>
      <dgm:spPr/>
    </dgm:pt>
    <dgm:pt modelId="{225EA2CF-8624-4818-8518-0566FFE70E70}" type="pres">
      <dgm:prSet presAssocID="{C19FB473-1C72-4B9C-AF6D-15F2957784B7}" presName="textRect" presStyleLbl="revTx" presStyleIdx="0" presStyleCnt="2">
        <dgm:presLayoutVars>
          <dgm:chMax val="1"/>
          <dgm:chPref val="1"/>
        </dgm:presLayoutVars>
      </dgm:prSet>
      <dgm:spPr/>
    </dgm:pt>
    <dgm:pt modelId="{A644A56B-B24A-4F26-9F42-0183CCE55EDF}" type="pres">
      <dgm:prSet presAssocID="{EDE5A8EF-F335-4A39-B33C-3857D286740A}" presName="sibTrans" presStyleCnt="0"/>
      <dgm:spPr/>
    </dgm:pt>
    <dgm:pt modelId="{5DAE2087-466E-47B3-9F5B-EEA9D8DF7C48}" type="pres">
      <dgm:prSet presAssocID="{E4C8B968-4874-4DF1-863F-61898DB75A70}" presName="compNode" presStyleCnt="0"/>
      <dgm:spPr/>
    </dgm:pt>
    <dgm:pt modelId="{95FC2989-9AFF-4E6B-B4F4-98E6D3DC63A1}" type="pres">
      <dgm:prSet presAssocID="{E4C8B968-4874-4DF1-863F-61898DB75A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owser Window"/>
        </a:ext>
      </dgm:extLst>
    </dgm:pt>
    <dgm:pt modelId="{F6114284-EA05-4144-80FC-DD5E1DE3773A}" type="pres">
      <dgm:prSet presAssocID="{E4C8B968-4874-4DF1-863F-61898DB75A70}" presName="spaceRect" presStyleCnt="0"/>
      <dgm:spPr/>
    </dgm:pt>
    <dgm:pt modelId="{967BC598-3074-4A02-8265-EEA25FA3580C}" type="pres">
      <dgm:prSet presAssocID="{E4C8B968-4874-4DF1-863F-61898DB75A70}" presName="textRect" presStyleLbl="revTx" presStyleIdx="1" presStyleCnt="2">
        <dgm:presLayoutVars>
          <dgm:chMax val="1"/>
          <dgm:chPref val="1"/>
        </dgm:presLayoutVars>
      </dgm:prSet>
      <dgm:spPr/>
    </dgm:pt>
  </dgm:ptLst>
  <dgm:cxnLst>
    <dgm:cxn modelId="{29B2D41C-C772-465E-9A9A-CA04E0D222D9}" type="presOf" srcId="{E4C8B968-4874-4DF1-863F-61898DB75A70}" destId="{967BC598-3074-4A02-8265-EEA25FA3580C}" srcOrd="0" destOrd="0" presId="urn:microsoft.com/office/officeart/2018/2/layout/IconLabelList"/>
    <dgm:cxn modelId="{090F373A-B8E0-45D3-B395-0A3FE12115ED}" type="presOf" srcId="{C19FB473-1C72-4B9C-AF6D-15F2957784B7}" destId="{225EA2CF-8624-4818-8518-0566FFE70E70}" srcOrd="0" destOrd="0" presId="urn:microsoft.com/office/officeart/2018/2/layout/IconLabelList"/>
    <dgm:cxn modelId="{D4A96A45-74FA-465C-BC96-0145AB4B03B8}" srcId="{613D6F1A-FE97-4A46-A8DD-5D8A75ECD57B}" destId="{C19FB473-1C72-4B9C-AF6D-15F2957784B7}" srcOrd="0" destOrd="0" parTransId="{240B12E7-888D-42C7-ABBF-6541A46328A8}" sibTransId="{EDE5A8EF-F335-4A39-B33C-3857D286740A}"/>
    <dgm:cxn modelId="{F26C1FD3-7A26-49E8-8D49-B088342FDD9F}" srcId="{613D6F1A-FE97-4A46-A8DD-5D8A75ECD57B}" destId="{E4C8B968-4874-4DF1-863F-61898DB75A70}" srcOrd="1" destOrd="0" parTransId="{C4661D0A-CD70-407E-B2BD-F4938BD901F9}" sibTransId="{22A67E48-68C3-4059-BEF1-DAE3607082F4}"/>
    <dgm:cxn modelId="{6A80BAD4-A9AA-4DDA-B512-728FD2B19273}" type="presOf" srcId="{613D6F1A-FE97-4A46-A8DD-5D8A75ECD57B}" destId="{B18079C0-BFF6-41A7-95D5-64FBD27E16B1}" srcOrd="0" destOrd="0" presId="urn:microsoft.com/office/officeart/2018/2/layout/IconLabelList"/>
    <dgm:cxn modelId="{E47FA53C-56B6-4708-A15A-0C32B64462CD}" type="presParOf" srcId="{B18079C0-BFF6-41A7-95D5-64FBD27E16B1}" destId="{F91533EF-40C0-4E43-8191-6BFA4ED1640B}" srcOrd="0" destOrd="0" presId="urn:microsoft.com/office/officeart/2018/2/layout/IconLabelList"/>
    <dgm:cxn modelId="{733F55E3-C661-4E09-B3B5-609CF8D08A98}" type="presParOf" srcId="{F91533EF-40C0-4E43-8191-6BFA4ED1640B}" destId="{698784FC-98B4-4BB7-A56F-E65795CF994A}" srcOrd="0" destOrd="0" presId="urn:microsoft.com/office/officeart/2018/2/layout/IconLabelList"/>
    <dgm:cxn modelId="{70D75A6A-F3B3-441E-98B9-6CCC3B066A73}" type="presParOf" srcId="{F91533EF-40C0-4E43-8191-6BFA4ED1640B}" destId="{CF5CC67E-CE1B-4B99-B792-680B450334D5}" srcOrd="1" destOrd="0" presId="urn:microsoft.com/office/officeart/2018/2/layout/IconLabelList"/>
    <dgm:cxn modelId="{8A984EED-EFA9-4CB2-8AFE-A20C12638581}" type="presParOf" srcId="{F91533EF-40C0-4E43-8191-6BFA4ED1640B}" destId="{225EA2CF-8624-4818-8518-0566FFE70E70}" srcOrd="2" destOrd="0" presId="urn:microsoft.com/office/officeart/2018/2/layout/IconLabelList"/>
    <dgm:cxn modelId="{4FAE6BD1-2929-4CCD-B842-1737887DDE7A}" type="presParOf" srcId="{B18079C0-BFF6-41A7-95D5-64FBD27E16B1}" destId="{A644A56B-B24A-4F26-9F42-0183CCE55EDF}" srcOrd="1" destOrd="0" presId="urn:microsoft.com/office/officeart/2018/2/layout/IconLabelList"/>
    <dgm:cxn modelId="{FC7F9043-1B71-410E-8C44-A4DF29BE97B0}" type="presParOf" srcId="{B18079C0-BFF6-41A7-95D5-64FBD27E16B1}" destId="{5DAE2087-466E-47B3-9F5B-EEA9D8DF7C48}" srcOrd="2" destOrd="0" presId="urn:microsoft.com/office/officeart/2018/2/layout/IconLabelList"/>
    <dgm:cxn modelId="{0ADC9E76-619D-4588-A740-C13022621B49}" type="presParOf" srcId="{5DAE2087-466E-47B3-9F5B-EEA9D8DF7C48}" destId="{95FC2989-9AFF-4E6B-B4F4-98E6D3DC63A1}" srcOrd="0" destOrd="0" presId="urn:microsoft.com/office/officeart/2018/2/layout/IconLabelList"/>
    <dgm:cxn modelId="{D6D036D2-AD6A-4CD2-9CEF-07CA96F882DA}" type="presParOf" srcId="{5DAE2087-466E-47B3-9F5B-EEA9D8DF7C48}" destId="{F6114284-EA05-4144-80FC-DD5E1DE3773A}" srcOrd="1" destOrd="0" presId="urn:microsoft.com/office/officeart/2018/2/layout/IconLabelList"/>
    <dgm:cxn modelId="{FFEA0448-0A52-4189-B224-D6DCD9C5181B}" type="presParOf" srcId="{5DAE2087-466E-47B3-9F5B-EEA9D8DF7C48}" destId="{967BC598-3074-4A02-8265-EEA25FA3580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BD677AB-1A34-41B6-92AD-30FF8C3ADE9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175946B6-6C03-4AF3-B095-921358E501E2}">
      <dgm:prSet/>
      <dgm:spPr/>
      <dgm:t>
        <a:bodyPr/>
        <a:lstStyle/>
        <a:p>
          <a:r>
            <a:rPr lang="en-US" dirty="0" err="1">
              <a:latin typeface="Consolas" panose="020B0609020204030204" pitchFamily="49" charset="0"/>
            </a:rPr>
            <a:t>FrameworkElement</a:t>
          </a:r>
          <a:r>
            <a:rPr lang="en-US" dirty="0"/>
            <a:t> introduces the following properties:</a:t>
          </a:r>
        </a:p>
      </dgm:t>
    </dgm:pt>
    <dgm:pt modelId="{4BC3A478-D50B-47D8-8C54-F23CFAE736EE}" type="parTrans" cxnId="{AEE65FE5-ADB0-4092-A08D-6AEBE673789F}">
      <dgm:prSet/>
      <dgm:spPr/>
      <dgm:t>
        <a:bodyPr/>
        <a:lstStyle/>
        <a:p>
          <a:endParaRPr lang="en-US"/>
        </a:p>
      </dgm:t>
    </dgm:pt>
    <dgm:pt modelId="{095014EB-E4DD-413E-B928-254D0745601F}" type="sibTrans" cxnId="{AEE65FE5-ADB0-4092-A08D-6AEBE673789F}">
      <dgm:prSet/>
      <dgm:spPr/>
      <dgm:t>
        <a:bodyPr/>
        <a:lstStyle/>
        <a:p>
          <a:endParaRPr lang="en-US"/>
        </a:p>
      </dgm:t>
    </dgm:pt>
    <dgm:pt modelId="{D93845AF-CBC5-435D-962D-944EF3BB634F}">
      <dgm:prSet/>
      <dgm:spPr/>
      <dgm:t>
        <a:bodyPr/>
        <a:lstStyle/>
        <a:p>
          <a:r>
            <a:rPr lang="en-US" dirty="0">
              <a:latin typeface="Consolas" panose="020B0609020204030204" pitchFamily="49" charset="0"/>
            </a:rPr>
            <a:t>double Height | </a:t>
          </a:r>
          <a:r>
            <a:rPr lang="en-US" dirty="0" err="1">
              <a:latin typeface="Consolas" panose="020B0609020204030204" pitchFamily="49" charset="0"/>
            </a:rPr>
            <a:t>MinHeight</a:t>
          </a:r>
          <a:r>
            <a:rPr lang="en-US" dirty="0">
              <a:latin typeface="Consolas" panose="020B0609020204030204" pitchFamily="49" charset="0"/>
            </a:rPr>
            <a:t> | </a:t>
          </a:r>
          <a:r>
            <a:rPr lang="en-US" dirty="0" err="1">
              <a:latin typeface="Consolas" panose="020B0609020204030204" pitchFamily="49" charset="0"/>
            </a:rPr>
            <a:t>MaxHeight</a:t>
          </a:r>
          <a:r>
            <a:rPr lang="en-US" dirty="0">
              <a:latin typeface="Consolas" panose="020B0609020204030204" pitchFamily="49" charset="0"/>
            </a:rPr>
            <a:t> {get; set;}</a:t>
          </a:r>
        </a:p>
      </dgm:t>
    </dgm:pt>
    <dgm:pt modelId="{EF536107-1C00-4FE0-8299-80AA5417F762}" type="parTrans" cxnId="{3639BBF8-8AF9-4918-9F24-4D41AF7A2BA5}">
      <dgm:prSet/>
      <dgm:spPr/>
      <dgm:t>
        <a:bodyPr/>
        <a:lstStyle/>
        <a:p>
          <a:endParaRPr lang="en-US"/>
        </a:p>
      </dgm:t>
    </dgm:pt>
    <dgm:pt modelId="{7B347653-1DA4-4A6B-90BC-E7CB96C4A542}" type="sibTrans" cxnId="{3639BBF8-8AF9-4918-9F24-4D41AF7A2BA5}">
      <dgm:prSet/>
      <dgm:spPr/>
      <dgm:t>
        <a:bodyPr/>
        <a:lstStyle/>
        <a:p>
          <a:endParaRPr lang="en-US"/>
        </a:p>
      </dgm:t>
    </dgm:pt>
    <dgm:pt modelId="{EFE122AD-B51A-462F-8B73-F97F41FAE241}">
      <dgm:prSet/>
      <dgm:spPr/>
      <dgm:t>
        <a:bodyPr/>
        <a:lstStyle/>
        <a:p>
          <a:r>
            <a:rPr lang="en-US" dirty="0">
              <a:latin typeface="Consolas" panose="020B0609020204030204" pitchFamily="49" charset="0"/>
            </a:rPr>
            <a:t>double Width  | </a:t>
          </a:r>
          <a:r>
            <a:rPr lang="en-US" dirty="0" err="1">
              <a:latin typeface="Consolas" panose="020B0609020204030204" pitchFamily="49" charset="0"/>
            </a:rPr>
            <a:t>MinWidth</a:t>
          </a:r>
          <a:r>
            <a:rPr lang="en-US" dirty="0">
              <a:latin typeface="Consolas" panose="020B0609020204030204" pitchFamily="49" charset="0"/>
            </a:rPr>
            <a:t>  | </a:t>
          </a:r>
          <a:r>
            <a:rPr lang="en-US" dirty="0" err="1">
              <a:latin typeface="Consolas" panose="020B0609020204030204" pitchFamily="49" charset="0"/>
            </a:rPr>
            <a:t>MaxWidth</a:t>
          </a:r>
          <a:r>
            <a:rPr lang="en-US" dirty="0">
              <a:latin typeface="Consolas" panose="020B0609020204030204" pitchFamily="49" charset="0"/>
            </a:rPr>
            <a:t>  {get; set;}</a:t>
          </a:r>
        </a:p>
      </dgm:t>
    </dgm:pt>
    <dgm:pt modelId="{8EC496D6-4D9D-47E7-9C8A-5AEF02CBC20C}" type="parTrans" cxnId="{6A4AA7A5-1862-46F9-9641-50EA6C8486B5}">
      <dgm:prSet/>
      <dgm:spPr/>
      <dgm:t>
        <a:bodyPr/>
        <a:lstStyle/>
        <a:p>
          <a:endParaRPr lang="en-US"/>
        </a:p>
      </dgm:t>
    </dgm:pt>
    <dgm:pt modelId="{134A72CD-F4BB-48C9-ABE2-DB0AC3245BCD}" type="sibTrans" cxnId="{6A4AA7A5-1862-46F9-9641-50EA6C8486B5}">
      <dgm:prSet/>
      <dgm:spPr/>
      <dgm:t>
        <a:bodyPr/>
        <a:lstStyle/>
        <a:p>
          <a:endParaRPr lang="en-US"/>
        </a:p>
      </dgm:t>
    </dgm:pt>
    <dgm:pt modelId="{C77140D5-6060-416B-AB2F-0A173BCA7033}">
      <dgm:prSet/>
      <dgm:spPr/>
      <dgm:t>
        <a:bodyPr/>
        <a:lstStyle/>
        <a:p>
          <a:r>
            <a:rPr lang="en-US" dirty="0"/>
            <a:t>The </a:t>
          </a:r>
          <a:r>
            <a:rPr lang="en-US" dirty="0">
              <a:latin typeface="Consolas" panose="020B0609020204030204" pitchFamily="49" charset="0"/>
            </a:rPr>
            <a:t>Min*</a:t>
          </a:r>
          <a:r>
            <a:rPr lang="en-US" dirty="0"/>
            <a:t> sizes define the size beneath which elements are not allowed to shrink.</a:t>
          </a:r>
        </a:p>
      </dgm:t>
    </dgm:pt>
    <dgm:pt modelId="{43C5C562-311A-4965-BFA6-45423631A5D2}" type="parTrans" cxnId="{89EC2756-6BEF-40A9-A04E-5C2A90B45E85}">
      <dgm:prSet/>
      <dgm:spPr/>
      <dgm:t>
        <a:bodyPr/>
        <a:lstStyle/>
        <a:p>
          <a:endParaRPr lang="en-US"/>
        </a:p>
      </dgm:t>
    </dgm:pt>
    <dgm:pt modelId="{DCE7B8E6-55D7-404F-8B14-BD90A4EF88D0}" type="sibTrans" cxnId="{89EC2756-6BEF-40A9-A04E-5C2A90B45E85}">
      <dgm:prSet/>
      <dgm:spPr/>
      <dgm:t>
        <a:bodyPr/>
        <a:lstStyle/>
        <a:p>
          <a:endParaRPr lang="en-US"/>
        </a:p>
      </dgm:t>
    </dgm:pt>
    <dgm:pt modelId="{A52A1BB1-30AF-466B-8CD3-E45AB293F32A}">
      <dgm:prSet/>
      <dgm:spPr/>
      <dgm:t>
        <a:bodyPr/>
        <a:lstStyle/>
        <a:p>
          <a:r>
            <a:rPr lang="en-US" dirty="0"/>
            <a:t>Elements try to remain as small as possible, so they don’t grow any larger than their </a:t>
          </a:r>
          <a:r>
            <a:rPr lang="en-US" dirty="0" err="1">
              <a:latin typeface="Consolas" panose="020B0609020204030204" pitchFamily="49" charset="0"/>
            </a:rPr>
            <a:t>MinSize</a:t>
          </a:r>
          <a:r>
            <a:rPr lang="en-US" dirty="0"/>
            <a:t>, unless they don’t fit in that size.</a:t>
          </a:r>
        </a:p>
      </dgm:t>
    </dgm:pt>
    <dgm:pt modelId="{A36C9AEB-F75B-4C66-A9F1-DDDEAABEE2DE}" type="parTrans" cxnId="{1A435D92-1961-4A81-8DC9-AB73AF3E6FE0}">
      <dgm:prSet/>
      <dgm:spPr/>
      <dgm:t>
        <a:bodyPr/>
        <a:lstStyle/>
        <a:p>
          <a:endParaRPr lang="en-US"/>
        </a:p>
      </dgm:t>
    </dgm:pt>
    <dgm:pt modelId="{E5E45944-82DF-435F-900A-19C06792A095}" type="sibTrans" cxnId="{1A435D92-1961-4A81-8DC9-AB73AF3E6FE0}">
      <dgm:prSet/>
      <dgm:spPr/>
      <dgm:t>
        <a:bodyPr/>
        <a:lstStyle/>
        <a:p>
          <a:endParaRPr lang="en-US"/>
        </a:p>
      </dgm:t>
    </dgm:pt>
    <dgm:pt modelId="{7B9244FA-FE23-4EAC-942B-C9893A0CDC77}">
      <dgm:prSet/>
      <dgm:spPr/>
      <dgm:t>
        <a:bodyPr/>
        <a:lstStyle/>
        <a:p>
          <a:r>
            <a:rPr lang="en-US" dirty="0"/>
            <a:t>The </a:t>
          </a:r>
          <a:r>
            <a:rPr lang="en-US" dirty="0">
              <a:latin typeface="Consolas" panose="020B0609020204030204" pitchFamily="49" charset="0"/>
            </a:rPr>
            <a:t>Max*</a:t>
          </a:r>
          <a:r>
            <a:rPr lang="en-US" dirty="0"/>
            <a:t> sizes define the size above which elements are not allowed to grow.</a:t>
          </a:r>
        </a:p>
      </dgm:t>
    </dgm:pt>
    <dgm:pt modelId="{3BFDACBB-A868-460E-8A6D-9FBC025E75B5}" type="parTrans" cxnId="{DF1F38C6-D401-48DC-9C73-BE1B580B27E9}">
      <dgm:prSet/>
      <dgm:spPr/>
      <dgm:t>
        <a:bodyPr/>
        <a:lstStyle/>
        <a:p>
          <a:endParaRPr lang="en-US"/>
        </a:p>
      </dgm:t>
    </dgm:pt>
    <dgm:pt modelId="{987C3FE9-F001-446A-9D50-0689022326BD}" type="sibTrans" cxnId="{DF1F38C6-D401-48DC-9C73-BE1B580B27E9}">
      <dgm:prSet/>
      <dgm:spPr/>
      <dgm:t>
        <a:bodyPr/>
        <a:lstStyle/>
        <a:p>
          <a:endParaRPr lang="en-US"/>
        </a:p>
      </dgm:t>
    </dgm:pt>
    <dgm:pt modelId="{8263DB2A-9827-4954-8693-674C5EB1DAE8}">
      <dgm:prSet/>
      <dgm:spPr/>
      <dgm:t>
        <a:bodyPr/>
        <a:lstStyle/>
        <a:p>
          <a:r>
            <a:rPr lang="en-US" dirty="0"/>
            <a:t>The default value is </a:t>
          </a:r>
          <a:r>
            <a:rPr lang="en-US" dirty="0">
              <a:latin typeface="Consolas" panose="020B0609020204030204" pitchFamily="49" charset="0"/>
            </a:rPr>
            <a:t>0</a:t>
          </a:r>
          <a:r>
            <a:rPr lang="en-US" dirty="0"/>
            <a:t>.</a:t>
          </a:r>
        </a:p>
      </dgm:t>
    </dgm:pt>
    <dgm:pt modelId="{5C98F93E-9FEB-4E8F-B41D-B97B3C09BE9B}" type="parTrans" cxnId="{30C0344A-0AF4-4BAD-92C7-95DF3CC24BEA}">
      <dgm:prSet/>
      <dgm:spPr/>
      <dgm:t>
        <a:bodyPr/>
        <a:lstStyle/>
        <a:p>
          <a:endParaRPr lang="en-US"/>
        </a:p>
      </dgm:t>
    </dgm:pt>
    <dgm:pt modelId="{0BB42C05-0FE6-46F6-B987-B86756149374}" type="sibTrans" cxnId="{30C0344A-0AF4-4BAD-92C7-95DF3CC24BEA}">
      <dgm:prSet/>
      <dgm:spPr/>
      <dgm:t>
        <a:bodyPr/>
        <a:lstStyle/>
        <a:p>
          <a:endParaRPr lang="en-US"/>
        </a:p>
      </dgm:t>
    </dgm:pt>
    <dgm:pt modelId="{21549144-8D0D-4459-A53F-0729B0BD4750}">
      <dgm:prSet/>
      <dgm:spPr/>
      <dgm:t>
        <a:bodyPr/>
        <a:lstStyle/>
        <a:p>
          <a:r>
            <a:rPr lang="en-US" dirty="0"/>
            <a:t>The default value is </a:t>
          </a:r>
          <a:r>
            <a:rPr lang="en-US" dirty="0" err="1">
              <a:latin typeface="Consolas" panose="020B0609020204030204" pitchFamily="49" charset="0"/>
            </a:rPr>
            <a:t>Double.PositiveInfinity</a:t>
          </a:r>
          <a:r>
            <a:rPr lang="en-US" dirty="0"/>
            <a:t>.</a:t>
          </a:r>
        </a:p>
      </dgm:t>
    </dgm:pt>
    <dgm:pt modelId="{793C3016-4040-453F-8A71-11A75E18B93F}" type="parTrans" cxnId="{C81E30E9-BE39-4EF2-ABFB-AD65D7C90F3F}">
      <dgm:prSet/>
      <dgm:spPr/>
      <dgm:t>
        <a:bodyPr/>
        <a:lstStyle/>
        <a:p>
          <a:endParaRPr lang="en-US"/>
        </a:p>
      </dgm:t>
    </dgm:pt>
    <dgm:pt modelId="{EAB80586-B00A-4D92-B588-FB2FD2C4926A}" type="sibTrans" cxnId="{C81E30E9-BE39-4EF2-ABFB-AD65D7C90F3F}">
      <dgm:prSet/>
      <dgm:spPr/>
      <dgm:t>
        <a:bodyPr/>
        <a:lstStyle/>
        <a:p>
          <a:endParaRPr lang="en-US"/>
        </a:p>
      </dgm:t>
    </dgm:pt>
    <dgm:pt modelId="{5EA96351-FF65-4045-8DC7-301E190EB21E}" type="pres">
      <dgm:prSet presAssocID="{8BD677AB-1A34-41B6-92AD-30FF8C3ADE9B}" presName="linear" presStyleCnt="0">
        <dgm:presLayoutVars>
          <dgm:dir/>
          <dgm:animLvl val="lvl"/>
          <dgm:resizeHandles val="exact"/>
        </dgm:presLayoutVars>
      </dgm:prSet>
      <dgm:spPr/>
    </dgm:pt>
    <dgm:pt modelId="{D5C2CA5B-9AAD-4C86-AB73-599A1430A125}" type="pres">
      <dgm:prSet presAssocID="{175946B6-6C03-4AF3-B095-921358E501E2}" presName="parentLin" presStyleCnt="0"/>
      <dgm:spPr/>
    </dgm:pt>
    <dgm:pt modelId="{8047FD9A-3AA1-45B2-B74C-5C20FE6FF7D1}" type="pres">
      <dgm:prSet presAssocID="{175946B6-6C03-4AF3-B095-921358E501E2}" presName="parentLeftMargin" presStyleLbl="node1" presStyleIdx="0" presStyleCnt="3"/>
      <dgm:spPr/>
    </dgm:pt>
    <dgm:pt modelId="{F943315F-BCD2-4366-AC82-C48EFB0F27CF}" type="pres">
      <dgm:prSet presAssocID="{175946B6-6C03-4AF3-B095-921358E501E2}" presName="parentText" presStyleLbl="node1" presStyleIdx="0" presStyleCnt="3">
        <dgm:presLayoutVars>
          <dgm:chMax val="0"/>
          <dgm:bulletEnabled val="1"/>
        </dgm:presLayoutVars>
      </dgm:prSet>
      <dgm:spPr/>
    </dgm:pt>
    <dgm:pt modelId="{B537A6B8-655C-4C45-BD7A-D929C06255B7}" type="pres">
      <dgm:prSet presAssocID="{175946B6-6C03-4AF3-B095-921358E501E2}" presName="negativeSpace" presStyleCnt="0"/>
      <dgm:spPr/>
    </dgm:pt>
    <dgm:pt modelId="{E4D83E00-47D8-4141-B81A-0F18E4646C38}" type="pres">
      <dgm:prSet presAssocID="{175946B6-6C03-4AF3-B095-921358E501E2}" presName="childText" presStyleLbl="conFgAcc1" presStyleIdx="0" presStyleCnt="3">
        <dgm:presLayoutVars>
          <dgm:bulletEnabled val="1"/>
        </dgm:presLayoutVars>
      </dgm:prSet>
      <dgm:spPr/>
    </dgm:pt>
    <dgm:pt modelId="{CEF828F0-51AA-4971-BBA7-84F5FB8AE037}" type="pres">
      <dgm:prSet presAssocID="{095014EB-E4DD-413E-B928-254D0745601F}" presName="spaceBetweenRectangles" presStyleCnt="0"/>
      <dgm:spPr/>
    </dgm:pt>
    <dgm:pt modelId="{F002D987-D26B-48F8-886D-27B6D27654A1}" type="pres">
      <dgm:prSet presAssocID="{C77140D5-6060-416B-AB2F-0A173BCA7033}" presName="parentLin" presStyleCnt="0"/>
      <dgm:spPr/>
    </dgm:pt>
    <dgm:pt modelId="{4A58AE17-F7D9-4353-BEB5-81016D7556A6}" type="pres">
      <dgm:prSet presAssocID="{C77140D5-6060-416B-AB2F-0A173BCA7033}" presName="parentLeftMargin" presStyleLbl="node1" presStyleIdx="0" presStyleCnt="3"/>
      <dgm:spPr/>
    </dgm:pt>
    <dgm:pt modelId="{13D7B5FA-19B3-4807-A964-1A763E9D0675}" type="pres">
      <dgm:prSet presAssocID="{C77140D5-6060-416B-AB2F-0A173BCA7033}" presName="parentText" presStyleLbl="node1" presStyleIdx="1" presStyleCnt="3">
        <dgm:presLayoutVars>
          <dgm:chMax val="0"/>
          <dgm:bulletEnabled val="1"/>
        </dgm:presLayoutVars>
      </dgm:prSet>
      <dgm:spPr/>
    </dgm:pt>
    <dgm:pt modelId="{B11D8DCA-FBF6-4D5F-AF31-7ECCFB72C726}" type="pres">
      <dgm:prSet presAssocID="{C77140D5-6060-416B-AB2F-0A173BCA7033}" presName="negativeSpace" presStyleCnt="0"/>
      <dgm:spPr/>
    </dgm:pt>
    <dgm:pt modelId="{C9273F61-F4AA-4CFC-BA40-762A2EA78213}" type="pres">
      <dgm:prSet presAssocID="{C77140D5-6060-416B-AB2F-0A173BCA7033}" presName="childText" presStyleLbl="conFgAcc1" presStyleIdx="1" presStyleCnt="3">
        <dgm:presLayoutVars>
          <dgm:bulletEnabled val="1"/>
        </dgm:presLayoutVars>
      </dgm:prSet>
      <dgm:spPr/>
    </dgm:pt>
    <dgm:pt modelId="{B3F2DE8E-5137-4FA5-8AB7-1B45569324B7}" type="pres">
      <dgm:prSet presAssocID="{DCE7B8E6-55D7-404F-8B14-BD90A4EF88D0}" presName="spaceBetweenRectangles" presStyleCnt="0"/>
      <dgm:spPr/>
    </dgm:pt>
    <dgm:pt modelId="{954AE984-6914-493C-BE2D-75F683BBFC43}" type="pres">
      <dgm:prSet presAssocID="{7B9244FA-FE23-4EAC-942B-C9893A0CDC77}" presName="parentLin" presStyleCnt="0"/>
      <dgm:spPr/>
    </dgm:pt>
    <dgm:pt modelId="{C4F44476-3FF0-4415-B669-CF0C6587D597}" type="pres">
      <dgm:prSet presAssocID="{7B9244FA-FE23-4EAC-942B-C9893A0CDC77}" presName="parentLeftMargin" presStyleLbl="node1" presStyleIdx="1" presStyleCnt="3"/>
      <dgm:spPr/>
    </dgm:pt>
    <dgm:pt modelId="{CF14E309-52CC-47CA-A19F-F1EA29430A62}" type="pres">
      <dgm:prSet presAssocID="{7B9244FA-FE23-4EAC-942B-C9893A0CDC77}" presName="parentText" presStyleLbl="node1" presStyleIdx="2" presStyleCnt="3">
        <dgm:presLayoutVars>
          <dgm:chMax val="0"/>
          <dgm:bulletEnabled val="1"/>
        </dgm:presLayoutVars>
      </dgm:prSet>
      <dgm:spPr/>
    </dgm:pt>
    <dgm:pt modelId="{C166A977-B78B-443B-B9EC-058225F5C85C}" type="pres">
      <dgm:prSet presAssocID="{7B9244FA-FE23-4EAC-942B-C9893A0CDC77}" presName="negativeSpace" presStyleCnt="0"/>
      <dgm:spPr/>
    </dgm:pt>
    <dgm:pt modelId="{917C0086-AD0F-4293-9648-81689D2D2DE5}" type="pres">
      <dgm:prSet presAssocID="{7B9244FA-FE23-4EAC-942B-C9893A0CDC77}" presName="childText" presStyleLbl="conFgAcc1" presStyleIdx="2" presStyleCnt="3">
        <dgm:presLayoutVars>
          <dgm:bulletEnabled val="1"/>
        </dgm:presLayoutVars>
      </dgm:prSet>
      <dgm:spPr/>
    </dgm:pt>
  </dgm:ptLst>
  <dgm:cxnLst>
    <dgm:cxn modelId="{C386D812-5AE5-47E9-9EE8-56347197810A}" type="presOf" srcId="{C77140D5-6060-416B-AB2F-0A173BCA7033}" destId="{4A58AE17-F7D9-4353-BEB5-81016D7556A6}" srcOrd="0" destOrd="0" presId="urn:microsoft.com/office/officeart/2005/8/layout/list1"/>
    <dgm:cxn modelId="{B8916E1E-8364-40E3-B958-25216FD0DC67}" type="presOf" srcId="{175946B6-6C03-4AF3-B095-921358E501E2}" destId="{8047FD9A-3AA1-45B2-B74C-5C20FE6FF7D1}" srcOrd="0" destOrd="0" presId="urn:microsoft.com/office/officeart/2005/8/layout/list1"/>
    <dgm:cxn modelId="{48169636-648F-4FFE-BAA7-4B3F337C78A1}" type="presOf" srcId="{D93845AF-CBC5-435D-962D-944EF3BB634F}" destId="{E4D83E00-47D8-4141-B81A-0F18E4646C38}" srcOrd="0" destOrd="0" presId="urn:microsoft.com/office/officeart/2005/8/layout/list1"/>
    <dgm:cxn modelId="{069F3D48-C90F-4BA7-8A10-7E11807CF14A}" type="presOf" srcId="{C77140D5-6060-416B-AB2F-0A173BCA7033}" destId="{13D7B5FA-19B3-4807-A964-1A763E9D0675}" srcOrd="1" destOrd="0" presId="urn:microsoft.com/office/officeart/2005/8/layout/list1"/>
    <dgm:cxn modelId="{30C0344A-0AF4-4BAD-92C7-95DF3CC24BEA}" srcId="{C77140D5-6060-416B-AB2F-0A173BCA7033}" destId="{8263DB2A-9827-4954-8693-674C5EB1DAE8}" srcOrd="1" destOrd="0" parTransId="{5C98F93E-9FEB-4E8F-B41D-B97B3C09BE9B}" sibTransId="{0BB42C05-0FE6-46F6-B987-B86756149374}"/>
    <dgm:cxn modelId="{16DF944C-942B-44BA-BEE0-858810DC50B8}" type="presOf" srcId="{8BD677AB-1A34-41B6-92AD-30FF8C3ADE9B}" destId="{5EA96351-FF65-4045-8DC7-301E190EB21E}" srcOrd="0" destOrd="0" presId="urn:microsoft.com/office/officeart/2005/8/layout/list1"/>
    <dgm:cxn modelId="{89EC2756-6BEF-40A9-A04E-5C2A90B45E85}" srcId="{8BD677AB-1A34-41B6-92AD-30FF8C3ADE9B}" destId="{C77140D5-6060-416B-AB2F-0A173BCA7033}" srcOrd="1" destOrd="0" parTransId="{43C5C562-311A-4965-BFA6-45423631A5D2}" sibTransId="{DCE7B8E6-55D7-404F-8B14-BD90A4EF88D0}"/>
    <dgm:cxn modelId="{1D06E67D-5FE6-42EA-9612-537608AC2C64}" type="presOf" srcId="{EFE122AD-B51A-462F-8B73-F97F41FAE241}" destId="{E4D83E00-47D8-4141-B81A-0F18E4646C38}" srcOrd="0" destOrd="1" presId="urn:microsoft.com/office/officeart/2005/8/layout/list1"/>
    <dgm:cxn modelId="{F796AA89-EAFD-4EFD-BE86-C954008932F5}" type="presOf" srcId="{21549144-8D0D-4459-A53F-0729B0BD4750}" destId="{917C0086-AD0F-4293-9648-81689D2D2DE5}" srcOrd="0" destOrd="0" presId="urn:microsoft.com/office/officeart/2005/8/layout/list1"/>
    <dgm:cxn modelId="{1A435D92-1961-4A81-8DC9-AB73AF3E6FE0}" srcId="{C77140D5-6060-416B-AB2F-0A173BCA7033}" destId="{A52A1BB1-30AF-466B-8CD3-E45AB293F32A}" srcOrd="0" destOrd="0" parTransId="{A36C9AEB-F75B-4C66-A9F1-DDDEAABEE2DE}" sibTransId="{E5E45944-82DF-435F-900A-19C06792A095}"/>
    <dgm:cxn modelId="{7018DB95-EAEE-45C9-B6C6-D1B1D4F152A7}" type="presOf" srcId="{175946B6-6C03-4AF3-B095-921358E501E2}" destId="{F943315F-BCD2-4366-AC82-C48EFB0F27CF}" srcOrd="1" destOrd="0" presId="urn:microsoft.com/office/officeart/2005/8/layout/list1"/>
    <dgm:cxn modelId="{6A4AA7A5-1862-46F9-9641-50EA6C8486B5}" srcId="{175946B6-6C03-4AF3-B095-921358E501E2}" destId="{EFE122AD-B51A-462F-8B73-F97F41FAE241}" srcOrd="1" destOrd="0" parTransId="{8EC496D6-4D9D-47E7-9C8A-5AEF02CBC20C}" sibTransId="{134A72CD-F4BB-48C9-ABE2-DB0AC3245BCD}"/>
    <dgm:cxn modelId="{00777EA7-CE1A-46C0-97F0-7D6A6B58B532}" type="presOf" srcId="{A52A1BB1-30AF-466B-8CD3-E45AB293F32A}" destId="{C9273F61-F4AA-4CFC-BA40-762A2EA78213}" srcOrd="0" destOrd="0" presId="urn:microsoft.com/office/officeart/2005/8/layout/list1"/>
    <dgm:cxn modelId="{79DC56BF-72FD-475E-93F7-070DA5367D50}" type="presOf" srcId="{7B9244FA-FE23-4EAC-942B-C9893A0CDC77}" destId="{CF14E309-52CC-47CA-A19F-F1EA29430A62}" srcOrd="1" destOrd="0" presId="urn:microsoft.com/office/officeart/2005/8/layout/list1"/>
    <dgm:cxn modelId="{DF1F38C6-D401-48DC-9C73-BE1B580B27E9}" srcId="{8BD677AB-1A34-41B6-92AD-30FF8C3ADE9B}" destId="{7B9244FA-FE23-4EAC-942B-C9893A0CDC77}" srcOrd="2" destOrd="0" parTransId="{3BFDACBB-A868-460E-8A6D-9FBC025E75B5}" sibTransId="{987C3FE9-F001-446A-9D50-0689022326BD}"/>
    <dgm:cxn modelId="{0161F7C8-6633-4AB7-AE0B-3B804DAE991E}" type="presOf" srcId="{7B9244FA-FE23-4EAC-942B-C9893A0CDC77}" destId="{C4F44476-3FF0-4415-B669-CF0C6587D597}" srcOrd="0" destOrd="0" presId="urn:microsoft.com/office/officeart/2005/8/layout/list1"/>
    <dgm:cxn modelId="{67C1EBDA-0DF3-4E8B-B13A-ED3950F9025D}" type="presOf" srcId="{8263DB2A-9827-4954-8693-674C5EB1DAE8}" destId="{C9273F61-F4AA-4CFC-BA40-762A2EA78213}" srcOrd="0" destOrd="1" presId="urn:microsoft.com/office/officeart/2005/8/layout/list1"/>
    <dgm:cxn modelId="{AEE65FE5-ADB0-4092-A08D-6AEBE673789F}" srcId="{8BD677AB-1A34-41B6-92AD-30FF8C3ADE9B}" destId="{175946B6-6C03-4AF3-B095-921358E501E2}" srcOrd="0" destOrd="0" parTransId="{4BC3A478-D50B-47D8-8C54-F23CFAE736EE}" sibTransId="{095014EB-E4DD-413E-B928-254D0745601F}"/>
    <dgm:cxn modelId="{C81E30E9-BE39-4EF2-ABFB-AD65D7C90F3F}" srcId="{7B9244FA-FE23-4EAC-942B-C9893A0CDC77}" destId="{21549144-8D0D-4459-A53F-0729B0BD4750}" srcOrd="0" destOrd="0" parTransId="{793C3016-4040-453F-8A71-11A75E18B93F}" sibTransId="{EAB80586-B00A-4D92-B588-FB2FD2C4926A}"/>
    <dgm:cxn modelId="{3639BBF8-8AF9-4918-9F24-4D41AF7A2BA5}" srcId="{175946B6-6C03-4AF3-B095-921358E501E2}" destId="{D93845AF-CBC5-435D-962D-944EF3BB634F}" srcOrd="0" destOrd="0" parTransId="{EF536107-1C00-4FE0-8299-80AA5417F762}" sibTransId="{7B347653-1DA4-4A6B-90BC-E7CB96C4A542}"/>
    <dgm:cxn modelId="{1DC2EE11-4338-468A-9386-8F37A60AEA89}" type="presParOf" srcId="{5EA96351-FF65-4045-8DC7-301E190EB21E}" destId="{D5C2CA5B-9AAD-4C86-AB73-599A1430A125}" srcOrd="0" destOrd="0" presId="urn:microsoft.com/office/officeart/2005/8/layout/list1"/>
    <dgm:cxn modelId="{30C9487D-5949-49E7-BA7D-E310B85BBE55}" type="presParOf" srcId="{D5C2CA5B-9AAD-4C86-AB73-599A1430A125}" destId="{8047FD9A-3AA1-45B2-B74C-5C20FE6FF7D1}" srcOrd="0" destOrd="0" presId="urn:microsoft.com/office/officeart/2005/8/layout/list1"/>
    <dgm:cxn modelId="{D09C592F-BDEC-4028-BDCE-9A0AA5786D1E}" type="presParOf" srcId="{D5C2CA5B-9AAD-4C86-AB73-599A1430A125}" destId="{F943315F-BCD2-4366-AC82-C48EFB0F27CF}" srcOrd="1" destOrd="0" presId="urn:microsoft.com/office/officeart/2005/8/layout/list1"/>
    <dgm:cxn modelId="{4F86CC28-44ED-4F4B-8B00-8FC8F036552E}" type="presParOf" srcId="{5EA96351-FF65-4045-8DC7-301E190EB21E}" destId="{B537A6B8-655C-4C45-BD7A-D929C06255B7}" srcOrd="1" destOrd="0" presId="urn:microsoft.com/office/officeart/2005/8/layout/list1"/>
    <dgm:cxn modelId="{5424A98F-5B90-4BD7-813B-F3763E1EF4D1}" type="presParOf" srcId="{5EA96351-FF65-4045-8DC7-301E190EB21E}" destId="{E4D83E00-47D8-4141-B81A-0F18E4646C38}" srcOrd="2" destOrd="0" presId="urn:microsoft.com/office/officeart/2005/8/layout/list1"/>
    <dgm:cxn modelId="{3E6B66B6-246C-4E0C-90DE-ACF06317AF10}" type="presParOf" srcId="{5EA96351-FF65-4045-8DC7-301E190EB21E}" destId="{CEF828F0-51AA-4971-BBA7-84F5FB8AE037}" srcOrd="3" destOrd="0" presId="urn:microsoft.com/office/officeart/2005/8/layout/list1"/>
    <dgm:cxn modelId="{2325268D-3A41-41D0-A060-BFC7D4DCD80E}" type="presParOf" srcId="{5EA96351-FF65-4045-8DC7-301E190EB21E}" destId="{F002D987-D26B-48F8-886D-27B6D27654A1}" srcOrd="4" destOrd="0" presId="urn:microsoft.com/office/officeart/2005/8/layout/list1"/>
    <dgm:cxn modelId="{3F6BF2B4-5E28-4FAD-92AF-C4A5DA3C4510}" type="presParOf" srcId="{F002D987-D26B-48F8-886D-27B6D27654A1}" destId="{4A58AE17-F7D9-4353-BEB5-81016D7556A6}" srcOrd="0" destOrd="0" presId="urn:microsoft.com/office/officeart/2005/8/layout/list1"/>
    <dgm:cxn modelId="{31CB145A-BF0D-4DCD-9F75-CE9B045AEA79}" type="presParOf" srcId="{F002D987-D26B-48F8-886D-27B6D27654A1}" destId="{13D7B5FA-19B3-4807-A964-1A763E9D0675}" srcOrd="1" destOrd="0" presId="urn:microsoft.com/office/officeart/2005/8/layout/list1"/>
    <dgm:cxn modelId="{23C1D40C-B5FE-4EF3-86D1-BEEEC9F471A1}" type="presParOf" srcId="{5EA96351-FF65-4045-8DC7-301E190EB21E}" destId="{B11D8DCA-FBF6-4D5F-AF31-7ECCFB72C726}" srcOrd="5" destOrd="0" presId="urn:microsoft.com/office/officeart/2005/8/layout/list1"/>
    <dgm:cxn modelId="{5B6C3AB2-C732-4070-A9A0-5EA85B38AC32}" type="presParOf" srcId="{5EA96351-FF65-4045-8DC7-301E190EB21E}" destId="{C9273F61-F4AA-4CFC-BA40-762A2EA78213}" srcOrd="6" destOrd="0" presId="urn:microsoft.com/office/officeart/2005/8/layout/list1"/>
    <dgm:cxn modelId="{B06BC978-9315-4672-A50B-103A7EFC5274}" type="presParOf" srcId="{5EA96351-FF65-4045-8DC7-301E190EB21E}" destId="{B3F2DE8E-5137-4FA5-8AB7-1B45569324B7}" srcOrd="7" destOrd="0" presId="urn:microsoft.com/office/officeart/2005/8/layout/list1"/>
    <dgm:cxn modelId="{68520165-48C9-4AE8-B0F3-D6E08EBE6668}" type="presParOf" srcId="{5EA96351-FF65-4045-8DC7-301E190EB21E}" destId="{954AE984-6914-493C-BE2D-75F683BBFC43}" srcOrd="8" destOrd="0" presId="urn:microsoft.com/office/officeart/2005/8/layout/list1"/>
    <dgm:cxn modelId="{9078431F-3D4D-4CA7-B863-AC49B5650D90}" type="presParOf" srcId="{954AE984-6914-493C-BE2D-75F683BBFC43}" destId="{C4F44476-3FF0-4415-B669-CF0C6587D597}" srcOrd="0" destOrd="0" presId="urn:microsoft.com/office/officeart/2005/8/layout/list1"/>
    <dgm:cxn modelId="{337076D4-989C-422C-BBBE-8A929F2A3428}" type="presParOf" srcId="{954AE984-6914-493C-BE2D-75F683BBFC43}" destId="{CF14E309-52CC-47CA-A19F-F1EA29430A62}" srcOrd="1" destOrd="0" presId="urn:microsoft.com/office/officeart/2005/8/layout/list1"/>
    <dgm:cxn modelId="{D51EFE8D-8A54-4D7C-ADE2-9A5C034FF05B}" type="presParOf" srcId="{5EA96351-FF65-4045-8DC7-301E190EB21E}" destId="{C166A977-B78B-443B-B9EC-058225F5C85C}" srcOrd="9" destOrd="0" presId="urn:microsoft.com/office/officeart/2005/8/layout/list1"/>
    <dgm:cxn modelId="{0F8C0DCB-96F1-4374-9592-50B56E11D511}" type="presParOf" srcId="{5EA96351-FF65-4045-8DC7-301E190EB21E}" destId="{917C0086-AD0F-4293-9648-81689D2D2DE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BD677AB-1A34-41B6-92AD-30FF8C3ADE9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175946B6-6C03-4AF3-B095-921358E501E2}">
      <dgm:prSet/>
      <dgm:spPr/>
      <dgm:t>
        <a:bodyPr/>
        <a:lstStyle/>
        <a:p>
          <a:r>
            <a:rPr lang="en-US" dirty="0" err="1">
              <a:latin typeface="Consolas" panose="020B0609020204030204" pitchFamily="49" charset="0"/>
            </a:rPr>
            <a:t>UIElement</a:t>
          </a:r>
          <a:r>
            <a:rPr lang="en-US" dirty="0"/>
            <a:t> introduces other size-related properties:</a:t>
          </a:r>
        </a:p>
      </dgm:t>
    </dgm:pt>
    <dgm:pt modelId="{4BC3A478-D50B-47D8-8C54-F23CFAE736EE}" type="parTrans" cxnId="{AEE65FE5-ADB0-4092-A08D-6AEBE673789F}">
      <dgm:prSet/>
      <dgm:spPr/>
      <dgm:t>
        <a:bodyPr/>
        <a:lstStyle/>
        <a:p>
          <a:endParaRPr lang="en-US"/>
        </a:p>
      </dgm:t>
    </dgm:pt>
    <dgm:pt modelId="{095014EB-E4DD-413E-B928-254D0745601F}" type="sibTrans" cxnId="{AEE65FE5-ADB0-4092-A08D-6AEBE673789F}">
      <dgm:prSet/>
      <dgm:spPr/>
      <dgm:t>
        <a:bodyPr/>
        <a:lstStyle/>
        <a:p>
          <a:endParaRPr lang="en-US"/>
        </a:p>
      </dgm:t>
    </dgm:pt>
    <dgm:pt modelId="{D93845AF-CBC5-435D-962D-944EF3BB634F}">
      <dgm:prSet/>
      <dgm:spPr/>
      <dgm:t>
        <a:bodyPr/>
        <a:lstStyle/>
        <a:p>
          <a:r>
            <a:rPr lang="en-US" dirty="0" err="1">
              <a:latin typeface="Consolas" panose="020B0609020204030204" pitchFamily="49" charset="0"/>
            </a:rPr>
            <a:t>DesiredSize</a:t>
          </a:r>
          <a:r>
            <a:rPr lang="en-US" dirty="0">
              <a:latin typeface="Consolas" panose="020B0609020204030204" pitchFamily="49" charset="0"/>
            </a:rPr>
            <a:t> { get; }</a:t>
          </a:r>
        </a:p>
      </dgm:t>
    </dgm:pt>
    <dgm:pt modelId="{EF536107-1C00-4FE0-8299-80AA5417F762}" type="parTrans" cxnId="{3639BBF8-8AF9-4918-9F24-4D41AF7A2BA5}">
      <dgm:prSet/>
      <dgm:spPr/>
      <dgm:t>
        <a:bodyPr/>
        <a:lstStyle/>
        <a:p>
          <a:endParaRPr lang="en-US"/>
        </a:p>
      </dgm:t>
    </dgm:pt>
    <dgm:pt modelId="{7B347653-1DA4-4A6B-90BC-E7CB96C4A542}" type="sibTrans" cxnId="{3639BBF8-8AF9-4918-9F24-4D41AF7A2BA5}">
      <dgm:prSet/>
      <dgm:spPr/>
      <dgm:t>
        <a:bodyPr/>
        <a:lstStyle/>
        <a:p>
          <a:endParaRPr lang="en-US"/>
        </a:p>
      </dgm:t>
    </dgm:pt>
    <dgm:pt modelId="{EFE122AD-B51A-462F-8B73-F97F41FAE241}">
      <dgm:prSet/>
      <dgm:spPr/>
      <dgm:t>
        <a:bodyPr/>
        <a:lstStyle/>
        <a:p>
          <a:r>
            <a:rPr lang="en-US" dirty="0" err="1">
              <a:latin typeface="Consolas" panose="020B0609020204030204" pitchFamily="49" charset="0"/>
            </a:rPr>
            <a:t>RenderSize</a:t>
          </a:r>
          <a:r>
            <a:rPr lang="en-US" dirty="0">
              <a:latin typeface="Consolas" panose="020B0609020204030204" pitchFamily="49" charset="0"/>
            </a:rPr>
            <a:t>  { get; }</a:t>
          </a:r>
        </a:p>
      </dgm:t>
    </dgm:pt>
    <dgm:pt modelId="{8EC496D6-4D9D-47E7-9C8A-5AEF02CBC20C}" type="parTrans" cxnId="{6A4AA7A5-1862-46F9-9641-50EA6C8486B5}">
      <dgm:prSet/>
      <dgm:spPr/>
      <dgm:t>
        <a:bodyPr/>
        <a:lstStyle/>
        <a:p>
          <a:endParaRPr lang="en-US"/>
        </a:p>
      </dgm:t>
    </dgm:pt>
    <dgm:pt modelId="{134A72CD-F4BB-48C9-ABE2-DB0AC3245BCD}" type="sibTrans" cxnId="{6A4AA7A5-1862-46F9-9641-50EA6C8486B5}">
      <dgm:prSet/>
      <dgm:spPr/>
      <dgm:t>
        <a:bodyPr/>
        <a:lstStyle/>
        <a:p>
          <a:endParaRPr lang="en-US"/>
        </a:p>
      </dgm:t>
    </dgm:pt>
    <dgm:pt modelId="{C8F4BBEB-B5D1-4829-8578-E7536DE153BF}">
      <dgm:prSet/>
      <dgm:spPr/>
      <dgm:t>
        <a:bodyPr/>
        <a:lstStyle/>
        <a:p>
          <a:r>
            <a:rPr lang="en-US" dirty="0" err="1">
              <a:latin typeface="Consolas" panose="020B0609020204030204" pitchFamily="49" charset="0"/>
            </a:rPr>
            <a:t>FrameworkElement</a:t>
          </a:r>
          <a:r>
            <a:rPr lang="en-US" dirty="0">
              <a:latin typeface="+mn-lt"/>
            </a:rPr>
            <a:t> introduces two more properties:</a:t>
          </a:r>
        </a:p>
      </dgm:t>
    </dgm:pt>
    <dgm:pt modelId="{86328BAA-79CA-4B6E-828A-6C53E3AB5E88}" type="parTrans" cxnId="{67C4EFCA-3067-414F-BB7B-3FD89D8043F4}">
      <dgm:prSet/>
      <dgm:spPr/>
      <dgm:t>
        <a:bodyPr/>
        <a:lstStyle/>
        <a:p>
          <a:endParaRPr lang="en-US"/>
        </a:p>
      </dgm:t>
    </dgm:pt>
    <dgm:pt modelId="{6745CFB4-3690-4AF2-91D2-6701C4C15376}" type="sibTrans" cxnId="{67C4EFCA-3067-414F-BB7B-3FD89D8043F4}">
      <dgm:prSet/>
      <dgm:spPr/>
      <dgm:t>
        <a:bodyPr/>
        <a:lstStyle/>
        <a:p>
          <a:endParaRPr lang="en-US"/>
        </a:p>
      </dgm:t>
    </dgm:pt>
    <dgm:pt modelId="{7A605EEB-039E-4323-AE40-5DCBF63662A9}">
      <dgm:prSet/>
      <dgm:spPr/>
      <dgm:t>
        <a:bodyPr/>
        <a:lstStyle/>
        <a:p>
          <a:r>
            <a:rPr lang="en-US" dirty="0">
              <a:latin typeface="Consolas" panose="020B0609020204030204" pitchFamily="49" charset="0"/>
            </a:rPr>
            <a:t>double </a:t>
          </a:r>
          <a:r>
            <a:rPr lang="en-US" dirty="0" err="1">
              <a:latin typeface="Consolas" panose="020B0609020204030204" pitchFamily="49" charset="0"/>
            </a:rPr>
            <a:t>ActualHeight</a:t>
          </a:r>
          <a:r>
            <a:rPr lang="en-US" dirty="0">
              <a:latin typeface="Consolas" panose="020B0609020204030204" pitchFamily="49" charset="0"/>
            </a:rPr>
            <a:t> { get; }</a:t>
          </a:r>
        </a:p>
      </dgm:t>
    </dgm:pt>
    <dgm:pt modelId="{CB9C8EA9-D153-469B-8D06-EDCDEFB14C16}" type="parTrans" cxnId="{128FFC28-7BF2-44F5-995E-DE94D89B4CE9}">
      <dgm:prSet/>
      <dgm:spPr/>
      <dgm:t>
        <a:bodyPr/>
        <a:lstStyle/>
        <a:p>
          <a:endParaRPr lang="en-US"/>
        </a:p>
      </dgm:t>
    </dgm:pt>
    <dgm:pt modelId="{7E93D7FE-C4C9-45C7-A569-22A4F278247A}" type="sibTrans" cxnId="{128FFC28-7BF2-44F5-995E-DE94D89B4CE9}">
      <dgm:prSet/>
      <dgm:spPr/>
      <dgm:t>
        <a:bodyPr/>
        <a:lstStyle/>
        <a:p>
          <a:endParaRPr lang="en-US"/>
        </a:p>
      </dgm:t>
    </dgm:pt>
    <dgm:pt modelId="{1BADDB1B-37CD-4866-911F-42557955494C}">
      <dgm:prSet/>
      <dgm:spPr/>
      <dgm:t>
        <a:bodyPr/>
        <a:lstStyle/>
        <a:p>
          <a:r>
            <a:rPr lang="en-US" dirty="0">
              <a:latin typeface="Consolas" panose="020B0609020204030204" pitchFamily="49" charset="0"/>
            </a:rPr>
            <a:t>double </a:t>
          </a:r>
          <a:r>
            <a:rPr lang="en-US" dirty="0" err="1">
              <a:latin typeface="Consolas" panose="020B0609020204030204" pitchFamily="49" charset="0"/>
            </a:rPr>
            <a:t>ActualWidth</a:t>
          </a:r>
          <a:r>
            <a:rPr lang="en-US" dirty="0">
              <a:latin typeface="Consolas" panose="020B0609020204030204" pitchFamily="49" charset="0"/>
            </a:rPr>
            <a:t>  { get; }</a:t>
          </a:r>
        </a:p>
      </dgm:t>
    </dgm:pt>
    <dgm:pt modelId="{34EEE195-5986-4416-BC6F-BC515C50EC8F}" type="parTrans" cxnId="{F2345251-23C9-457F-86A9-8909684470E7}">
      <dgm:prSet/>
      <dgm:spPr/>
      <dgm:t>
        <a:bodyPr/>
        <a:lstStyle/>
        <a:p>
          <a:endParaRPr lang="en-US"/>
        </a:p>
      </dgm:t>
    </dgm:pt>
    <dgm:pt modelId="{77F3E117-6C54-42E5-93BB-6260D0F6662F}" type="sibTrans" cxnId="{F2345251-23C9-457F-86A9-8909684470E7}">
      <dgm:prSet/>
      <dgm:spPr/>
      <dgm:t>
        <a:bodyPr/>
        <a:lstStyle/>
        <a:p>
          <a:endParaRPr lang="en-US"/>
        </a:p>
      </dgm:t>
    </dgm:pt>
    <dgm:pt modelId="{5EA96351-FF65-4045-8DC7-301E190EB21E}" type="pres">
      <dgm:prSet presAssocID="{8BD677AB-1A34-41B6-92AD-30FF8C3ADE9B}" presName="linear" presStyleCnt="0">
        <dgm:presLayoutVars>
          <dgm:dir/>
          <dgm:animLvl val="lvl"/>
          <dgm:resizeHandles val="exact"/>
        </dgm:presLayoutVars>
      </dgm:prSet>
      <dgm:spPr/>
    </dgm:pt>
    <dgm:pt modelId="{D5C2CA5B-9AAD-4C86-AB73-599A1430A125}" type="pres">
      <dgm:prSet presAssocID="{175946B6-6C03-4AF3-B095-921358E501E2}" presName="parentLin" presStyleCnt="0"/>
      <dgm:spPr/>
    </dgm:pt>
    <dgm:pt modelId="{8047FD9A-3AA1-45B2-B74C-5C20FE6FF7D1}" type="pres">
      <dgm:prSet presAssocID="{175946B6-6C03-4AF3-B095-921358E501E2}" presName="parentLeftMargin" presStyleLbl="node1" presStyleIdx="0" presStyleCnt="2"/>
      <dgm:spPr/>
    </dgm:pt>
    <dgm:pt modelId="{F943315F-BCD2-4366-AC82-C48EFB0F27CF}" type="pres">
      <dgm:prSet presAssocID="{175946B6-6C03-4AF3-B095-921358E501E2}" presName="parentText" presStyleLbl="node1" presStyleIdx="0" presStyleCnt="2">
        <dgm:presLayoutVars>
          <dgm:chMax val="0"/>
          <dgm:bulletEnabled val="1"/>
        </dgm:presLayoutVars>
      </dgm:prSet>
      <dgm:spPr/>
    </dgm:pt>
    <dgm:pt modelId="{B537A6B8-655C-4C45-BD7A-D929C06255B7}" type="pres">
      <dgm:prSet presAssocID="{175946B6-6C03-4AF3-B095-921358E501E2}" presName="negativeSpace" presStyleCnt="0"/>
      <dgm:spPr/>
    </dgm:pt>
    <dgm:pt modelId="{E4D83E00-47D8-4141-B81A-0F18E4646C38}" type="pres">
      <dgm:prSet presAssocID="{175946B6-6C03-4AF3-B095-921358E501E2}" presName="childText" presStyleLbl="conFgAcc1" presStyleIdx="0" presStyleCnt="2">
        <dgm:presLayoutVars>
          <dgm:bulletEnabled val="1"/>
        </dgm:presLayoutVars>
      </dgm:prSet>
      <dgm:spPr/>
    </dgm:pt>
    <dgm:pt modelId="{DFA1DC14-E590-4655-87EF-FCF96C5C1515}" type="pres">
      <dgm:prSet presAssocID="{095014EB-E4DD-413E-B928-254D0745601F}" presName="spaceBetweenRectangles" presStyleCnt="0"/>
      <dgm:spPr/>
    </dgm:pt>
    <dgm:pt modelId="{D43C255D-7E01-4C78-812A-E83A9BBC2FC5}" type="pres">
      <dgm:prSet presAssocID="{C8F4BBEB-B5D1-4829-8578-E7536DE153BF}" presName="parentLin" presStyleCnt="0"/>
      <dgm:spPr/>
    </dgm:pt>
    <dgm:pt modelId="{67F19825-21D8-4B04-9B38-539C40DB5941}" type="pres">
      <dgm:prSet presAssocID="{C8F4BBEB-B5D1-4829-8578-E7536DE153BF}" presName="parentLeftMargin" presStyleLbl="node1" presStyleIdx="0" presStyleCnt="2"/>
      <dgm:spPr/>
    </dgm:pt>
    <dgm:pt modelId="{B76F5A9D-CC29-4437-B37E-3A82985E845A}" type="pres">
      <dgm:prSet presAssocID="{C8F4BBEB-B5D1-4829-8578-E7536DE153BF}" presName="parentText" presStyleLbl="node1" presStyleIdx="1" presStyleCnt="2">
        <dgm:presLayoutVars>
          <dgm:chMax val="0"/>
          <dgm:bulletEnabled val="1"/>
        </dgm:presLayoutVars>
      </dgm:prSet>
      <dgm:spPr/>
    </dgm:pt>
    <dgm:pt modelId="{95E16FEB-0C96-4744-B4B9-D491640DEC50}" type="pres">
      <dgm:prSet presAssocID="{C8F4BBEB-B5D1-4829-8578-E7536DE153BF}" presName="negativeSpace" presStyleCnt="0"/>
      <dgm:spPr/>
    </dgm:pt>
    <dgm:pt modelId="{85D9AA30-5612-4BB9-B6C4-F5101EF26BE3}" type="pres">
      <dgm:prSet presAssocID="{C8F4BBEB-B5D1-4829-8578-E7536DE153BF}" presName="childText" presStyleLbl="conFgAcc1" presStyleIdx="1" presStyleCnt="2">
        <dgm:presLayoutVars>
          <dgm:bulletEnabled val="1"/>
        </dgm:presLayoutVars>
      </dgm:prSet>
      <dgm:spPr/>
    </dgm:pt>
  </dgm:ptLst>
  <dgm:cxnLst>
    <dgm:cxn modelId="{B8916E1E-8364-40E3-B958-25216FD0DC67}" type="presOf" srcId="{175946B6-6C03-4AF3-B095-921358E501E2}" destId="{8047FD9A-3AA1-45B2-B74C-5C20FE6FF7D1}" srcOrd="0" destOrd="0" presId="urn:microsoft.com/office/officeart/2005/8/layout/list1"/>
    <dgm:cxn modelId="{128FFC28-7BF2-44F5-995E-DE94D89B4CE9}" srcId="{C8F4BBEB-B5D1-4829-8578-E7536DE153BF}" destId="{7A605EEB-039E-4323-AE40-5DCBF63662A9}" srcOrd="0" destOrd="0" parTransId="{CB9C8EA9-D153-469B-8D06-EDCDEFB14C16}" sibTransId="{7E93D7FE-C4C9-45C7-A569-22A4F278247A}"/>
    <dgm:cxn modelId="{48169636-648F-4FFE-BAA7-4B3F337C78A1}" type="presOf" srcId="{D93845AF-CBC5-435D-962D-944EF3BB634F}" destId="{E4D83E00-47D8-4141-B81A-0F18E4646C38}" srcOrd="0" destOrd="0" presId="urn:microsoft.com/office/officeart/2005/8/layout/list1"/>
    <dgm:cxn modelId="{7F8CD049-4A18-4359-A444-F56A28F88049}" type="presOf" srcId="{7A605EEB-039E-4323-AE40-5DCBF63662A9}" destId="{85D9AA30-5612-4BB9-B6C4-F5101EF26BE3}" srcOrd="0" destOrd="0" presId="urn:microsoft.com/office/officeart/2005/8/layout/list1"/>
    <dgm:cxn modelId="{D58C7D4B-014F-4266-85AB-5B7B9409A1B8}" type="presOf" srcId="{C8F4BBEB-B5D1-4829-8578-E7536DE153BF}" destId="{67F19825-21D8-4B04-9B38-539C40DB5941}" srcOrd="0" destOrd="0" presId="urn:microsoft.com/office/officeart/2005/8/layout/list1"/>
    <dgm:cxn modelId="{16DF944C-942B-44BA-BEE0-858810DC50B8}" type="presOf" srcId="{8BD677AB-1A34-41B6-92AD-30FF8C3ADE9B}" destId="{5EA96351-FF65-4045-8DC7-301E190EB21E}" srcOrd="0" destOrd="0" presId="urn:microsoft.com/office/officeart/2005/8/layout/list1"/>
    <dgm:cxn modelId="{F2345251-23C9-457F-86A9-8909684470E7}" srcId="{C8F4BBEB-B5D1-4829-8578-E7536DE153BF}" destId="{1BADDB1B-37CD-4866-911F-42557955494C}" srcOrd="1" destOrd="0" parTransId="{34EEE195-5986-4416-BC6F-BC515C50EC8F}" sibTransId="{77F3E117-6C54-42E5-93BB-6260D0F6662F}"/>
    <dgm:cxn modelId="{1D06E67D-5FE6-42EA-9612-537608AC2C64}" type="presOf" srcId="{EFE122AD-B51A-462F-8B73-F97F41FAE241}" destId="{E4D83E00-47D8-4141-B81A-0F18E4646C38}" srcOrd="0" destOrd="1" presId="urn:microsoft.com/office/officeart/2005/8/layout/list1"/>
    <dgm:cxn modelId="{7018DB95-EAEE-45C9-B6C6-D1B1D4F152A7}" type="presOf" srcId="{175946B6-6C03-4AF3-B095-921358E501E2}" destId="{F943315F-BCD2-4366-AC82-C48EFB0F27CF}" srcOrd="1" destOrd="0" presId="urn:microsoft.com/office/officeart/2005/8/layout/list1"/>
    <dgm:cxn modelId="{6A4AA7A5-1862-46F9-9641-50EA6C8486B5}" srcId="{175946B6-6C03-4AF3-B095-921358E501E2}" destId="{EFE122AD-B51A-462F-8B73-F97F41FAE241}" srcOrd="1" destOrd="0" parTransId="{8EC496D6-4D9D-47E7-9C8A-5AEF02CBC20C}" sibTransId="{134A72CD-F4BB-48C9-ABE2-DB0AC3245BCD}"/>
    <dgm:cxn modelId="{B95B13CA-4A8F-4CB4-A4B3-54984FB31344}" type="presOf" srcId="{C8F4BBEB-B5D1-4829-8578-E7536DE153BF}" destId="{B76F5A9D-CC29-4437-B37E-3A82985E845A}" srcOrd="1" destOrd="0" presId="urn:microsoft.com/office/officeart/2005/8/layout/list1"/>
    <dgm:cxn modelId="{67C4EFCA-3067-414F-BB7B-3FD89D8043F4}" srcId="{8BD677AB-1A34-41B6-92AD-30FF8C3ADE9B}" destId="{C8F4BBEB-B5D1-4829-8578-E7536DE153BF}" srcOrd="1" destOrd="0" parTransId="{86328BAA-79CA-4B6E-828A-6C53E3AB5E88}" sibTransId="{6745CFB4-3690-4AF2-91D2-6701C4C15376}"/>
    <dgm:cxn modelId="{AEE65FE5-ADB0-4092-A08D-6AEBE673789F}" srcId="{8BD677AB-1A34-41B6-92AD-30FF8C3ADE9B}" destId="{175946B6-6C03-4AF3-B095-921358E501E2}" srcOrd="0" destOrd="0" parTransId="{4BC3A478-D50B-47D8-8C54-F23CFAE736EE}" sibTransId="{095014EB-E4DD-413E-B928-254D0745601F}"/>
    <dgm:cxn modelId="{3639BBF8-8AF9-4918-9F24-4D41AF7A2BA5}" srcId="{175946B6-6C03-4AF3-B095-921358E501E2}" destId="{D93845AF-CBC5-435D-962D-944EF3BB634F}" srcOrd="0" destOrd="0" parTransId="{EF536107-1C00-4FE0-8299-80AA5417F762}" sibTransId="{7B347653-1DA4-4A6B-90BC-E7CB96C4A542}"/>
    <dgm:cxn modelId="{78AA0DFC-302B-4052-8B7A-0C77704AC919}" type="presOf" srcId="{1BADDB1B-37CD-4866-911F-42557955494C}" destId="{85D9AA30-5612-4BB9-B6C4-F5101EF26BE3}" srcOrd="0" destOrd="1" presId="urn:microsoft.com/office/officeart/2005/8/layout/list1"/>
    <dgm:cxn modelId="{1DC2EE11-4338-468A-9386-8F37A60AEA89}" type="presParOf" srcId="{5EA96351-FF65-4045-8DC7-301E190EB21E}" destId="{D5C2CA5B-9AAD-4C86-AB73-599A1430A125}" srcOrd="0" destOrd="0" presId="urn:microsoft.com/office/officeart/2005/8/layout/list1"/>
    <dgm:cxn modelId="{30C9487D-5949-49E7-BA7D-E310B85BBE55}" type="presParOf" srcId="{D5C2CA5B-9AAD-4C86-AB73-599A1430A125}" destId="{8047FD9A-3AA1-45B2-B74C-5C20FE6FF7D1}" srcOrd="0" destOrd="0" presId="urn:microsoft.com/office/officeart/2005/8/layout/list1"/>
    <dgm:cxn modelId="{D09C592F-BDEC-4028-BDCE-9A0AA5786D1E}" type="presParOf" srcId="{D5C2CA5B-9AAD-4C86-AB73-599A1430A125}" destId="{F943315F-BCD2-4366-AC82-C48EFB0F27CF}" srcOrd="1" destOrd="0" presId="urn:microsoft.com/office/officeart/2005/8/layout/list1"/>
    <dgm:cxn modelId="{4F86CC28-44ED-4F4B-8B00-8FC8F036552E}" type="presParOf" srcId="{5EA96351-FF65-4045-8DC7-301E190EB21E}" destId="{B537A6B8-655C-4C45-BD7A-D929C06255B7}" srcOrd="1" destOrd="0" presId="urn:microsoft.com/office/officeart/2005/8/layout/list1"/>
    <dgm:cxn modelId="{5424A98F-5B90-4BD7-813B-F3763E1EF4D1}" type="presParOf" srcId="{5EA96351-FF65-4045-8DC7-301E190EB21E}" destId="{E4D83E00-47D8-4141-B81A-0F18E4646C38}" srcOrd="2" destOrd="0" presId="urn:microsoft.com/office/officeart/2005/8/layout/list1"/>
    <dgm:cxn modelId="{67017EA6-AE2C-4A2A-85BF-BA676A9BCA06}" type="presParOf" srcId="{5EA96351-FF65-4045-8DC7-301E190EB21E}" destId="{DFA1DC14-E590-4655-87EF-FCF96C5C1515}" srcOrd="3" destOrd="0" presId="urn:microsoft.com/office/officeart/2005/8/layout/list1"/>
    <dgm:cxn modelId="{D8939B26-5FDB-4373-8B99-84F712FAD1BA}" type="presParOf" srcId="{5EA96351-FF65-4045-8DC7-301E190EB21E}" destId="{D43C255D-7E01-4C78-812A-E83A9BBC2FC5}" srcOrd="4" destOrd="0" presId="urn:microsoft.com/office/officeart/2005/8/layout/list1"/>
    <dgm:cxn modelId="{3445127E-F867-4A3E-9DD7-178983C6459B}" type="presParOf" srcId="{D43C255D-7E01-4C78-812A-E83A9BBC2FC5}" destId="{67F19825-21D8-4B04-9B38-539C40DB5941}" srcOrd="0" destOrd="0" presId="urn:microsoft.com/office/officeart/2005/8/layout/list1"/>
    <dgm:cxn modelId="{D581AE46-5C53-435E-B767-88D75F71038D}" type="presParOf" srcId="{D43C255D-7E01-4C78-812A-E83A9BBC2FC5}" destId="{B76F5A9D-CC29-4437-B37E-3A82985E845A}" srcOrd="1" destOrd="0" presId="urn:microsoft.com/office/officeart/2005/8/layout/list1"/>
    <dgm:cxn modelId="{C9C6C5D2-0FC5-4949-BEB0-51CA8F0C31B8}" type="presParOf" srcId="{5EA96351-FF65-4045-8DC7-301E190EB21E}" destId="{95E16FEB-0C96-4744-B4B9-D491640DEC50}" srcOrd="5" destOrd="0" presId="urn:microsoft.com/office/officeart/2005/8/layout/list1"/>
    <dgm:cxn modelId="{EF539DF4-9C08-4E90-AB6C-14F24BB3DA9C}" type="presParOf" srcId="{5EA96351-FF65-4045-8DC7-301E190EB21E}" destId="{85D9AA30-5612-4BB9-B6C4-F5101EF26BE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574BF6E-3A8D-443F-84DE-877EAA20BE16}">
      <dgm:prSet phldrT="[Text]" custT="1"/>
      <dgm:spPr>
        <a:ln>
          <a:solidFill>
            <a:schemeClr val="bg1">
              <a:lumMod val="50000"/>
              <a:lumOff val="50000"/>
            </a:schemeClr>
          </a:solidFill>
        </a:ln>
      </dgm:spPr>
      <dgm:t>
        <a:bodyPr/>
        <a:lstStyle/>
        <a:p>
          <a:r>
            <a:rPr lang="en-US" sz="1200" dirty="0">
              <a:latin typeface="Consolas" panose="020B0609020204030204" pitchFamily="49" charset="0"/>
            </a:rPr>
            <a:t>Object</a:t>
          </a:r>
        </a:p>
      </dgm:t>
    </dgm:pt>
    <dgm:pt modelId="{978DDABC-A180-42EA-90DE-68AC5AF2F15D}" type="parTrans" cxnId="{E6EA60F5-353D-4DEE-AD4B-5421D16C3BC4}">
      <dgm:prSet/>
      <dgm:spPr/>
      <dgm:t>
        <a:bodyPr/>
        <a:lstStyle/>
        <a:p>
          <a:endParaRPr lang="en-US"/>
        </a:p>
      </dgm:t>
    </dgm:pt>
    <dgm:pt modelId="{F996652C-D3EE-4D9A-8E0E-D86A8F9397EB}" type="sibTrans" cxnId="{E6EA60F5-353D-4DEE-AD4B-5421D16C3BC4}">
      <dgm:prSet/>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9B1DB847-4E55-4EFC-A72D-47462569AEC1}" type="pres">
      <dgm:prSet presAssocID="{1574BF6E-3A8D-443F-84DE-877EAA20BE16}" presName="hierRoot1" presStyleCnt="0"/>
      <dgm:spPr/>
    </dgm:pt>
    <dgm:pt modelId="{88535BE7-A547-4F13-A074-4BAEF8819A40}" type="pres">
      <dgm:prSet presAssocID="{1574BF6E-3A8D-443F-84DE-877EAA20BE16}" presName="composite" presStyleCnt="0"/>
      <dgm:spPr/>
    </dgm:pt>
    <dgm:pt modelId="{C98E08B2-C725-4678-8E37-F8C696848A12}" type="pres">
      <dgm:prSet presAssocID="{1574BF6E-3A8D-443F-84DE-877EAA20BE16}" presName="background" presStyleLbl="node0" presStyleIdx="0" presStyleCnt="1"/>
      <dgm:spPr>
        <a:solidFill>
          <a:schemeClr val="bg1">
            <a:lumMod val="50000"/>
            <a:lumOff val="50000"/>
          </a:schemeClr>
        </a:solidFill>
      </dgm:spPr>
    </dgm:pt>
    <dgm:pt modelId="{A3B4ADC0-D33E-4701-A80E-B6B674260AB7}" type="pres">
      <dgm:prSet presAssocID="{1574BF6E-3A8D-443F-84DE-877EAA20BE16}" presName="text" presStyleLbl="fgAcc0" presStyleIdx="0" presStyleCnt="1">
        <dgm:presLayoutVars>
          <dgm:chPref val="3"/>
        </dgm:presLayoutVars>
      </dgm:prSet>
      <dgm:spPr/>
    </dgm:pt>
    <dgm:pt modelId="{B32515C5-BB57-4E3D-A661-6D04D4583FC0}" type="pres">
      <dgm:prSet presAssocID="{1574BF6E-3A8D-443F-84DE-877EAA20BE16}" presName="hierChild2" presStyleCnt="0"/>
      <dgm:spPr/>
    </dgm:pt>
    <dgm:pt modelId="{6A0469F9-80D1-43F4-BDB8-64DE03EB9ACB}" type="pres">
      <dgm:prSet presAssocID="{70EE4BD1-7143-4D83-BBC0-86C2380A50AB}" presName="Name10" presStyleLbl="parChTrans1D2" presStyleIdx="0" presStyleCnt="1"/>
      <dgm:spPr/>
    </dgm:pt>
    <dgm:pt modelId="{03D2E770-64D6-41FB-AA50-F352FC12931A}" type="pres">
      <dgm:prSet presAssocID="{59C94B04-C689-4C98-B1EA-437CF48A6731}" presName="hierRoot2" presStyleCnt="0"/>
      <dgm:spPr/>
    </dgm:pt>
    <dgm:pt modelId="{D1A5BC0D-352B-4E97-A383-6E9650CCAD4E}" type="pres">
      <dgm:prSet presAssocID="{59C94B04-C689-4C98-B1EA-437CF48A6731}" presName="composite2" presStyleCnt="0"/>
      <dgm:spPr/>
    </dgm:pt>
    <dgm:pt modelId="{8109A210-BB36-4448-9546-E05BDC33346E}" type="pres">
      <dgm:prSet presAssocID="{59C94B04-C689-4C98-B1EA-437CF48A6731}" presName="background2" presStyleLbl="node2" presStyleIdx="0" presStyleCnt="1"/>
      <dgm:spPr>
        <a:prstGeom prst="ellipse">
          <a:avLst/>
        </a:prstGeom>
      </dgm:spPr>
    </dgm:pt>
    <dgm:pt modelId="{96928D4B-8FD1-4171-9246-C00DF65FC32F}" type="pres">
      <dgm:prSet presAssocID="{59C94B04-C689-4C98-B1EA-437CF48A6731}" presName="text2" presStyleLbl="fgAcc2" presStyleIdx="0" presStyleCnt="1">
        <dgm:presLayoutVars>
          <dgm:chPref val="3"/>
        </dgm:presLayoutVars>
      </dgm:prSet>
      <dgm:spPr>
        <a:prstGeom prst="ellipse">
          <a:avLst/>
        </a:prstGeom>
      </dgm:spPr>
    </dgm:pt>
    <dgm:pt modelId="{8999B82E-D3B7-47D2-9C70-CEFE0A7365EA}" type="pres">
      <dgm:prSet presAssocID="{59C94B04-C689-4C98-B1EA-437CF48A6731}" presName="hierChild3" presStyleCnt="0"/>
      <dgm:spPr/>
    </dgm:pt>
    <dgm:pt modelId="{F5143507-E130-464B-806C-BE83E12878E2}" type="pres">
      <dgm:prSet presAssocID="{3338D6AC-9A90-430F-96E1-3CDCDE6A5725}" presName="Name17" presStyleLbl="parChTrans1D3" presStyleIdx="0" presStyleCnt="1"/>
      <dgm:spPr/>
    </dgm:pt>
    <dgm:pt modelId="{B47911F6-34AD-42B5-AD21-86A3F5C58F53}" type="pres">
      <dgm:prSet presAssocID="{1E9B0D1D-66AC-47FE-8585-D514C2388683}" presName="hierRoot3" presStyleCnt="0"/>
      <dgm:spPr/>
    </dgm:pt>
    <dgm:pt modelId="{0379C6D8-065B-4CFE-9FDF-A3A4480EA01F}" type="pres">
      <dgm:prSet presAssocID="{1E9B0D1D-66AC-47FE-8585-D514C2388683}" presName="composite3" presStyleCnt="0"/>
      <dgm:spPr/>
    </dgm:pt>
    <dgm:pt modelId="{9E3A06A7-FA13-437F-A2A4-91DFA4721B60}" type="pres">
      <dgm:prSet presAssocID="{1E9B0D1D-66AC-47FE-8585-D514C2388683}" presName="background3" presStyleLbl="node3" presStyleIdx="0" presStyleCnt="1"/>
      <dgm:spPr/>
    </dgm:pt>
    <dgm:pt modelId="{D2340EA8-9517-4306-8FA3-61E70F6EDCF0}" type="pres">
      <dgm:prSet presAssocID="{1E9B0D1D-66AC-47FE-8585-D514C2388683}" presName="text3" presStyleLbl="fgAcc3" presStyleIdx="0" presStyleCnt="1">
        <dgm:presLayoutVars>
          <dgm:chPref val="3"/>
        </dgm:presLayoutVars>
      </dgm:prSet>
      <dgm:spPr/>
    </dgm:pt>
    <dgm:pt modelId="{986D31C3-9D7E-43AD-9031-1E52700B44B4}" type="pres">
      <dgm:prSet presAssocID="{1E9B0D1D-66AC-47FE-8585-D514C2388683}" presName="hierChild4" presStyleCnt="0"/>
      <dgm:spPr/>
    </dgm:pt>
  </dgm:ptLst>
  <dgm:cxnLst>
    <dgm:cxn modelId="{A624C70B-E685-4AC5-9497-2D7BC41DF467}" type="presOf" srcId="{3338D6AC-9A90-430F-96E1-3CDCDE6A5725}" destId="{F5143507-E130-464B-806C-BE83E12878E2}" srcOrd="0" destOrd="0" presId="urn:microsoft.com/office/officeart/2005/8/layout/hierarchy1"/>
    <dgm:cxn modelId="{32FB6834-1537-4327-B686-C6A4E7D20278}" type="presOf" srcId="{1574BF6E-3A8D-443F-84DE-877EAA20BE16}" destId="{A3B4ADC0-D33E-4701-A80E-B6B674260AB7}"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02797678-F7D5-4343-B7F3-C2F2DB93B3EA}" type="presOf" srcId="{B72643A2-31C5-4F2B-8925-D818D9A85155}" destId="{91431C5F-1D46-4F42-8EFF-71294F103580}" srcOrd="0" destOrd="0" presId="urn:microsoft.com/office/officeart/2005/8/layout/hierarchy1"/>
    <dgm:cxn modelId="{7005E796-7683-4ACD-ADFE-34F63B1CDF89}" type="presOf" srcId="{1E9B0D1D-66AC-47FE-8585-D514C2388683}" destId="{D2340EA8-9517-4306-8FA3-61E70F6EDCF0}" srcOrd="0" destOrd="0" presId="urn:microsoft.com/office/officeart/2005/8/layout/hierarchy1"/>
    <dgm:cxn modelId="{F1EDB6CC-2BC4-4B53-B811-C2ABBC86953C}" type="presOf" srcId="{70EE4BD1-7143-4D83-BBC0-86C2380A50AB}" destId="{6A0469F9-80D1-43F4-BDB8-64DE03EB9ACB}" srcOrd="0" destOrd="0" presId="urn:microsoft.com/office/officeart/2005/8/layout/hierarchy1"/>
    <dgm:cxn modelId="{F237F7EC-18F7-4825-9987-BDBD502BF6B7}" type="presOf" srcId="{59C94B04-C689-4C98-B1EA-437CF48A6731}" destId="{96928D4B-8FD1-4171-9246-C00DF65FC32F}" srcOrd="0" destOrd="0" presId="urn:microsoft.com/office/officeart/2005/8/layout/hierarchy1"/>
    <dgm:cxn modelId="{76A722ED-1137-4826-8C66-B3DA5739B033}" srcId="{1574BF6E-3A8D-443F-84DE-877EAA20BE16}" destId="{59C94B04-C689-4C98-B1EA-437CF48A6731}" srcOrd="0" destOrd="0" parTransId="{70EE4BD1-7143-4D83-BBC0-86C2380A50AB}" sibTransId="{B5077535-51DA-43AF-8306-C0210FAE773E}"/>
    <dgm:cxn modelId="{E6EA60F5-353D-4DEE-AD4B-5421D16C3BC4}" srcId="{B72643A2-31C5-4F2B-8925-D818D9A85155}" destId="{1574BF6E-3A8D-443F-84DE-877EAA20BE16}" srcOrd="0" destOrd="0" parTransId="{978DDABC-A180-42EA-90DE-68AC5AF2F15D}" sibTransId="{F996652C-D3EE-4D9A-8E0E-D86A8F9397EB}"/>
    <dgm:cxn modelId="{6D3EB35D-5D98-4CE3-9763-BFE378D1BDB8}" type="presParOf" srcId="{91431C5F-1D46-4F42-8EFF-71294F103580}" destId="{9B1DB847-4E55-4EFC-A72D-47462569AEC1}" srcOrd="0" destOrd="0" presId="urn:microsoft.com/office/officeart/2005/8/layout/hierarchy1"/>
    <dgm:cxn modelId="{1C1C0D04-C742-4D88-A89A-C72D52CE5E3A}" type="presParOf" srcId="{9B1DB847-4E55-4EFC-A72D-47462569AEC1}" destId="{88535BE7-A547-4F13-A074-4BAEF8819A40}" srcOrd="0" destOrd="0" presId="urn:microsoft.com/office/officeart/2005/8/layout/hierarchy1"/>
    <dgm:cxn modelId="{CC068E43-A8D8-4A28-B082-0459BF7400C2}" type="presParOf" srcId="{88535BE7-A547-4F13-A074-4BAEF8819A40}" destId="{C98E08B2-C725-4678-8E37-F8C696848A12}" srcOrd="0" destOrd="0" presId="urn:microsoft.com/office/officeart/2005/8/layout/hierarchy1"/>
    <dgm:cxn modelId="{C55F9116-47C2-4DCE-8D0A-56E96164CD98}" type="presParOf" srcId="{88535BE7-A547-4F13-A074-4BAEF8819A40}" destId="{A3B4ADC0-D33E-4701-A80E-B6B674260AB7}" srcOrd="1" destOrd="0" presId="urn:microsoft.com/office/officeart/2005/8/layout/hierarchy1"/>
    <dgm:cxn modelId="{0E13883D-AB34-4C59-AB4A-8F05CE30137E}" type="presParOf" srcId="{9B1DB847-4E55-4EFC-A72D-47462569AEC1}" destId="{B32515C5-BB57-4E3D-A661-6D04D4583FC0}" srcOrd="1" destOrd="0" presId="urn:microsoft.com/office/officeart/2005/8/layout/hierarchy1"/>
    <dgm:cxn modelId="{C97205F6-714A-4560-A00F-7C9DAF3922F7}" type="presParOf" srcId="{B32515C5-BB57-4E3D-A661-6D04D4583FC0}" destId="{6A0469F9-80D1-43F4-BDB8-64DE03EB9ACB}" srcOrd="0" destOrd="0" presId="urn:microsoft.com/office/officeart/2005/8/layout/hierarchy1"/>
    <dgm:cxn modelId="{BF934565-6404-4720-970D-AECF780C1ADB}" type="presParOf" srcId="{B32515C5-BB57-4E3D-A661-6D04D4583FC0}" destId="{03D2E770-64D6-41FB-AA50-F352FC12931A}" srcOrd="1" destOrd="0" presId="urn:microsoft.com/office/officeart/2005/8/layout/hierarchy1"/>
    <dgm:cxn modelId="{7E8063C7-1B15-4D4D-8654-062E4E36B964}" type="presParOf" srcId="{03D2E770-64D6-41FB-AA50-F352FC12931A}" destId="{D1A5BC0D-352B-4E97-A383-6E9650CCAD4E}" srcOrd="0" destOrd="0" presId="urn:microsoft.com/office/officeart/2005/8/layout/hierarchy1"/>
    <dgm:cxn modelId="{69512451-2BB9-4D46-9192-569FD57A4EA2}" type="presParOf" srcId="{D1A5BC0D-352B-4E97-A383-6E9650CCAD4E}" destId="{8109A210-BB36-4448-9546-E05BDC33346E}" srcOrd="0" destOrd="0" presId="urn:microsoft.com/office/officeart/2005/8/layout/hierarchy1"/>
    <dgm:cxn modelId="{658D7548-4F61-4782-A531-22553598C36E}" type="presParOf" srcId="{D1A5BC0D-352B-4E97-A383-6E9650CCAD4E}" destId="{96928D4B-8FD1-4171-9246-C00DF65FC32F}" srcOrd="1" destOrd="0" presId="urn:microsoft.com/office/officeart/2005/8/layout/hierarchy1"/>
    <dgm:cxn modelId="{6904C40C-85EF-4C4B-9E4C-183C0806AF8A}" type="presParOf" srcId="{03D2E770-64D6-41FB-AA50-F352FC12931A}" destId="{8999B82E-D3B7-47D2-9C70-CEFE0A7365EA}" srcOrd="1" destOrd="0" presId="urn:microsoft.com/office/officeart/2005/8/layout/hierarchy1"/>
    <dgm:cxn modelId="{170FD655-E18F-410A-9D42-36E1CB35B6A3}" type="presParOf" srcId="{8999B82E-D3B7-47D2-9C70-CEFE0A7365EA}" destId="{F5143507-E130-464B-806C-BE83E12878E2}" srcOrd="0" destOrd="0" presId="urn:microsoft.com/office/officeart/2005/8/layout/hierarchy1"/>
    <dgm:cxn modelId="{8597114E-9181-4F68-8625-E3344D2AA670}" type="presParOf" srcId="{8999B82E-D3B7-47D2-9C70-CEFE0A7365EA}" destId="{B47911F6-34AD-42B5-AD21-86A3F5C58F53}" srcOrd="1" destOrd="0" presId="urn:microsoft.com/office/officeart/2005/8/layout/hierarchy1"/>
    <dgm:cxn modelId="{31582C64-E1C5-443F-A515-2005BE896293}" type="presParOf" srcId="{B47911F6-34AD-42B5-AD21-86A3F5C58F53}" destId="{0379C6D8-065B-4CFE-9FDF-A3A4480EA01F}" srcOrd="0" destOrd="0" presId="urn:microsoft.com/office/officeart/2005/8/layout/hierarchy1"/>
    <dgm:cxn modelId="{4BB94266-9FF6-4C85-BA60-0B79031FADF2}" type="presParOf" srcId="{0379C6D8-065B-4CFE-9FDF-A3A4480EA01F}" destId="{9E3A06A7-FA13-437F-A2A4-91DFA4721B60}" srcOrd="0" destOrd="0" presId="urn:microsoft.com/office/officeart/2005/8/layout/hierarchy1"/>
    <dgm:cxn modelId="{4F5573DF-7CB1-4D4F-AD88-C52761253975}" type="presParOf" srcId="{0379C6D8-065B-4CFE-9FDF-A3A4480EA01F}" destId="{D2340EA8-9517-4306-8FA3-61E70F6EDCF0}" srcOrd="1" destOrd="0" presId="urn:microsoft.com/office/officeart/2005/8/layout/hierarchy1"/>
    <dgm:cxn modelId="{B72909A2-1883-4BDD-8EF3-FC801511B3C1}" type="presParOf" srcId="{B47911F6-34AD-42B5-AD21-86A3F5C58F53}" destId="{986D31C3-9D7E-43AD-9031-1E52700B44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574BF6E-3A8D-443F-84DE-877EAA20BE16}">
      <dgm:prSet phldrT="[Text]" custT="1"/>
      <dgm:spPr>
        <a:ln>
          <a:solidFill>
            <a:schemeClr val="bg1">
              <a:lumMod val="50000"/>
              <a:lumOff val="50000"/>
            </a:schemeClr>
          </a:solidFill>
        </a:ln>
      </dgm:spPr>
      <dgm:t>
        <a:bodyPr/>
        <a:lstStyle/>
        <a:p>
          <a:r>
            <a:rPr lang="en-US" sz="1200" dirty="0">
              <a:latin typeface="Consolas" panose="020B0609020204030204" pitchFamily="49" charset="0"/>
            </a:rPr>
            <a:t>Object</a:t>
          </a:r>
        </a:p>
      </dgm:t>
    </dgm:pt>
    <dgm:pt modelId="{978DDABC-A180-42EA-90DE-68AC5AF2F15D}" type="parTrans" cxnId="{E6EA60F5-353D-4DEE-AD4B-5421D16C3BC4}">
      <dgm:prSet/>
      <dgm:spPr/>
      <dgm:t>
        <a:bodyPr/>
        <a:lstStyle/>
        <a:p>
          <a:endParaRPr lang="en-US"/>
        </a:p>
      </dgm:t>
    </dgm:pt>
    <dgm:pt modelId="{F996652C-D3EE-4D9A-8E0E-D86A8F9397EB}" type="sibTrans" cxnId="{E6EA60F5-353D-4DEE-AD4B-5421D16C3BC4}">
      <dgm:prSet/>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9B1DB847-4E55-4EFC-A72D-47462569AEC1}" type="pres">
      <dgm:prSet presAssocID="{1574BF6E-3A8D-443F-84DE-877EAA20BE16}" presName="hierRoot1" presStyleCnt="0"/>
      <dgm:spPr/>
    </dgm:pt>
    <dgm:pt modelId="{88535BE7-A547-4F13-A074-4BAEF8819A40}" type="pres">
      <dgm:prSet presAssocID="{1574BF6E-3A8D-443F-84DE-877EAA20BE16}" presName="composite" presStyleCnt="0"/>
      <dgm:spPr/>
    </dgm:pt>
    <dgm:pt modelId="{C98E08B2-C725-4678-8E37-F8C696848A12}" type="pres">
      <dgm:prSet presAssocID="{1574BF6E-3A8D-443F-84DE-877EAA20BE16}" presName="background" presStyleLbl="node0" presStyleIdx="0" presStyleCnt="1"/>
      <dgm:spPr>
        <a:solidFill>
          <a:schemeClr val="bg1">
            <a:lumMod val="50000"/>
            <a:lumOff val="50000"/>
          </a:schemeClr>
        </a:solidFill>
      </dgm:spPr>
    </dgm:pt>
    <dgm:pt modelId="{A3B4ADC0-D33E-4701-A80E-B6B674260AB7}" type="pres">
      <dgm:prSet presAssocID="{1574BF6E-3A8D-443F-84DE-877EAA20BE16}" presName="text" presStyleLbl="fgAcc0" presStyleIdx="0" presStyleCnt="1">
        <dgm:presLayoutVars>
          <dgm:chPref val="3"/>
        </dgm:presLayoutVars>
      </dgm:prSet>
      <dgm:spPr/>
    </dgm:pt>
    <dgm:pt modelId="{B32515C5-BB57-4E3D-A661-6D04D4583FC0}" type="pres">
      <dgm:prSet presAssocID="{1574BF6E-3A8D-443F-84DE-877EAA20BE16}" presName="hierChild2" presStyleCnt="0"/>
      <dgm:spPr/>
    </dgm:pt>
    <dgm:pt modelId="{6A0469F9-80D1-43F4-BDB8-64DE03EB9ACB}" type="pres">
      <dgm:prSet presAssocID="{70EE4BD1-7143-4D83-BBC0-86C2380A50AB}" presName="Name10" presStyleLbl="parChTrans1D2" presStyleIdx="0" presStyleCnt="1"/>
      <dgm:spPr/>
    </dgm:pt>
    <dgm:pt modelId="{03D2E770-64D6-41FB-AA50-F352FC12931A}" type="pres">
      <dgm:prSet presAssocID="{59C94B04-C689-4C98-B1EA-437CF48A6731}" presName="hierRoot2" presStyleCnt="0"/>
      <dgm:spPr/>
    </dgm:pt>
    <dgm:pt modelId="{D1A5BC0D-352B-4E97-A383-6E9650CCAD4E}" type="pres">
      <dgm:prSet presAssocID="{59C94B04-C689-4C98-B1EA-437CF48A6731}" presName="composite2" presStyleCnt="0"/>
      <dgm:spPr/>
    </dgm:pt>
    <dgm:pt modelId="{8109A210-BB36-4448-9546-E05BDC33346E}" type="pres">
      <dgm:prSet presAssocID="{59C94B04-C689-4C98-B1EA-437CF48A6731}" presName="background2" presStyleLbl="node2" presStyleIdx="0" presStyleCnt="1"/>
      <dgm:spPr>
        <a:prstGeom prst="ellipse">
          <a:avLst/>
        </a:prstGeom>
      </dgm:spPr>
    </dgm:pt>
    <dgm:pt modelId="{96928D4B-8FD1-4171-9246-C00DF65FC32F}" type="pres">
      <dgm:prSet presAssocID="{59C94B04-C689-4C98-B1EA-437CF48A6731}" presName="text2" presStyleLbl="fgAcc2" presStyleIdx="0" presStyleCnt="1">
        <dgm:presLayoutVars>
          <dgm:chPref val="3"/>
        </dgm:presLayoutVars>
      </dgm:prSet>
      <dgm:spPr>
        <a:prstGeom prst="ellipse">
          <a:avLst/>
        </a:prstGeom>
      </dgm:spPr>
    </dgm:pt>
    <dgm:pt modelId="{8999B82E-D3B7-47D2-9C70-CEFE0A7365EA}" type="pres">
      <dgm:prSet presAssocID="{59C94B04-C689-4C98-B1EA-437CF48A6731}" presName="hierChild3" presStyleCnt="0"/>
      <dgm:spPr/>
    </dgm:pt>
    <dgm:pt modelId="{F5143507-E130-464B-806C-BE83E12878E2}" type="pres">
      <dgm:prSet presAssocID="{3338D6AC-9A90-430F-96E1-3CDCDE6A5725}" presName="Name17" presStyleLbl="parChTrans1D3" presStyleIdx="0" presStyleCnt="1"/>
      <dgm:spPr/>
    </dgm:pt>
    <dgm:pt modelId="{B47911F6-34AD-42B5-AD21-86A3F5C58F53}" type="pres">
      <dgm:prSet presAssocID="{1E9B0D1D-66AC-47FE-8585-D514C2388683}" presName="hierRoot3" presStyleCnt="0"/>
      <dgm:spPr/>
    </dgm:pt>
    <dgm:pt modelId="{0379C6D8-065B-4CFE-9FDF-A3A4480EA01F}" type="pres">
      <dgm:prSet presAssocID="{1E9B0D1D-66AC-47FE-8585-D514C2388683}" presName="composite3" presStyleCnt="0"/>
      <dgm:spPr/>
    </dgm:pt>
    <dgm:pt modelId="{9E3A06A7-FA13-437F-A2A4-91DFA4721B60}" type="pres">
      <dgm:prSet presAssocID="{1E9B0D1D-66AC-47FE-8585-D514C2388683}" presName="background3" presStyleLbl="node3" presStyleIdx="0" presStyleCnt="1"/>
      <dgm:spPr/>
    </dgm:pt>
    <dgm:pt modelId="{D2340EA8-9517-4306-8FA3-61E70F6EDCF0}" type="pres">
      <dgm:prSet presAssocID="{1E9B0D1D-66AC-47FE-8585-D514C2388683}" presName="text3" presStyleLbl="fgAcc3" presStyleIdx="0" presStyleCnt="1">
        <dgm:presLayoutVars>
          <dgm:chPref val="3"/>
        </dgm:presLayoutVars>
      </dgm:prSet>
      <dgm:spPr/>
    </dgm:pt>
    <dgm:pt modelId="{986D31C3-9D7E-43AD-9031-1E52700B44B4}" type="pres">
      <dgm:prSet presAssocID="{1E9B0D1D-66AC-47FE-8585-D514C2388683}" presName="hierChild4" presStyleCnt="0"/>
      <dgm:spPr/>
    </dgm:pt>
  </dgm:ptLst>
  <dgm:cxnLst>
    <dgm:cxn modelId="{A624C70B-E685-4AC5-9497-2D7BC41DF467}" type="presOf" srcId="{3338D6AC-9A90-430F-96E1-3CDCDE6A5725}" destId="{F5143507-E130-464B-806C-BE83E12878E2}" srcOrd="0" destOrd="0" presId="urn:microsoft.com/office/officeart/2005/8/layout/hierarchy1"/>
    <dgm:cxn modelId="{32FB6834-1537-4327-B686-C6A4E7D20278}" type="presOf" srcId="{1574BF6E-3A8D-443F-84DE-877EAA20BE16}" destId="{A3B4ADC0-D33E-4701-A80E-B6B674260AB7}"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02797678-F7D5-4343-B7F3-C2F2DB93B3EA}" type="presOf" srcId="{B72643A2-31C5-4F2B-8925-D818D9A85155}" destId="{91431C5F-1D46-4F42-8EFF-71294F103580}" srcOrd="0" destOrd="0" presId="urn:microsoft.com/office/officeart/2005/8/layout/hierarchy1"/>
    <dgm:cxn modelId="{7005E796-7683-4ACD-ADFE-34F63B1CDF89}" type="presOf" srcId="{1E9B0D1D-66AC-47FE-8585-D514C2388683}" destId="{D2340EA8-9517-4306-8FA3-61E70F6EDCF0}" srcOrd="0" destOrd="0" presId="urn:microsoft.com/office/officeart/2005/8/layout/hierarchy1"/>
    <dgm:cxn modelId="{F1EDB6CC-2BC4-4B53-B811-C2ABBC86953C}" type="presOf" srcId="{70EE4BD1-7143-4D83-BBC0-86C2380A50AB}" destId="{6A0469F9-80D1-43F4-BDB8-64DE03EB9ACB}" srcOrd="0" destOrd="0" presId="urn:microsoft.com/office/officeart/2005/8/layout/hierarchy1"/>
    <dgm:cxn modelId="{F237F7EC-18F7-4825-9987-BDBD502BF6B7}" type="presOf" srcId="{59C94B04-C689-4C98-B1EA-437CF48A6731}" destId="{96928D4B-8FD1-4171-9246-C00DF65FC32F}" srcOrd="0" destOrd="0" presId="urn:microsoft.com/office/officeart/2005/8/layout/hierarchy1"/>
    <dgm:cxn modelId="{76A722ED-1137-4826-8C66-B3DA5739B033}" srcId="{1574BF6E-3A8D-443F-84DE-877EAA20BE16}" destId="{59C94B04-C689-4C98-B1EA-437CF48A6731}" srcOrd="0" destOrd="0" parTransId="{70EE4BD1-7143-4D83-BBC0-86C2380A50AB}" sibTransId="{B5077535-51DA-43AF-8306-C0210FAE773E}"/>
    <dgm:cxn modelId="{E6EA60F5-353D-4DEE-AD4B-5421D16C3BC4}" srcId="{B72643A2-31C5-4F2B-8925-D818D9A85155}" destId="{1574BF6E-3A8D-443F-84DE-877EAA20BE16}" srcOrd="0" destOrd="0" parTransId="{978DDABC-A180-42EA-90DE-68AC5AF2F15D}" sibTransId="{F996652C-D3EE-4D9A-8E0E-D86A8F9397EB}"/>
    <dgm:cxn modelId="{6D3EB35D-5D98-4CE3-9763-BFE378D1BDB8}" type="presParOf" srcId="{91431C5F-1D46-4F42-8EFF-71294F103580}" destId="{9B1DB847-4E55-4EFC-A72D-47462569AEC1}" srcOrd="0" destOrd="0" presId="urn:microsoft.com/office/officeart/2005/8/layout/hierarchy1"/>
    <dgm:cxn modelId="{1C1C0D04-C742-4D88-A89A-C72D52CE5E3A}" type="presParOf" srcId="{9B1DB847-4E55-4EFC-A72D-47462569AEC1}" destId="{88535BE7-A547-4F13-A074-4BAEF8819A40}" srcOrd="0" destOrd="0" presId="urn:microsoft.com/office/officeart/2005/8/layout/hierarchy1"/>
    <dgm:cxn modelId="{CC068E43-A8D8-4A28-B082-0459BF7400C2}" type="presParOf" srcId="{88535BE7-A547-4F13-A074-4BAEF8819A40}" destId="{C98E08B2-C725-4678-8E37-F8C696848A12}" srcOrd="0" destOrd="0" presId="urn:microsoft.com/office/officeart/2005/8/layout/hierarchy1"/>
    <dgm:cxn modelId="{C55F9116-47C2-4DCE-8D0A-56E96164CD98}" type="presParOf" srcId="{88535BE7-A547-4F13-A074-4BAEF8819A40}" destId="{A3B4ADC0-D33E-4701-A80E-B6B674260AB7}" srcOrd="1" destOrd="0" presId="urn:microsoft.com/office/officeart/2005/8/layout/hierarchy1"/>
    <dgm:cxn modelId="{0E13883D-AB34-4C59-AB4A-8F05CE30137E}" type="presParOf" srcId="{9B1DB847-4E55-4EFC-A72D-47462569AEC1}" destId="{B32515C5-BB57-4E3D-A661-6D04D4583FC0}" srcOrd="1" destOrd="0" presId="urn:microsoft.com/office/officeart/2005/8/layout/hierarchy1"/>
    <dgm:cxn modelId="{C97205F6-714A-4560-A00F-7C9DAF3922F7}" type="presParOf" srcId="{B32515C5-BB57-4E3D-A661-6D04D4583FC0}" destId="{6A0469F9-80D1-43F4-BDB8-64DE03EB9ACB}" srcOrd="0" destOrd="0" presId="urn:microsoft.com/office/officeart/2005/8/layout/hierarchy1"/>
    <dgm:cxn modelId="{BF934565-6404-4720-970D-AECF780C1ADB}" type="presParOf" srcId="{B32515C5-BB57-4E3D-A661-6D04D4583FC0}" destId="{03D2E770-64D6-41FB-AA50-F352FC12931A}" srcOrd="1" destOrd="0" presId="urn:microsoft.com/office/officeart/2005/8/layout/hierarchy1"/>
    <dgm:cxn modelId="{7E8063C7-1B15-4D4D-8654-062E4E36B964}" type="presParOf" srcId="{03D2E770-64D6-41FB-AA50-F352FC12931A}" destId="{D1A5BC0D-352B-4E97-A383-6E9650CCAD4E}" srcOrd="0" destOrd="0" presId="urn:microsoft.com/office/officeart/2005/8/layout/hierarchy1"/>
    <dgm:cxn modelId="{69512451-2BB9-4D46-9192-569FD57A4EA2}" type="presParOf" srcId="{D1A5BC0D-352B-4E97-A383-6E9650CCAD4E}" destId="{8109A210-BB36-4448-9546-E05BDC33346E}" srcOrd="0" destOrd="0" presId="urn:microsoft.com/office/officeart/2005/8/layout/hierarchy1"/>
    <dgm:cxn modelId="{658D7548-4F61-4782-A531-22553598C36E}" type="presParOf" srcId="{D1A5BC0D-352B-4E97-A383-6E9650CCAD4E}" destId="{96928D4B-8FD1-4171-9246-C00DF65FC32F}" srcOrd="1" destOrd="0" presId="urn:microsoft.com/office/officeart/2005/8/layout/hierarchy1"/>
    <dgm:cxn modelId="{6904C40C-85EF-4C4B-9E4C-183C0806AF8A}" type="presParOf" srcId="{03D2E770-64D6-41FB-AA50-F352FC12931A}" destId="{8999B82E-D3B7-47D2-9C70-CEFE0A7365EA}" srcOrd="1" destOrd="0" presId="urn:microsoft.com/office/officeart/2005/8/layout/hierarchy1"/>
    <dgm:cxn modelId="{170FD655-E18F-410A-9D42-36E1CB35B6A3}" type="presParOf" srcId="{8999B82E-D3B7-47D2-9C70-CEFE0A7365EA}" destId="{F5143507-E130-464B-806C-BE83E12878E2}" srcOrd="0" destOrd="0" presId="urn:microsoft.com/office/officeart/2005/8/layout/hierarchy1"/>
    <dgm:cxn modelId="{8597114E-9181-4F68-8625-E3344D2AA670}" type="presParOf" srcId="{8999B82E-D3B7-47D2-9C70-CEFE0A7365EA}" destId="{B47911F6-34AD-42B5-AD21-86A3F5C58F53}" srcOrd="1" destOrd="0" presId="urn:microsoft.com/office/officeart/2005/8/layout/hierarchy1"/>
    <dgm:cxn modelId="{31582C64-E1C5-443F-A515-2005BE896293}" type="presParOf" srcId="{B47911F6-34AD-42B5-AD21-86A3F5C58F53}" destId="{0379C6D8-065B-4CFE-9FDF-A3A4480EA01F}" srcOrd="0" destOrd="0" presId="urn:microsoft.com/office/officeart/2005/8/layout/hierarchy1"/>
    <dgm:cxn modelId="{4BB94266-9FF6-4C85-BA60-0B79031FADF2}" type="presParOf" srcId="{0379C6D8-065B-4CFE-9FDF-A3A4480EA01F}" destId="{9E3A06A7-FA13-437F-A2A4-91DFA4721B60}" srcOrd="0" destOrd="0" presId="urn:microsoft.com/office/officeart/2005/8/layout/hierarchy1"/>
    <dgm:cxn modelId="{4F5573DF-7CB1-4D4F-AD88-C52761253975}" type="presParOf" srcId="{0379C6D8-065B-4CFE-9FDF-A3A4480EA01F}" destId="{D2340EA8-9517-4306-8FA3-61E70F6EDCF0}" srcOrd="1" destOrd="0" presId="urn:microsoft.com/office/officeart/2005/8/layout/hierarchy1"/>
    <dgm:cxn modelId="{B72909A2-1883-4BDD-8EF3-FC801511B3C1}" type="presParOf" srcId="{B47911F6-34AD-42B5-AD21-86A3F5C58F53}" destId="{986D31C3-9D7E-43AD-9031-1E52700B44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45AA635D-4C20-4B71-9E55-A6F25881AB46}">
      <dgm:prSet phldrT="[Text]" custT="1"/>
      <dgm:spPr>
        <a:ln>
          <a:solidFill>
            <a:schemeClr val="bg2"/>
          </a:solidFill>
        </a:ln>
      </dgm:spPr>
      <dgm:t>
        <a:bodyPr/>
        <a:lstStyle/>
        <a:p>
          <a:r>
            <a:rPr lang="en-US" sz="1200" dirty="0">
              <a:latin typeface="Consolas" panose="020B0609020204030204" pitchFamily="49" charset="0"/>
            </a:rPr>
            <a:t>Freezable</a:t>
          </a:r>
        </a:p>
      </dgm:t>
    </dgm:pt>
    <dgm:pt modelId="{A6B6333E-7991-4789-B9ED-C7DC1164A4B3}" type="parTrans" cxnId="{63BCEB1E-0396-4183-958B-67F9B4477E2D}">
      <dgm:prSet/>
      <dgm:spPr/>
      <dgm:t>
        <a:bodyPr/>
        <a:lstStyle/>
        <a:p>
          <a:endParaRPr lang="en-US"/>
        </a:p>
      </dgm:t>
    </dgm:pt>
    <dgm:pt modelId="{50C141B6-4487-43AD-B32D-0252DC6F5CB0}" type="sibTrans" cxnId="{63BCEB1E-0396-4183-958B-67F9B4477E2D}">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4D1C1A3C-995D-487C-840F-BAB0EA7508A2}" type="pres">
      <dgm:prSet presAssocID="{59C94B04-C689-4C98-B1EA-437CF48A6731}" presName="hierRoot1" presStyleCnt="0"/>
      <dgm:spPr/>
    </dgm:pt>
    <dgm:pt modelId="{2637BDA6-DD81-4A7E-B1C9-7852F4933FEA}" type="pres">
      <dgm:prSet presAssocID="{59C94B04-C689-4C98-B1EA-437CF48A6731}" presName="composite" presStyleCnt="0"/>
      <dgm:spPr/>
    </dgm:pt>
    <dgm:pt modelId="{03EEC437-E8E6-4AC8-A457-957EA2FC8466}" type="pres">
      <dgm:prSet presAssocID="{59C94B04-C689-4C98-B1EA-437CF48A6731}" presName="background" presStyleLbl="node0" presStyleIdx="0" presStyleCnt="1"/>
      <dgm:spPr/>
    </dgm:pt>
    <dgm:pt modelId="{6BB49AC0-6C8D-4183-9A43-25BBE29E1792}" type="pres">
      <dgm:prSet presAssocID="{59C94B04-C689-4C98-B1EA-437CF48A6731}" presName="text" presStyleLbl="fgAcc0" presStyleIdx="0" presStyleCnt="1">
        <dgm:presLayoutVars>
          <dgm:chPref val="3"/>
        </dgm:presLayoutVars>
      </dgm:prSet>
      <dgm:spPr/>
    </dgm:pt>
    <dgm:pt modelId="{58A0BC65-7E95-44A4-BC92-F2F8954710AD}" type="pres">
      <dgm:prSet presAssocID="{59C94B04-C689-4C98-B1EA-437CF48A6731}" presName="hierChild2" presStyleCnt="0"/>
      <dgm:spPr/>
    </dgm:pt>
    <dgm:pt modelId="{DA69CE7E-24A3-44D7-A272-7F8974D52AA2}" type="pres">
      <dgm:prSet presAssocID="{3338D6AC-9A90-430F-96E1-3CDCDE6A5725}" presName="Name10" presStyleLbl="parChTrans1D2" presStyleIdx="0" presStyleCnt="1"/>
      <dgm:spPr/>
    </dgm:pt>
    <dgm:pt modelId="{A7E5A70F-CE65-4CEC-8CA6-F7C703DDEA07}" type="pres">
      <dgm:prSet presAssocID="{1E9B0D1D-66AC-47FE-8585-D514C2388683}" presName="hierRoot2" presStyleCnt="0"/>
      <dgm:spPr/>
    </dgm:pt>
    <dgm:pt modelId="{9510152F-6A55-44D0-B6A9-2BB295976D66}" type="pres">
      <dgm:prSet presAssocID="{1E9B0D1D-66AC-47FE-8585-D514C2388683}" presName="composite2" presStyleCnt="0"/>
      <dgm:spPr/>
    </dgm:pt>
    <dgm:pt modelId="{5913CAB8-7DCD-4E63-8978-2DAE04D4E0F3}" type="pres">
      <dgm:prSet presAssocID="{1E9B0D1D-66AC-47FE-8585-D514C2388683}" presName="background2" presStyleLbl="node2" presStyleIdx="0" presStyleCnt="1"/>
      <dgm:spPr/>
    </dgm:pt>
    <dgm:pt modelId="{14459DF2-79F8-4A7E-9904-83267A69F7A5}" type="pres">
      <dgm:prSet presAssocID="{1E9B0D1D-66AC-47FE-8585-D514C2388683}" presName="text2" presStyleLbl="fgAcc2" presStyleIdx="0" presStyleCnt="1">
        <dgm:presLayoutVars>
          <dgm:chPref val="3"/>
        </dgm:presLayoutVars>
      </dgm:prSet>
      <dgm:spPr/>
    </dgm:pt>
    <dgm:pt modelId="{C1DBD5D8-A8B0-4796-8427-51720DB06E1E}" type="pres">
      <dgm:prSet presAssocID="{1E9B0D1D-66AC-47FE-8585-D514C2388683}" presName="hierChild3" presStyleCnt="0"/>
      <dgm:spPr/>
    </dgm:pt>
    <dgm:pt modelId="{6605F950-A81B-4CA3-8DC9-FD5F302D7612}" type="pres">
      <dgm:prSet presAssocID="{A6B6333E-7991-4789-B9ED-C7DC1164A4B3}" presName="Name17" presStyleLbl="parChTrans1D3" presStyleIdx="0" presStyleCnt="1"/>
      <dgm:spPr/>
    </dgm:pt>
    <dgm:pt modelId="{FA0AA8EA-B814-4B16-B011-1B401975B696}" type="pres">
      <dgm:prSet presAssocID="{45AA635D-4C20-4B71-9E55-A6F25881AB46}" presName="hierRoot3" presStyleCnt="0"/>
      <dgm:spPr/>
    </dgm:pt>
    <dgm:pt modelId="{37896C32-7434-4AA7-8BE0-3A3392D0EFAD}" type="pres">
      <dgm:prSet presAssocID="{45AA635D-4C20-4B71-9E55-A6F25881AB46}" presName="composite3" presStyleCnt="0"/>
      <dgm:spPr/>
    </dgm:pt>
    <dgm:pt modelId="{88F8113B-6723-4567-822E-0FF645109430}" type="pres">
      <dgm:prSet presAssocID="{45AA635D-4C20-4B71-9E55-A6F25881AB46}" presName="background3" presStyleLbl="node3" presStyleIdx="0" presStyleCnt="1"/>
      <dgm:spPr>
        <a:solidFill>
          <a:schemeClr val="bg2"/>
        </a:solidFill>
      </dgm:spPr>
    </dgm:pt>
    <dgm:pt modelId="{5EFF7A1B-87A5-43A0-953D-88D17676478F}" type="pres">
      <dgm:prSet presAssocID="{45AA635D-4C20-4B71-9E55-A6F25881AB46}" presName="text3" presStyleLbl="fgAcc3" presStyleIdx="0" presStyleCnt="1">
        <dgm:presLayoutVars>
          <dgm:chPref val="3"/>
        </dgm:presLayoutVars>
      </dgm:prSet>
      <dgm:spPr/>
    </dgm:pt>
    <dgm:pt modelId="{C718B903-EA5A-4B97-92CA-4CC5E821D38E}" type="pres">
      <dgm:prSet presAssocID="{45AA635D-4C20-4B71-9E55-A6F25881AB46}" presName="hierChild4" presStyleCnt="0"/>
      <dgm:spPr/>
    </dgm:pt>
  </dgm:ptLst>
  <dgm:cxnLst>
    <dgm:cxn modelId="{D0F63D13-15E1-40CA-A11C-4DFAF08AB938}" type="presOf" srcId="{A6B6333E-7991-4789-B9ED-C7DC1164A4B3}" destId="{6605F950-A81B-4CA3-8DC9-FD5F302D7612}" srcOrd="0" destOrd="0" presId="urn:microsoft.com/office/officeart/2005/8/layout/hierarchy1"/>
    <dgm:cxn modelId="{6047C115-E2E8-4AAE-9317-466F27FBF6A0}" type="presOf" srcId="{59C94B04-C689-4C98-B1EA-437CF48A6731}" destId="{6BB49AC0-6C8D-4183-9A43-25BBE29E1792}" srcOrd="0" destOrd="0" presId="urn:microsoft.com/office/officeart/2005/8/layout/hierarchy1"/>
    <dgm:cxn modelId="{63BCEB1E-0396-4183-958B-67F9B4477E2D}" srcId="{1E9B0D1D-66AC-47FE-8585-D514C2388683}" destId="{45AA635D-4C20-4B71-9E55-A6F25881AB46}" srcOrd="0" destOrd="0" parTransId="{A6B6333E-7991-4789-B9ED-C7DC1164A4B3}" sibTransId="{50C141B6-4487-43AD-B32D-0252DC6F5CB0}"/>
    <dgm:cxn modelId="{F6245B38-5021-49AC-B12D-7F703669B481}" type="presOf" srcId="{45AA635D-4C20-4B71-9E55-A6F25881AB46}" destId="{5EFF7A1B-87A5-43A0-953D-88D17676478F}" srcOrd="0" destOrd="0" presId="urn:microsoft.com/office/officeart/2005/8/layout/hierarchy1"/>
    <dgm:cxn modelId="{E9603240-A51E-4681-89CB-0B07B605A51B}" type="presOf" srcId="{1E9B0D1D-66AC-47FE-8585-D514C2388683}" destId="{14459DF2-79F8-4A7E-9904-83267A69F7A5}"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02797678-F7D5-4343-B7F3-C2F2DB93B3EA}" type="presOf" srcId="{B72643A2-31C5-4F2B-8925-D818D9A85155}" destId="{91431C5F-1D46-4F42-8EFF-71294F103580}" srcOrd="0" destOrd="0" presId="urn:microsoft.com/office/officeart/2005/8/layout/hierarchy1"/>
    <dgm:cxn modelId="{C35DC7A4-4244-47B9-B328-0842DFC4C2CA}" type="presOf" srcId="{3338D6AC-9A90-430F-96E1-3CDCDE6A5725}" destId="{DA69CE7E-24A3-44D7-A272-7F8974D52AA2}"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4D93C06D-E27C-4633-AE84-903AF5E822BD}" type="presParOf" srcId="{91431C5F-1D46-4F42-8EFF-71294F103580}" destId="{4D1C1A3C-995D-487C-840F-BAB0EA7508A2}" srcOrd="0" destOrd="0" presId="urn:microsoft.com/office/officeart/2005/8/layout/hierarchy1"/>
    <dgm:cxn modelId="{98AEC411-DD43-432E-945C-A421D0958FBE}" type="presParOf" srcId="{4D1C1A3C-995D-487C-840F-BAB0EA7508A2}" destId="{2637BDA6-DD81-4A7E-B1C9-7852F4933FEA}" srcOrd="0" destOrd="0" presId="urn:microsoft.com/office/officeart/2005/8/layout/hierarchy1"/>
    <dgm:cxn modelId="{618C0C3E-D9BB-48C9-ABB3-B8974EA6BF85}" type="presParOf" srcId="{2637BDA6-DD81-4A7E-B1C9-7852F4933FEA}" destId="{03EEC437-E8E6-4AC8-A457-957EA2FC8466}" srcOrd="0" destOrd="0" presId="urn:microsoft.com/office/officeart/2005/8/layout/hierarchy1"/>
    <dgm:cxn modelId="{901E5E82-D4AC-4BF7-8FA1-88630E98E173}" type="presParOf" srcId="{2637BDA6-DD81-4A7E-B1C9-7852F4933FEA}" destId="{6BB49AC0-6C8D-4183-9A43-25BBE29E1792}" srcOrd="1" destOrd="0" presId="urn:microsoft.com/office/officeart/2005/8/layout/hierarchy1"/>
    <dgm:cxn modelId="{54895F22-6250-4620-A0C1-F52295D25B79}" type="presParOf" srcId="{4D1C1A3C-995D-487C-840F-BAB0EA7508A2}" destId="{58A0BC65-7E95-44A4-BC92-F2F8954710AD}" srcOrd="1" destOrd="0" presId="urn:microsoft.com/office/officeart/2005/8/layout/hierarchy1"/>
    <dgm:cxn modelId="{B300E106-5700-4F29-95D0-81B656101D78}" type="presParOf" srcId="{58A0BC65-7E95-44A4-BC92-F2F8954710AD}" destId="{DA69CE7E-24A3-44D7-A272-7F8974D52AA2}" srcOrd="0" destOrd="0" presId="urn:microsoft.com/office/officeart/2005/8/layout/hierarchy1"/>
    <dgm:cxn modelId="{86470E6C-8B4F-41C3-995D-AEC41A4B2CA2}" type="presParOf" srcId="{58A0BC65-7E95-44A4-BC92-F2F8954710AD}" destId="{A7E5A70F-CE65-4CEC-8CA6-F7C703DDEA07}" srcOrd="1" destOrd="0" presId="urn:microsoft.com/office/officeart/2005/8/layout/hierarchy1"/>
    <dgm:cxn modelId="{0CC46311-E094-46CE-B3BF-0B8FD3FC317F}" type="presParOf" srcId="{A7E5A70F-CE65-4CEC-8CA6-F7C703DDEA07}" destId="{9510152F-6A55-44D0-B6A9-2BB295976D66}" srcOrd="0" destOrd="0" presId="urn:microsoft.com/office/officeart/2005/8/layout/hierarchy1"/>
    <dgm:cxn modelId="{08C92619-0A64-4402-99E1-8CB4D23A2623}" type="presParOf" srcId="{9510152F-6A55-44D0-B6A9-2BB295976D66}" destId="{5913CAB8-7DCD-4E63-8978-2DAE04D4E0F3}" srcOrd="0" destOrd="0" presId="urn:microsoft.com/office/officeart/2005/8/layout/hierarchy1"/>
    <dgm:cxn modelId="{B24F6980-CEB3-4E52-ADE1-9924C27CA21D}" type="presParOf" srcId="{9510152F-6A55-44D0-B6A9-2BB295976D66}" destId="{14459DF2-79F8-4A7E-9904-83267A69F7A5}" srcOrd="1" destOrd="0" presId="urn:microsoft.com/office/officeart/2005/8/layout/hierarchy1"/>
    <dgm:cxn modelId="{BD190DF6-51BA-4ADB-9FC5-D51407F226CC}" type="presParOf" srcId="{A7E5A70F-CE65-4CEC-8CA6-F7C703DDEA07}" destId="{C1DBD5D8-A8B0-4796-8427-51720DB06E1E}" srcOrd="1" destOrd="0" presId="urn:microsoft.com/office/officeart/2005/8/layout/hierarchy1"/>
    <dgm:cxn modelId="{6F2BA351-6142-44D2-ABE1-C61F27E6A764}" type="presParOf" srcId="{C1DBD5D8-A8B0-4796-8427-51720DB06E1E}" destId="{6605F950-A81B-4CA3-8DC9-FD5F302D7612}" srcOrd="0" destOrd="0" presId="urn:microsoft.com/office/officeart/2005/8/layout/hierarchy1"/>
    <dgm:cxn modelId="{9431B707-2203-4295-A995-AE0F18CF8095}" type="presParOf" srcId="{C1DBD5D8-A8B0-4796-8427-51720DB06E1E}" destId="{FA0AA8EA-B814-4B16-B011-1B401975B696}" srcOrd="1" destOrd="0" presId="urn:microsoft.com/office/officeart/2005/8/layout/hierarchy1"/>
    <dgm:cxn modelId="{81B05D18-FBE2-4591-AC25-771729DAC37E}" type="presParOf" srcId="{FA0AA8EA-B814-4B16-B011-1B401975B696}" destId="{37896C32-7434-4AA7-8BE0-3A3392D0EFAD}" srcOrd="0" destOrd="0" presId="urn:microsoft.com/office/officeart/2005/8/layout/hierarchy1"/>
    <dgm:cxn modelId="{1469B31D-0085-4669-9AE7-0774B0C4E0DB}" type="presParOf" srcId="{37896C32-7434-4AA7-8BE0-3A3392D0EFAD}" destId="{88F8113B-6723-4567-822E-0FF645109430}" srcOrd="0" destOrd="0" presId="urn:microsoft.com/office/officeart/2005/8/layout/hierarchy1"/>
    <dgm:cxn modelId="{D110AE83-0196-4B37-B5B5-CBFA42108B42}" type="presParOf" srcId="{37896C32-7434-4AA7-8BE0-3A3392D0EFAD}" destId="{5EFF7A1B-87A5-43A0-953D-88D17676478F}" srcOrd="1" destOrd="0" presId="urn:microsoft.com/office/officeart/2005/8/layout/hierarchy1"/>
    <dgm:cxn modelId="{47DD4FD4-D72E-4FFD-AE11-5F52C9E8C67A}" type="presParOf" srcId="{FA0AA8EA-B814-4B16-B011-1B401975B696}" destId="{C718B903-EA5A-4B97-92CA-4CC5E821D3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2643A2-31C5-4F2B-8925-D818D9A8515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C94B04-C689-4C98-B1EA-437CF48A6731}">
      <dgm:prSet phldrT="[Text]" custT="1"/>
      <dgm:spPr/>
      <dgm:t>
        <a:bodyPr/>
        <a:lstStyle/>
        <a:p>
          <a:r>
            <a:rPr lang="en-US" sz="1200" dirty="0">
              <a:latin typeface="Consolas" panose="020B0609020204030204" pitchFamily="49" charset="0"/>
            </a:rPr>
            <a:t>Dispatcher</a:t>
          </a:r>
          <a:br>
            <a:rPr lang="en-US" sz="1200" dirty="0">
              <a:latin typeface="Consolas" panose="020B0609020204030204" pitchFamily="49" charset="0"/>
            </a:rPr>
          </a:br>
          <a:r>
            <a:rPr lang="en-US" sz="1200" dirty="0">
              <a:latin typeface="Consolas" panose="020B0609020204030204" pitchFamily="49" charset="0"/>
            </a:rPr>
            <a:t>Object</a:t>
          </a:r>
        </a:p>
      </dgm:t>
    </dgm:pt>
    <dgm:pt modelId="{70EE4BD1-7143-4D83-BBC0-86C2380A50AB}" type="parTrans" cxnId="{76A722ED-1137-4826-8C66-B3DA5739B033}">
      <dgm:prSet/>
      <dgm:spPr/>
      <dgm:t>
        <a:bodyPr/>
        <a:lstStyle/>
        <a:p>
          <a:endParaRPr lang="en-US"/>
        </a:p>
      </dgm:t>
    </dgm:pt>
    <dgm:pt modelId="{B5077535-51DA-43AF-8306-C0210FAE773E}" type="sibTrans" cxnId="{76A722ED-1137-4826-8C66-B3DA5739B033}">
      <dgm:prSet/>
      <dgm:spPr/>
      <dgm:t>
        <a:bodyPr/>
        <a:lstStyle/>
        <a:p>
          <a:endParaRPr lang="en-US"/>
        </a:p>
      </dgm:t>
    </dgm:pt>
    <dgm:pt modelId="{1E9B0D1D-66AC-47FE-8585-D514C2388683}">
      <dgm:prSet phldrT="[Text]" custT="1"/>
      <dgm:spPr/>
      <dgm:t>
        <a:bodyPr/>
        <a:lstStyle/>
        <a:p>
          <a:r>
            <a:rPr lang="en-US" sz="1200" dirty="0">
              <a:latin typeface="Consolas" panose="020B0609020204030204" pitchFamily="49" charset="0"/>
            </a:rPr>
            <a:t>Dependency</a:t>
          </a:r>
          <a:br>
            <a:rPr lang="en-US" sz="1200" dirty="0">
              <a:latin typeface="Consolas" panose="020B0609020204030204" pitchFamily="49" charset="0"/>
            </a:rPr>
          </a:br>
          <a:r>
            <a:rPr lang="en-US" sz="1200" dirty="0">
              <a:latin typeface="Consolas" panose="020B0609020204030204" pitchFamily="49" charset="0"/>
            </a:rPr>
            <a:t>Object</a:t>
          </a:r>
        </a:p>
      </dgm:t>
    </dgm:pt>
    <dgm:pt modelId="{3338D6AC-9A90-430F-96E1-3CDCDE6A5725}" type="parTrans" cxnId="{CD5D3F67-9AE1-429A-A80F-80C7CA779E88}">
      <dgm:prSet/>
      <dgm:spPr/>
      <dgm:t>
        <a:bodyPr/>
        <a:lstStyle/>
        <a:p>
          <a:endParaRPr lang="en-US"/>
        </a:p>
      </dgm:t>
    </dgm:pt>
    <dgm:pt modelId="{6558D9DA-D8F6-4FC6-A6F4-3AFE07DB80DB}" type="sibTrans" cxnId="{CD5D3F67-9AE1-429A-A80F-80C7CA779E88}">
      <dgm:prSet/>
      <dgm:spPr/>
      <dgm:t>
        <a:bodyPr/>
        <a:lstStyle/>
        <a:p>
          <a:endParaRPr lang="en-US"/>
        </a:p>
      </dgm:t>
    </dgm:pt>
    <dgm:pt modelId="{9183D4E7-F776-4853-A486-F9BA1A62128D}">
      <dgm:prSet phldrT="[Text]" custT="1"/>
      <dgm:spPr>
        <a:ln>
          <a:solidFill>
            <a:schemeClr val="accent2"/>
          </a:solidFill>
        </a:ln>
      </dgm:spPr>
      <dgm:t>
        <a:bodyPr/>
        <a:lstStyle/>
        <a:p>
          <a:r>
            <a:rPr lang="en-US" sz="1200" dirty="0">
              <a:latin typeface="Consolas" panose="020B0609020204030204" pitchFamily="49" charset="0"/>
            </a:rPr>
            <a:t>Visual</a:t>
          </a:r>
        </a:p>
      </dgm:t>
    </dgm:pt>
    <dgm:pt modelId="{A0D85C7B-1EB7-4B78-BCF8-A7635AAAEBF9}" type="parTrans" cxnId="{5BECB816-05EC-410E-B164-D2D60A2913AC}">
      <dgm:prSet/>
      <dgm:spPr/>
      <dgm:t>
        <a:bodyPr/>
        <a:lstStyle/>
        <a:p>
          <a:endParaRPr lang="en-US"/>
        </a:p>
      </dgm:t>
    </dgm:pt>
    <dgm:pt modelId="{050D4A33-AF8A-41AC-B7BE-D1691B7B8774}" type="sibTrans" cxnId="{5BECB816-05EC-410E-B164-D2D60A2913AC}">
      <dgm:prSet/>
      <dgm:spPr/>
      <dgm:t>
        <a:bodyPr/>
        <a:lstStyle/>
        <a:p>
          <a:endParaRPr lang="en-US"/>
        </a:p>
      </dgm:t>
    </dgm:pt>
    <dgm:pt modelId="{DD442C9F-3586-4FB4-9B01-716A3E9BAC82}">
      <dgm:prSet phldrT="[Text]" custT="1"/>
      <dgm:spPr>
        <a:ln>
          <a:solidFill>
            <a:schemeClr val="accent2"/>
          </a:solidFill>
        </a:ln>
      </dgm:spPr>
      <dgm:t>
        <a:bodyPr/>
        <a:lstStyle/>
        <a:p>
          <a:r>
            <a:rPr lang="en-US" sz="1200" dirty="0" err="1">
              <a:latin typeface="Consolas" panose="020B0609020204030204" pitchFamily="49" charset="0"/>
            </a:rPr>
            <a:t>UIElement</a:t>
          </a:r>
          <a:endParaRPr lang="en-US" sz="1200" dirty="0">
            <a:latin typeface="Consolas" panose="020B0609020204030204" pitchFamily="49" charset="0"/>
          </a:endParaRPr>
        </a:p>
      </dgm:t>
    </dgm:pt>
    <dgm:pt modelId="{197C0697-D030-4E33-84D4-914199B16629}" type="parTrans" cxnId="{682D37F9-FF06-4D0D-8C30-EDDA0C7BFEDC}">
      <dgm:prSet/>
      <dgm:spPr/>
      <dgm:t>
        <a:bodyPr/>
        <a:lstStyle/>
        <a:p>
          <a:endParaRPr lang="en-US"/>
        </a:p>
      </dgm:t>
    </dgm:pt>
    <dgm:pt modelId="{79BCCE30-7471-4437-B166-99D684D835AE}" type="sibTrans" cxnId="{682D37F9-FF06-4D0D-8C30-EDDA0C7BFEDC}">
      <dgm:prSet/>
      <dgm:spPr/>
      <dgm:t>
        <a:bodyPr/>
        <a:lstStyle/>
        <a:p>
          <a:endParaRPr lang="en-US"/>
        </a:p>
      </dgm:t>
    </dgm:pt>
    <dgm:pt modelId="{419705E4-FE84-4815-9508-5DB595124B41}">
      <dgm:prSet phldrT="[Text]" custT="1"/>
      <dgm:spPr>
        <a:ln>
          <a:solidFill>
            <a:schemeClr val="accent2"/>
          </a:solidFill>
        </a:ln>
      </dgm:spPr>
      <dgm:t>
        <a:bodyPr/>
        <a:lstStyle/>
        <a:p>
          <a:r>
            <a:rPr lang="en-US" sz="1200" dirty="0">
              <a:latin typeface="Consolas" panose="020B0609020204030204" pitchFamily="49" charset="0"/>
            </a:rPr>
            <a:t>Framework</a:t>
          </a:r>
          <a:br>
            <a:rPr lang="en-US" sz="1200" dirty="0">
              <a:latin typeface="Consolas" panose="020B0609020204030204" pitchFamily="49" charset="0"/>
            </a:rPr>
          </a:br>
          <a:r>
            <a:rPr lang="en-US" sz="1200" dirty="0">
              <a:latin typeface="Consolas" panose="020B0609020204030204" pitchFamily="49" charset="0"/>
            </a:rPr>
            <a:t>Element</a:t>
          </a:r>
        </a:p>
      </dgm:t>
    </dgm:pt>
    <dgm:pt modelId="{FCC5D883-8B7F-46F4-BEF9-7039D47D598C}" type="parTrans" cxnId="{B9CE600F-7535-41CB-A9A3-1EEBFEE7196A}">
      <dgm:prSet/>
      <dgm:spPr/>
      <dgm:t>
        <a:bodyPr/>
        <a:lstStyle/>
        <a:p>
          <a:endParaRPr lang="en-US"/>
        </a:p>
      </dgm:t>
    </dgm:pt>
    <dgm:pt modelId="{8FB3A015-7644-49E7-A3A0-5CE7B479707E}" type="sibTrans" cxnId="{B9CE600F-7535-41CB-A9A3-1EEBFEE7196A}">
      <dgm:prSet/>
      <dgm:spPr/>
      <dgm:t>
        <a:bodyPr/>
        <a:lstStyle/>
        <a:p>
          <a:endParaRPr lang="en-US"/>
        </a:p>
      </dgm:t>
    </dgm:pt>
    <dgm:pt modelId="{F3BA55F0-9709-49CF-8E41-C1E54E36589A}">
      <dgm:prSet phldrT="[Text]" custT="1"/>
      <dgm:spPr>
        <a:ln>
          <a:solidFill>
            <a:schemeClr val="accent2"/>
          </a:solidFill>
        </a:ln>
      </dgm:spPr>
      <dgm:t>
        <a:bodyPr/>
        <a:lstStyle/>
        <a:p>
          <a:r>
            <a:rPr lang="en-US" sz="1200" dirty="0">
              <a:latin typeface="Consolas" panose="020B0609020204030204" pitchFamily="49" charset="0"/>
            </a:rPr>
            <a:t>Shape</a:t>
          </a:r>
        </a:p>
      </dgm:t>
    </dgm:pt>
    <dgm:pt modelId="{AEF88231-2DA7-4AEF-9623-0BFA4E38B1D2}" type="parTrans" cxnId="{DE733F43-D924-49D2-8E16-CAEABE852A27}">
      <dgm:prSet/>
      <dgm:spPr/>
      <dgm:t>
        <a:bodyPr/>
        <a:lstStyle/>
        <a:p>
          <a:endParaRPr lang="en-US"/>
        </a:p>
      </dgm:t>
    </dgm:pt>
    <dgm:pt modelId="{9504B672-856B-4C1A-9D98-DCE84E881656}" type="sibTrans" cxnId="{DE733F43-D924-49D2-8E16-CAEABE852A27}">
      <dgm:prSet/>
      <dgm:spPr/>
      <dgm:t>
        <a:bodyPr/>
        <a:lstStyle/>
        <a:p>
          <a:endParaRPr lang="en-US"/>
        </a:p>
      </dgm:t>
    </dgm:pt>
    <dgm:pt modelId="{64D0DB64-5E57-46A9-8FCD-7EA8FB20A760}">
      <dgm:prSet phldrT="[Text]" custT="1"/>
      <dgm:spPr>
        <a:ln>
          <a:solidFill>
            <a:schemeClr val="accent2"/>
          </a:solidFill>
        </a:ln>
      </dgm:spPr>
      <dgm:t>
        <a:bodyPr/>
        <a:lstStyle/>
        <a:p>
          <a:r>
            <a:rPr lang="en-US" sz="1200" dirty="0">
              <a:latin typeface="Consolas" panose="020B0609020204030204" pitchFamily="49" charset="0"/>
            </a:rPr>
            <a:t>Control</a:t>
          </a:r>
        </a:p>
      </dgm:t>
    </dgm:pt>
    <dgm:pt modelId="{F6BD6F66-16A1-4A6A-A19D-38728877FE67}" type="parTrans" cxnId="{301BE1B3-7A8D-41AD-A836-353027B0C691}">
      <dgm:prSet/>
      <dgm:spPr/>
      <dgm:t>
        <a:bodyPr/>
        <a:lstStyle/>
        <a:p>
          <a:endParaRPr lang="en-US"/>
        </a:p>
      </dgm:t>
    </dgm:pt>
    <dgm:pt modelId="{49E095E3-80B9-4781-BD59-5870FA6042E1}" type="sibTrans" cxnId="{301BE1B3-7A8D-41AD-A836-353027B0C691}">
      <dgm:prSet/>
      <dgm:spPr/>
      <dgm:t>
        <a:bodyPr/>
        <a:lstStyle/>
        <a:p>
          <a:endParaRPr lang="en-US"/>
        </a:p>
      </dgm:t>
    </dgm:pt>
    <dgm:pt modelId="{C34E474F-1448-43AD-986D-D59F6734C8B5}">
      <dgm:prSet phldrT="[Text]" custT="1"/>
      <dgm:spPr>
        <a:ln>
          <a:solidFill>
            <a:schemeClr val="accent2"/>
          </a:solidFill>
        </a:ln>
      </dgm:spPr>
      <dgm:t>
        <a:bodyPr/>
        <a:lstStyle/>
        <a:p>
          <a:r>
            <a:rPr lang="en-US" sz="1200" dirty="0">
              <a:latin typeface="Consolas" panose="020B0609020204030204" pitchFamily="49" charset="0"/>
            </a:rPr>
            <a:t>Panel</a:t>
          </a:r>
        </a:p>
      </dgm:t>
    </dgm:pt>
    <dgm:pt modelId="{A087DD8E-E6FB-4F11-BB03-60110A0FC51B}" type="parTrans" cxnId="{C4824DC1-81D4-42A4-BDB8-C31DC07D727B}">
      <dgm:prSet/>
      <dgm:spPr/>
      <dgm:t>
        <a:bodyPr/>
        <a:lstStyle/>
        <a:p>
          <a:endParaRPr lang="en-US"/>
        </a:p>
      </dgm:t>
    </dgm:pt>
    <dgm:pt modelId="{4D5D5054-1C30-4D1E-A0BE-D8E1823B03B1}" type="sibTrans" cxnId="{C4824DC1-81D4-42A4-BDB8-C31DC07D727B}">
      <dgm:prSet/>
      <dgm:spPr/>
      <dgm:t>
        <a:bodyPr/>
        <a:lstStyle/>
        <a:p>
          <a:endParaRPr lang="en-US"/>
        </a:p>
      </dgm:t>
    </dgm:pt>
    <dgm:pt modelId="{50921780-7624-43B2-99D4-8395B74DE599}">
      <dgm:prSet phldrT="[Text]" custT="1"/>
      <dgm:spPr>
        <a:ln>
          <a:solidFill>
            <a:schemeClr val="accent2"/>
          </a:solidFill>
        </a:ln>
      </dgm:spPr>
      <dgm:t>
        <a:bodyPr/>
        <a:lstStyle/>
        <a:p>
          <a:r>
            <a:rPr lang="en-US" sz="1200" dirty="0">
              <a:latin typeface="Consolas" panose="020B0609020204030204" pitchFamily="49" charset="0"/>
            </a:rPr>
            <a:t>Content</a:t>
          </a:r>
          <a:br>
            <a:rPr lang="en-US" sz="1200" dirty="0">
              <a:latin typeface="Consolas" panose="020B0609020204030204" pitchFamily="49" charset="0"/>
            </a:rPr>
          </a:br>
          <a:r>
            <a:rPr lang="en-US" sz="1200" dirty="0">
              <a:latin typeface="Consolas" panose="020B0609020204030204" pitchFamily="49" charset="0"/>
            </a:rPr>
            <a:t>Control</a:t>
          </a:r>
        </a:p>
      </dgm:t>
    </dgm:pt>
    <dgm:pt modelId="{3EE0B836-781D-4AEF-9FAB-E8CF93129839}" type="parTrans" cxnId="{079D8652-778B-48AD-A068-DC519BC5C44C}">
      <dgm:prSet/>
      <dgm:spPr/>
      <dgm:t>
        <a:bodyPr/>
        <a:lstStyle/>
        <a:p>
          <a:endParaRPr lang="en-US"/>
        </a:p>
      </dgm:t>
    </dgm:pt>
    <dgm:pt modelId="{A71AC3F6-7F1A-4FA9-B948-22AE5C8201D1}" type="sibTrans" cxnId="{079D8652-778B-48AD-A068-DC519BC5C44C}">
      <dgm:prSet/>
      <dgm:spPr/>
      <dgm:t>
        <a:bodyPr/>
        <a:lstStyle/>
        <a:p>
          <a:endParaRPr lang="en-US"/>
        </a:p>
      </dgm:t>
    </dgm:pt>
    <dgm:pt modelId="{E0BC659C-B191-4113-A001-0F828A9C6F86}">
      <dgm:prSet phldrT="[Text]" custT="1"/>
      <dgm:spPr>
        <a:ln>
          <a:solidFill>
            <a:schemeClr val="accent2"/>
          </a:solidFill>
        </a:ln>
      </dgm:spPr>
      <dgm:t>
        <a:bodyPr/>
        <a:lstStyle/>
        <a:p>
          <a:r>
            <a:rPr lang="en-US" sz="1200" dirty="0">
              <a:latin typeface="Consolas" panose="020B0609020204030204" pitchFamily="49" charset="0"/>
            </a:rPr>
            <a:t>Items</a:t>
          </a:r>
          <a:br>
            <a:rPr lang="en-US" sz="1200" dirty="0">
              <a:latin typeface="Consolas" panose="020B0609020204030204" pitchFamily="49" charset="0"/>
            </a:rPr>
          </a:br>
          <a:r>
            <a:rPr lang="en-US" sz="1200" dirty="0">
              <a:latin typeface="Consolas" panose="020B0609020204030204" pitchFamily="49" charset="0"/>
            </a:rPr>
            <a:t>Control</a:t>
          </a:r>
        </a:p>
      </dgm:t>
    </dgm:pt>
    <dgm:pt modelId="{6E6C0E70-9D42-44D0-A36E-E566F19FC6AB}" type="parTrans" cxnId="{B7F588AD-D7F3-4192-AF53-49DFE9D698AE}">
      <dgm:prSet/>
      <dgm:spPr/>
      <dgm:t>
        <a:bodyPr/>
        <a:lstStyle/>
        <a:p>
          <a:endParaRPr lang="en-US"/>
        </a:p>
      </dgm:t>
    </dgm:pt>
    <dgm:pt modelId="{66A0790D-9EC7-47BA-AA1F-6589CDACEA50}" type="sibTrans" cxnId="{B7F588AD-D7F3-4192-AF53-49DFE9D698AE}">
      <dgm:prSet/>
      <dgm:spPr/>
      <dgm:t>
        <a:bodyPr/>
        <a:lstStyle/>
        <a:p>
          <a:endParaRPr lang="en-US"/>
        </a:p>
      </dgm:t>
    </dgm:pt>
    <dgm:pt modelId="{91431C5F-1D46-4F42-8EFF-71294F103580}" type="pres">
      <dgm:prSet presAssocID="{B72643A2-31C5-4F2B-8925-D818D9A85155}" presName="hierChild1" presStyleCnt="0">
        <dgm:presLayoutVars>
          <dgm:chPref val="1"/>
          <dgm:dir/>
          <dgm:animOne val="branch"/>
          <dgm:animLvl val="lvl"/>
          <dgm:resizeHandles/>
        </dgm:presLayoutVars>
      </dgm:prSet>
      <dgm:spPr/>
    </dgm:pt>
    <dgm:pt modelId="{B5E2C560-BB55-4112-84BB-963E8929DED2}" type="pres">
      <dgm:prSet presAssocID="{59C94B04-C689-4C98-B1EA-437CF48A6731}" presName="hierRoot1" presStyleCnt="0"/>
      <dgm:spPr/>
    </dgm:pt>
    <dgm:pt modelId="{CC4F0A21-1A8C-4918-80A2-E0AD33804EB5}" type="pres">
      <dgm:prSet presAssocID="{59C94B04-C689-4C98-B1EA-437CF48A6731}" presName="composite" presStyleCnt="0"/>
      <dgm:spPr/>
    </dgm:pt>
    <dgm:pt modelId="{AB3059F8-133D-4A8E-8721-B07638A55C36}" type="pres">
      <dgm:prSet presAssocID="{59C94B04-C689-4C98-B1EA-437CF48A6731}" presName="background" presStyleLbl="node0" presStyleIdx="0" presStyleCnt="1"/>
      <dgm:spPr/>
    </dgm:pt>
    <dgm:pt modelId="{62AD5A12-8BFF-4BFC-8271-6F985C828B77}" type="pres">
      <dgm:prSet presAssocID="{59C94B04-C689-4C98-B1EA-437CF48A6731}" presName="text" presStyleLbl="fgAcc0" presStyleIdx="0" presStyleCnt="1">
        <dgm:presLayoutVars>
          <dgm:chPref val="3"/>
        </dgm:presLayoutVars>
      </dgm:prSet>
      <dgm:spPr/>
    </dgm:pt>
    <dgm:pt modelId="{B89AB5AC-F317-496D-A55F-47F2E54AA382}" type="pres">
      <dgm:prSet presAssocID="{59C94B04-C689-4C98-B1EA-437CF48A6731}" presName="hierChild2" presStyleCnt="0"/>
      <dgm:spPr/>
    </dgm:pt>
    <dgm:pt modelId="{AD1D8B86-0DE6-4C0C-817B-BD9A4ADBC545}" type="pres">
      <dgm:prSet presAssocID="{3338D6AC-9A90-430F-96E1-3CDCDE6A5725}" presName="Name10" presStyleLbl="parChTrans1D2" presStyleIdx="0" presStyleCnt="1"/>
      <dgm:spPr/>
    </dgm:pt>
    <dgm:pt modelId="{A2B8C940-62D1-49BC-8860-2E84EA75E942}" type="pres">
      <dgm:prSet presAssocID="{1E9B0D1D-66AC-47FE-8585-D514C2388683}" presName="hierRoot2" presStyleCnt="0"/>
      <dgm:spPr/>
    </dgm:pt>
    <dgm:pt modelId="{1E388AB1-ABF2-4FF2-89CD-600E01999320}" type="pres">
      <dgm:prSet presAssocID="{1E9B0D1D-66AC-47FE-8585-D514C2388683}" presName="composite2" presStyleCnt="0"/>
      <dgm:spPr/>
    </dgm:pt>
    <dgm:pt modelId="{48BA087C-73C4-4DF6-B509-A63CDE7005D6}" type="pres">
      <dgm:prSet presAssocID="{1E9B0D1D-66AC-47FE-8585-D514C2388683}" presName="background2" presStyleLbl="node2" presStyleIdx="0" presStyleCnt="1"/>
      <dgm:spPr/>
    </dgm:pt>
    <dgm:pt modelId="{36D655C1-E6EB-44DE-9085-B6D4DC9970F2}" type="pres">
      <dgm:prSet presAssocID="{1E9B0D1D-66AC-47FE-8585-D514C2388683}" presName="text2" presStyleLbl="fgAcc2" presStyleIdx="0" presStyleCnt="1">
        <dgm:presLayoutVars>
          <dgm:chPref val="3"/>
        </dgm:presLayoutVars>
      </dgm:prSet>
      <dgm:spPr/>
    </dgm:pt>
    <dgm:pt modelId="{BC30E571-E934-4AE6-8492-CC7543E961BB}" type="pres">
      <dgm:prSet presAssocID="{1E9B0D1D-66AC-47FE-8585-D514C2388683}" presName="hierChild3" presStyleCnt="0"/>
      <dgm:spPr/>
    </dgm:pt>
    <dgm:pt modelId="{2589C295-168C-4705-9D75-8C5F545EF03C}" type="pres">
      <dgm:prSet presAssocID="{A0D85C7B-1EB7-4B78-BCF8-A7635AAAEBF9}" presName="Name17" presStyleLbl="parChTrans1D3" presStyleIdx="0" presStyleCnt="1"/>
      <dgm:spPr/>
    </dgm:pt>
    <dgm:pt modelId="{AC883647-C683-4538-BBDC-04075A42CFE8}" type="pres">
      <dgm:prSet presAssocID="{9183D4E7-F776-4853-A486-F9BA1A62128D}" presName="hierRoot3" presStyleCnt="0"/>
      <dgm:spPr/>
    </dgm:pt>
    <dgm:pt modelId="{D964936F-B764-4348-8EDB-9B0185C8216B}" type="pres">
      <dgm:prSet presAssocID="{9183D4E7-F776-4853-A486-F9BA1A62128D}" presName="composite3" presStyleCnt="0"/>
      <dgm:spPr/>
    </dgm:pt>
    <dgm:pt modelId="{DDF70F1A-853C-4FC4-93DB-99D6DC64D29E}" type="pres">
      <dgm:prSet presAssocID="{9183D4E7-F776-4853-A486-F9BA1A62128D}" presName="background3" presStyleLbl="node3" presStyleIdx="0" presStyleCnt="1"/>
      <dgm:spPr>
        <a:prstGeom prst="ellipse">
          <a:avLst/>
        </a:prstGeom>
        <a:solidFill>
          <a:schemeClr val="accent2"/>
        </a:solidFill>
      </dgm:spPr>
    </dgm:pt>
    <dgm:pt modelId="{BDF3A18B-6918-4F43-A915-8F152665B219}" type="pres">
      <dgm:prSet presAssocID="{9183D4E7-F776-4853-A486-F9BA1A62128D}" presName="text3" presStyleLbl="fgAcc3" presStyleIdx="0" presStyleCnt="1">
        <dgm:presLayoutVars>
          <dgm:chPref val="3"/>
        </dgm:presLayoutVars>
      </dgm:prSet>
      <dgm:spPr>
        <a:prstGeom prst="ellipse">
          <a:avLst/>
        </a:prstGeom>
      </dgm:spPr>
    </dgm:pt>
    <dgm:pt modelId="{49374606-4ECD-49E6-8886-52B171B70CB8}" type="pres">
      <dgm:prSet presAssocID="{9183D4E7-F776-4853-A486-F9BA1A62128D}" presName="hierChild4" presStyleCnt="0"/>
      <dgm:spPr/>
    </dgm:pt>
    <dgm:pt modelId="{92F9E245-AC44-4C45-AF1D-05590666448A}" type="pres">
      <dgm:prSet presAssocID="{197C0697-D030-4E33-84D4-914199B16629}" presName="Name23" presStyleLbl="parChTrans1D4" presStyleIdx="0" presStyleCnt="7"/>
      <dgm:spPr/>
    </dgm:pt>
    <dgm:pt modelId="{A9D3ED9A-A218-412D-94D4-5CD2A7F1572B}" type="pres">
      <dgm:prSet presAssocID="{DD442C9F-3586-4FB4-9B01-716A3E9BAC82}" presName="hierRoot4" presStyleCnt="0"/>
      <dgm:spPr/>
    </dgm:pt>
    <dgm:pt modelId="{D0A5C4D0-8BDD-4D9D-A29A-06E45D1211AC}" type="pres">
      <dgm:prSet presAssocID="{DD442C9F-3586-4FB4-9B01-716A3E9BAC82}" presName="composite4" presStyleCnt="0"/>
      <dgm:spPr/>
    </dgm:pt>
    <dgm:pt modelId="{03670EBF-8C7E-4828-B94C-D910801625A4}" type="pres">
      <dgm:prSet presAssocID="{DD442C9F-3586-4FB4-9B01-716A3E9BAC82}" presName="background4" presStyleLbl="node4" presStyleIdx="0" presStyleCnt="7"/>
      <dgm:spPr>
        <a:solidFill>
          <a:schemeClr val="accent2"/>
        </a:solidFill>
      </dgm:spPr>
    </dgm:pt>
    <dgm:pt modelId="{B7C8B601-6CA7-4126-BE4D-99B148908184}" type="pres">
      <dgm:prSet presAssocID="{DD442C9F-3586-4FB4-9B01-716A3E9BAC82}" presName="text4" presStyleLbl="fgAcc4" presStyleIdx="0" presStyleCnt="7">
        <dgm:presLayoutVars>
          <dgm:chPref val="3"/>
        </dgm:presLayoutVars>
      </dgm:prSet>
      <dgm:spPr/>
    </dgm:pt>
    <dgm:pt modelId="{E704B7D0-A5E6-4DB4-8519-B834331FE8F4}" type="pres">
      <dgm:prSet presAssocID="{DD442C9F-3586-4FB4-9B01-716A3E9BAC82}" presName="hierChild5" presStyleCnt="0"/>
      <dgm:spPr/>
    </dgm:pt>
    <dgm:pt modelId="{2E383389-DE9D-4381-95A3-0514133FADE6}" type="pres">
      <dgm:prSet presAssocID="{FCC5D883-8B7F-46F4-BEF9-7039D47D598C}" presName="Name23" presStyleLbl="parChTrans1D4" presStyleIdx="1" presStyleCnt="7"/>
      <dgm:spPr/>
    </dgm:pt>
    <dgm:pt modelId="{E0B368EC-9EC6-4074-9F1F-9CE44A7E470E}" type="pres">
      <dgm:prSet presAssocID="{419705E4-FE84-4815-9508-5DB595124B41}" presName="hierRoot4" presStyleCnt="0"/>
      <dgm:spPr/>
    </dgm:pt>
    <dgm:pt modelId="{F8D7B6CC-3111-42B4-8411-8358AC8976FA}" type="pres">
      <dgm:prSet presAssocID="{419705E4-FE84-4815-9508-5DB595124B41}" presName="composite4" presStyleCnt="0"/>
      <dgm:spPr/>
    </dgm:pt>
    <dgm:pt modelId="{85AE412C-168C-40D7-ACAB-7E2A5D2E0BE4}" type="pres">
      <dgm:prSet presAssocID="{419705E4-FE84-4815-9508-5DB595124B41}" presName="background4" presStyleLbl="node4" presStyleIdx="1" presStyleCnt="7"/>
      <dgm:spPr>
        <a:solidFill>
          <a:schemeClr val="accent2"/>
        </a:solidFill>
      </dgm:spPr>
    </dgm:pt>
    <dgm:pt modelId="{BA6E3F57-45C3-4F4E-B3C3-04266236DF1B}" type="pres">
      <dgm:prSet presAssocID="{419705E4-FE84-4815-9508-5DB595124B41}" presName="text4" presStyleLbl="fgAcc4" presStyleIdx="1" presStyleCnt="7">
        <dgm:presLayoutVars>
          <dgm:chPref val="3"/>
        </dgm:presLayoutVars>
      </dgm:prSet>
      <dgm:spPr/>
    </dgm:pt>
    <dgm:pt modelId="{ACFB6D46-74C4-4DD1-B9BC-F7672EC90589}" type="pres">
      <dgm:prSet presAssocID="{419705E4-FE84-4815-9508-5DB595124B41}" presName="hierChild5" presStyleCnt="0"/>
      <dgm:spPr/>
    </dgm:pt>
    <dgm:pt modelId="{9D44DC93-28D7-4059-9B70-A834D5DF20F3}" type="pres">
      <dgm:prSet presAssocID="{AEF88231-2DA7-4AEF-9623-0BFA4E38B1D2}" presName="Name23" presStyleLbl="parChTrans1D4" presStyleIdx="2" presStyleCnt="7"/>
      <dgm:spPr/>
    </dgm:pt>
    <dgm:pt modelId="{DDEDAB98-056D-4D69-8008-F2B69C48B99D}" type="pres">
      <dgm:prSet presAssocID="{F3BA55F0-9709-49CF-8E41-C1E54E36589A}" presName="hierRoot4" presStyleCnt="0"/>
      <dgm:spPr/>
    </dgm:pt>
    <dgm:pt modelId="{50A752DD-4964-459F-B790-73FF96C24DDE}" type="pres">
      <dgm:prSet presAssocID="{F3BA55F0-9709-49CF-8E41-C1E54E36589A}" presName="composite4" presStyleCnt="0"/>
      <dgm:spPr/>
    </dgm:pt>
    <dgm:pt modelId="{29CF66F1-B97A-4930-8A2B-533669C2A181}" type="pres">
      <dgm:prSet presAssocID="{F3BA55F0-9709-49CF-8E41-C1E54E36589A}" presName="background4" presStyleLbl="node4" presStyleIdx="2" presStyleCnt="7"/>
      <dgm:spPr>
        <a:prstGeom prst="ellipse">
          <a:avLst/>
        </a:prstGeom>
        <a:solidFill>
          <a:schemeClr val="accent2"/>
        </a:solidFill>
      </dgm:spPr>
    </dgm:pt>
    <dgm:pt modelId="{5493B81A-246B-428C-AC74-06175E89CEF5}" type="pres">
      <dgm:prSet presAssocID="{F3BA55F0-9709-49CF-8E41-C1E54E36589A}" presName="text4" presStyleLbl="fgAcc4" presStyleIdx="2" presStyleCnt="7">
        <dgm:presLayoutVars>
          <dgm:chPref val="3"/>
        </dgm:presLayoutVars>
      </dgm:prSet>
      <dgm:spPr>
        <a:prstGeom prst="ellipse">
          <a:avLst/>
        </a:prstGeom>
      </dgm:spPr>
    </dgm:pt>
    <dgm:pt modelId="{59E97EF2-E8F1-4614-B9F9-436B6B6B2A32}" type="pres">
      <dgm:prSet presAssocID="{F3BA55F0-9709-49CF-8E41-C1E54E36589A}" presName="hierChild5" presStyleCnt="0"/>
      <dgm:spPr/>
    </dgm:pt>
    <dgm:pt modelId="{680B4BAF-7786-42BA-8320-0B4A41010C36}" type="pres">
      <dgm:prSet presAssocID="{F6BD6F66-16A1-4A6A-A19D-38728877FE67}" presName="Name23" presStyleLbl="parChTrans1D4" presStyleIdx="3" presStyleCnt="7"/>
      <dgm:spPr/>
    </dgm:pt>
    <dgm:pt modelId="{4527702A-635A-41B2-8B3D-602A822E409A}" type="pres">
      <dgm:prSet presAssocID="{64D0DB64-5E57-46A9-8FCD-7EA8FB20A760}" presName="hierRoot4" presStyleCnt="0"/>
      <dgm:spPr/>
    </dgm:pt>
    <dgm:pt modelId="{B29C01BB-D6F0-4B69-89D6-F8A3C8C3850C}" type="pres">
      <dgm:prSet presAssocID="{64D0DB64-5E57-46A9-8FCD-7EA8FB20A760}" presName="composite4" presStyleCnt="0"/>
      <dgm:spPr/>
    </dgm:pt>
    <dgm:pt modelId="{3CBABE09-D2B4-47F1-B251-21CCAA303248}" type="pres">
      <dgm:prSet presAssocID="{64D0DB64-5E57-46A9-8FCD-7EA8FB20A760}" presName="background4" presStyleLbl="node4" presStyleIdx="3" presStyleCnt="7"/>
      <dgm:spPr>
        <a:solidFill>
          <a:schemeClr val="accent2"/>
        </a:solidFill>
      </dgm:spPr>
    </dgm:pt>
    <dgm:pt modelId="{FB66267F-DC05-478C-976B-7F7DE2DF149D}" type="pres">
      <dgm:prSet presAssocID="{64D0DB64-5E57-46A9-8FCD-7EA8FB20A760}" presName="text4" presStyleLbl="fgAcc4" presStyleIdx="3" presStyleCnt="7">
        <dgm:presLayoutVars>
          <dgm:chPref val="3"/>
        </dgm:presLayoutVars>
      </dgm:prSet>
      <dgm:spPr/>
    </dgm:pt>
    <dgm:pt modelId="{025CAE92-705F-446F-9D75-1926F28E54E0}" type="pres">
      <dgm:prSet presAssocID="{64D0DB64-5E57-46A9-8FCD-7EA8FB20A760}" presName="hierChild5" presStyleCnt="0"/>
      <dgm:spPr/>
    </dgm:pt>
    <dgm:pt modelId="{47803210-F03D-4141-A8C7-9E6B69818190}" type="pres">
      <dgm:prSet presAssocID="{3EE0B836-781D-4AEF-9FAB-E8CF93129839}" presName="Name23" presStyleLbl="parChTrans1D4" presStyleIdx="4" presStyleCnt="7"/>
      <dgm:spPr/>
    </dgm:pt>
    <dgm:pt modelId="{F35F9673-7E34-4930-91F4-79DA5FC91826}" type="pres">
      <dgm:prSet presAssocID="{50921780-7624-43B2-99D4-8395B74DE599}" presName="hierRoot4" presStyleCnt="0"/>
      <dgm:spPr/>
    </dgm:pt>
    <dgm:pt modelId="{B466CD1E-E57C-414D-A2CC-74AEF40B3D5D}" type="pres">
      <dgm:prSet presAssocID="{50921780-7624-43B2-99D4-8395B74DE599}" presName="composite4" presStyleCnt="0"/>
      <dgm:spPr/>
    </dgm:pt>
    <dgm:pt modelId="{7F2D10AA-9C77-460E-A5E3-15D545316C4B}" type="pres">
      <dgm:prSet presAssocID="{50921780-7624-43B2-99D4-8395B74DE599}" presName="background4" presStyleLbl="node4" presStyleIdx="4" presStyleCnt="7"/>
      <dgm:spPr>
        <a:solidFill>
          <a:schemeClr val="accent2"/>
        </a:solidFill>
      </dgm:spPr>
    </dgm:pt>
    <dgm:pt modelId="{6DCFE5FB-AF19-408F-94E3-9AA292EFCE60}" type="pres">
      <dgm:prSet presAssocID="{50921780-7624-43B2-99D4-8395B74DE599}" presName="text4" presStyleLbl="fgAcc4" presStyleIdx="4" presStyleCnt="7">
        <dgm:presLayoutVars>
          <dgm:chPref val="3"/>
        </dgm:presLayoutVars>
      </dgm:prSet>
      <dgm:spPr/>
    </dgm:pt>
    <dgm:pt modelId="{0DFABE3B-5819-4888-BE49-AE793DA4A592}" type="pres">
      <dgm:prSet presAssocID="{50921780-7624-43B2-99D4-8395B74DE599}" presName="hierChild5" presStyleCnt="0"/>
      <dgm:spPr/>
    </dgm:pt>
    <dgm:pt modelId="{DEE89A52-B930-4074-B555-B17F1242474A}" type="pres">
      <dgm:prSet presAssocID="{6E6C0E70-9D42-44D0-A36E-E566F19FC6AB}" presName="Name23" presStyleLbl="parChTrans1D4" presStyleIdx="5" presStyleCnt="7"/>
      <dgm:spPr/>
    </dgm:pt>
    <dgm:pt modelId="{01AC02F8-9F93-4382-966A-F1291349963D}" type="pres">
      <dgm:prSet presAssocID="{E0BC659C-B191-4113-A001-0F828A9C6F86}" presName="hierRoot4" presStyleCnt="0"/>
      <dgm:spPr/>
    </dgm:pt>
    <dgm:pt modelId="{82080FBB-C4D1-4D31-A30A-A66308737229}" type="pres">
      <dgm:prSet presAssocID="{E0BC659C-B191-4113-A001-0F828A9C6F86}" presName="composite4" presStyleCnt="0"/>
      <dgm:spPr/>
    </dgm:pt>
    <dgm:pt modelId="{180FA5F8-EA2D-4B20-8A32-B3C0ECF9C658}" type="pres">
      <dgm:prSet presAssocID="{E0BC659C-B191-4113-A001-0F828A9C6F86}" presName="background4" presStyleLbl="node4" presStyleIdx="5" presStyleCnt="7"/>
      <dgm:spPr>
        <a:solidFill>
          <a:schemeClr val="accent2"/>
        </a:solidFill>
      </dgm:spPr>
    </dgm:pt>
    <dgm:pt modelId="{C17C3D33-FAEF-47E4-A449-DC92013109F8}" type="pres">
      <dgm:prSet presAssocID="{E0BC659C-B191-4113-A001-0F828A9C6F86}" presName="text4" presStyleLbl="fgAcc4" presStyleIdx="5" presStyleCnt="7">
        <dgm:presLayoutVars>
          <dgm:chPref val="3"/>
        </dgm:presLayoutVars>
      </dgm:prSet>
      <dgm:spPr/>
    </dgm:pt>
    <dgm:pt modelId="{39DFD7CF-86BD-48D3-9CC2-746A90E190E0}" type="pres">
      <dgm:prSet presAssocID="{E0BC659C-B191-4113-A001-0F828A9C6F86}" presName="hierChild5" presStyleCnt="0"/>
      <dgm:spPr/>
    </dgm:pt>
    <dgm:pt modelId="{70B44994-E615-452B-84AE-55B6FE224886}" type="pres">
      <dgm:prSet presAssocID="{A087DD8E-E6FB-4F11-BB03-60110A0FC51B}" presName="Name23" presStyleLbl="parChTrans1D4" presStyleIdx="6" presStyleCnt="7"/>
      <dgm:spPr/>
    </dgm:pt>
    <dgm:pt modelId="{12848E76-89ED-4A14-963D-DD7CEE451458}" type="pres">
      <dgm:prSet presAssocID="{C34E474F-1448-43AD-986D-D59F6734C8B5}" presName="hierRoot4" presStyleCnt="0"/>
      <dgm:spPr/>
    </dgm:pt>
    <dgm:pt modelId="{7F16073A-C7A9-43E7-BCF3-24DADE64B953}" type="pres">
      <dgm:prSet presAssocID="{C34E474F-1448-43AD-986D-D59F6734C8B5}" presName="composite4" presStyleCnt="0"/>
      <dgm:spPr/>
    </dgm:pt>
    <dgm:pt modelId="{D561B2CF-87DE-447A-92BF-2E9AFB4A31BA}" type="pres">
      <dgm:prSet presAssocID="{C34E474F-1448-43AD-986D-D59F6734C8B5}" presName="background4" presStyleLbl="node4" presStyleIdx="6" presStyleCnt="7"/>
      <dgm:spPr>
        <a:prstGeom prst="ellipse">
          <a:avLst/>
        </a:prstGeom>
        <a:solidFill>
          <a:schemeClr val="accent2"/>
        </a:solidFill>
      </dgm:spPr>
    </dgm:pt>
    <dgm:pt modelId="{4E877980-5437-40F7-AAFD-CD00769723FF}" type="pres">
      <dgm:prSet presAssocID="{C34E474F-1448-43AD-986D-D59F6734C8B5}" presName="text4" presStyleLbl="fgAcc4" presStyleIdx="6" presStyleCnt="7">
        <dgm:presLayoutVars>
          <dgm:chPref val="3"/>
        </dgm:presLayoutVars>
      </dgm:prSet>
      <dgm:spPr>
        <a:prstGeom prst="ellipse">
          <a:avLst/>
        </a:prstGeom>
      </dgm:spPr>
    </dgm:pt>
    <dgm:pt modelId="{AC8AA605-5710-4903-BA1C-8BF3D6358060}" type="pres">
      <dgm:prSet presAssocID="{C34E474F-1448-43AD-986D-D59F6734C8B5}" presName="hierChild5" presStyleCnt="0"/>
      <dgm:spPr/>
    </dgm:pt>
  </dgm:ptLst>
  <dgm:cxnLst>
    <dgm:cxn modelId="{D0A3F006-2682-433E-A4EE-5E52DFBE284B}" type="presOf" srcId="{3338D6AC-9A90-430F-96E1-3CDCDE6A5725}" destId="{AD1D8B86-0DE6-4C0C-817B-BD9A4ADBC545}" srcOrd="0" destOrd="0" presId="urn:microsoft.com/office/officeart/2005/8/layout/hierarchy1"/>
    <dgm:cxn modelId="{B9CE600F-7535-41CB-A9A3-1EEBFEE7196A}" srcId="{DD442C9F-3586-4FB4-9B01-716A3E9BAC82}" destId="{419705E4-FE84-4815-9508-5DB595124B41}" srcOrd="0" destOrd="0" parTransId="{FCC5D883-8B7F-46F4-BEF9-7039D47D598C}" sibTransId="{8FB3A015-7644-49E7-A3A0-5CE7B479707E}"/>
    <dgm:cxn modelId="{75550412-C240-4059-BD34-FBC1503133FB}" type="presOf" srcId="{C34E474F-1448-43AD-986D-D59F6734C8B5}" destId="{4E877980-5437-40F7-AAFD-CD00769723FF}" srcOrd="0" destOrd="0" presId="urn:microsoft.com/office/officeart/2005/8/layout/hierarchy1"/>
    <dgm:cxn modelId="{5BECB816-05EC-410E-B164-D2D60A2913AC}" srcId="{1E9B0D1D-66AC-47FE-8585-D514C2388683}" destId="{9183D4E7-F776-4853-A486-F9BA1A62128D}" srcOrd="0" destOrd="0" parTransId="{A0D85C7B-1EB7-4B78-BCF8-A7635AAAEBF9}" sibTransId="{050D4A33-AF8A-41AC-B7BE-D1691B7B8774}"/>
    <dgm:cxn modelId="{6A36B918-74DA-4954-B9B4-C41624A59DAC}" type="presOf" srcId="{FCC5D883-8B7F-46F4-BEF9-7039D47D598C}" destId="{2E383389-DE9D-4381-95A3-0514133FADE6}" srcOrd="0" destOrd="0" presId="urn:microsoft.com/office/officeart/2005/8/layout/hierarchy1"/>
    <dgm:cxn modelId="{E436F124-6489-4ABD-BF46-D4B4DE54D4CB}" type="presOf" srcId="{F6BD6F66-16A1-4A6A-A19D-38728877FE67}" destId="{680B4BAF-7786-42BA-8320-0B4A41010C36}" srcOrd="0" destOrd="0" presId="urn:microsoft.com/office/officeart/2005/8/layout/hierarchy1"/>
    <dgm:cxn modelId="{4183362B-3DB2-4DA5-9177-770B8C09CA58}" type="presOf" srcId="{3EE0B836-781D-4AEF-9FAB-E8CF93129839}" destId="{47803210-F03D-4141-A8C7-9E6B69818190}" srcOrd="0" destOrd="0" presId="urn:microsoft.com/office/officeart/2005/8/layout/hierarchy1"/>
    <dgm:cxn modelId="{F3513363-1222-4B8D-A00C-94125DC85F53}" type="presOf" srcId="{A0D85C7B-1EB7-4B78-BCF8-A7635AAAEBF9}" destId="{2589C295-168C-4705-9D75-8C5F545EF03C}" srcOrd="0" destOrd="0" presId="urn:microsoft.com/office/officeart/2005/8/layout/hierarchy1"/>
    <dgm:cxn modelId="{DE733F43-D924-49D2-8E16-CAEABE852A27}" srcId="{419705E4-FE84-4815-9508-5DB595124B41}" destId="{F3BA55F0-9709-49CF-8E41-C1E54E36589A}" srcOrd="0" destOrd="0" parTransId="{AEF88231-2DA7-4AEF-9623-0BFA4E38B1D2}" sibTransId="{9504B672-856B-4C1A-9D98-DCE84E881656}"/>
    <dgm:cxn modelId="{0AD21164-46EA-4D8A-A25A-A6CFEFF9E70D}" type="presOf" srcId="{59C94B04-C689-4C98-B1EA-437CF48A6731}" destId="{62AD5A12-8BFF-4BFC-8271-6F985C828B77}" srcOrd="0" destOrd="0" presId="urn:microsoft.com/office/officeart/2005/8/layout/hierarchy1"/>
    <dgm:cxn modelId="{2FB9E266-C3CA-4B8C-A322-79788C278233}" type="presOf" srcId="{6E6C0E70-9D42-44D0-A36E-E566F19FC6AB}" destId="{DEE89A52-B930-4074-B555-B17F1242474A}" srcOrd="0" destOrd="0" presId="urn:microsoft.com/office/officeart/2005/8/layout/hierarchy1"/>
    <dgm:cxn modelId="{CD5D3F67-9AE1-429A-A80F-80C7CA779E88}" srcId="{59C94B04-C689-4C98-B1EA-437CF48A6731}" destId="{1E9B0D1D-66AC-47FE-8585-D514C2388683}" srcOrd="0" destOrd="0" parTransId="{3338D6AC-9A90-430F-96E1-3CDCDE6A5725}" sibTransId="{6558D9DA-D8F6-4FC6-A6F4-3AFE07DB80DB}"/>
    <dgm:cxn modelId="{BE39DE49-AE8B-48B3-A7C6-A81B7B8C356C}" type="presOf" srcId="{419705E4-FE84-4815-9508-5DB595124B41}" destId="{BA6E3F57-45C3-4F4E-B3C3-04266236DF1B}" srcOrd="0" destOrd="0" presId="urn:microsoft.com/office/officeart/2005/8/layout/hierarchy1"/>
    <dgm:cxn modelId="{E7A1C66F-B31F-4302-B1ED-4B55F0A7FAB5}" type="presOf" srcId="{50921780-7624-43B2-99D4-8395B74DE599}" destId="{6DCFE5FB-AF19-408F-94E3-9AA292EFCE60}" srcOrd="0" destOrd="0" presId="urn:microsoft.com/office/officeart/2005/8/layout/hierarchy1"/>
    <dgm:cxn modelId="{079D8652-778B-48AD-A068-DC519BC5C44C}" srcId="{64D0DB64-5E57-46A9-8FCD-7EA8FB20A760}" destId="{50921780-7624-43B2-99D4-8395B74DE599}" srcOrd="0" destOrd="0" parTransId="{3EE0B836-781D-4AEF-9FAB-E8CF93129839}" sibTransId="{A71AC3F6-7F1A-4FA9-B948-22AE5C8201D1}"/>
    <dgm:cxn modelId="{02797678-F7D5-4343-B7F3-C2F2DB93B3EA}" type="presOf" srcId="{B72643A2-31C5-4F2B-8925-D818D9A85155}" destId="{91431C5F-1D46-4F42-8EFF-71294F103580}" srcOrd="0" destOrd="0" presId="urn:microsoft.com/office/officeart/2005/8/layout/hierarchy1"/>
    <dgm:cxn modelId="{11A31480-A003-447C-81BE-1DD24197C5B1}" type="presOf" srcId="{E0BC659C-B191-4113-A001-0F828A9C6F86}" destId="{C17C3D33-FAEF-47E4-A449-DC92013109F8}" srcOrd="0" destOrd="0" presId="urn:microsoft.com/office/officeart/2005/8/layout/hierarchy1"/>
    <dgm:cxn modelId="{989DF29C-0A64-4705-AA02-F7FACC02290C}" type="presOf" srcId="{1E9B0D1D-66AC-47FE-8585-D514C2388683}" destId="{36D655C1-E6EB-44DE-9085-B6D4DC9970F2}" srcOrd="0" destOrd="0" presId="urn:microsoft.com/office/officeart/2005/8/layout/hierarchy1"/>
    <dgm:cxn modelId="{4D7D18A0-8C94-4BDA-9D2A-F49DE233D8A4}" type="presOf" srcId="{A087DD8E-E6FB-4F11-BB03-60110A0FC51B}" destId="{70B44994-E615-452B-84AE-55B6FE224886}" srcOrd="0" destOrd="0" presId="urn:microsoft.com/office/officeart/2005/8/layout/hierarchy1"/>
    <dgm:cxn modelId="{B7F588AD-D7F3-4192-AF53-49DFE9D698AE}" srcId="{64D0DB64-5E57-46A9-8FCD-7EA8FB20A760}" destId="{E0BC659C-B191-4113-A001-0F828A9C6F86}" srcOrd="1" destOrd="0" parTransId="{6E6C0E70-9D42-44D0-A36E-E566F19FC6AB}" sibTransId="{66A0790D-9EC7-47BA-AA1F-6589CDACEA50}"/>
    <dgm:cxn modelId="{301BE1B3-7A8D-41AD-A836-353027B0C691}" srcId="{419705E4-FE84-4815-9508-5DB595124B41}" destId="{64D0DB64-5E57-46A9-8FCD-7EA8FB20A760}" srcOrd="1" destOrd="0" parTransId="{F6BD6F66-16A1-4A6A-A19D-38728877FE67}" sibTransId="{49E095E3-80B9-4781-BD59-5870FA6042E1}"/>
    <dgm:cxn modelId="{C4824DC1-81D4-42A4-BDB8-C31DC07D727B}" srcId="{419705E4-FE84-4815-9508-5DB595124B41}" destId="{C34E474F-1448-43AD-986D-D59F6734C8B5}" srcOrd="2" destOrd="0" parTransId="{A087DD8E-E6FB-4F11-BB03-60110A0FC51B}" sibTransId="{4D5D5054-1C30-4D1E-A0BE-D8E1823B03B1}"/>
    <dgm:cxn modelId="{BAB820D2-4579-4E0F-9BAC-E72B93E419F5}" type="presOf" srcId="{64D0DB64-5E57-46A9-8FCD-7EA8FB20A760}" destId="{FB66267F-DC05-478C-976B-7F7DE2DF149D}" srcOrd="0" destOrd="0" presId="urn:microsoft.com/office/officeart/2005/8/layout/hierarchy1"/>
    <dgm:cxn modelId="{631BB0D5-173F-4D06-BC6B-DDFA07EE8695}" type="presOf" srcId="{AEF88231-2DA7-4AEF-9623-0BFA4E38B1D2}" destId="{9D44DC93-28D7-4059-9B70-A834D5DF20F3}" srcOrd="0" destOrd="0" presId="urn:microsoft.com/office/officeart/2005/8/layout/hierarchy1"/>
    <dgm:cxn modelId="{C8DF78DE-79B5-4A39-8E14-6AD712093539}" type="presOf" srcId="{F3BA55F0-9709-49CF-8E41-C1E54E36589A}" destId="{5493B81A-246B-428C-AC74-06175E89CEF5}" srcOrd="0" destOrd="0" presId="urn:microsoft.com/office/officeart/2005/8/layout/hierarchy1"/>
    <dgm:cxn modelId="{3B9B4DE2-6E7D-47CE-8E52-6C4C1632EC39}" type="presOf" srcId="{DD442C9F-3586-4FB4-9B01-716A3E9BAC82}" destId="{B7C8B601-6CA7-4126-BE4D-99B148908184}" srcOrd="0" destOrd="0" presId="urn:microsoft.com/office/officeart/2005/8/layout/hierarchy1"/>
    <dgm:cxn modelId="{76A722ED-1137-4826-8C66-B3DA5739B033}" srcId="{B72643A2-31C5-4F2B-8925-D818D9A85155}" destId="{59C94B04-C689-4C98-B1EA-437CF48A6731}" srcOrd="0" destOrd="0" parTransId="{70EE4BD1-7143-4D83-BBC0-86C2380A50AB}" sibTransId="{B5077535-51DA-43AF-8306-C0210FAE773E}"/>
    <dgm:cxn modelId="{A29326F3-CEFC-458D-ABE2-B67E300C7FA9}" type="presOf" srcId="{197C0697-D030-4E33-84D4-914199B16629}" destId="{92F9E245-AC44-4C45-AF1D-05590666448A}" srcOrd="0" destOrd="0" presId="urn:microsoft.com/office/officeart/2005/8/layout/hierarchy1"/>
    <dgm:cxn modelId="{5586C7F3-87D8-406A-A835-E1AB53E2432B}" type="presOf" srcId="{9183D4E7-F776-4853-A486-F9BA1A62128D}" destId="{BDF3A18B-6918-4F43-A915-8F152665B219}" srcOrd="0" destOrd="0" presId="urn:microsoft.com/office/officeart/2005/8/layout/hierarchy1"/>
    <dgm:cxn modelId="{682D37F9-FF06-4D0D-8C30-EDDA0C7BFEDC}" srcId="{9183D4E7-F776-4853-A486-F9BA1A62128D}" destId="{DD442C9F-3586-4FB4-9B01-716A3E9BAC82}" srcOrd="0" destOrd="0" parTransId="{197C0697-D030-4E33-84D4-914199B16629}" sibTransId="{79BCCE30-7471-4437-B166-99D684D835AE}"/>
    <dgm:cxn modelId="{AAA267D3-E586-4FCC-BCC1-BEE93EA6237C}" type="presParOf" srcId="{91431C5F-1D46-4F42-8EFF-71294F103580}" destId="{B5E2C560-BB55-4112-84BB-963E8929DED2}" srcOrd="0" destOrd="0" presId="urn:microsoft.com/office/officeart/2005/8/layout/hierarchy1"/>
    <dgm:cxn modelId="{23075604-F430-4771-BBAB-B565A10356C9}" type="presParOf" srcId="{B5E2C560-BB55-4112-84BB-963E8929DED2}" destId="{CC4F0A21-1A8C-4918-80A2-E0AD33804EB5}" srcOrd="0" destOrd="0" presId="urn:microsoft.com/office/officeart/2005/8/layout/hierarchy1"/>
    <dgm:cxn modelId="{8704A29A-50C0-4636-B255-284EF7A800D9}" type="presParOf" srcId="{CC4F0A21-1A8C-4918-80A2-E0AD33804EB5}" destId="{AB3059F8-133D-4A8E-8721-B07638A55C36}" srcOrd="0" destOrd="0" presId="urn:microsoft.com/office/officeart/2005/8/layout/hierarchy1"/>
    <dgm:cxn modelId="{15772FE2-BC04-4837-9767-462F8C7944BF}" type="presParOf" srcId="{CC4F0A21-1A8C-4918-80A2-E0AD33804EB5}" destId="{62AD5A12-8BFF-4BFC-8271-6F985C828B77}" srcOrd="1" destOrd="0" presId="urn:microsoft.com/office/officeart/2005/8/layout/hierarchy1"/>
    <dgm:cxn modelId="{6EE49F83-0A21-4DD2-BBBB-C2C107331691}" type="presParOf" srcId="{B5E2C560-BB55-4112-84BB-963E8929DED2}" destId="{B89AB5AC-F317-496D-A55F-47F2E54AA382}" srcOrd="1" destOrd="0" presId="urn:microsoft.com/office/officeart/2005/8/layout/hierarchy1"/>
    <dgm:cxn modelId="{5DAA85C9-BF0A-44D5-B8B5-ADB14D388FBF}" type="presParOf" srcId="{B89AB5AC-F317-496D-A55F-47F2E54AA382}" destId="{AD1D8B86-0DE6-4C0C-817B-BD9A4ADBC545}" srcOrd="0" destOrd="0" presId="urn:microsoft.com/office/officeart/2005/8/layout/hierarchy1"/>
    <dgm:cxn modelId="{2A53945E-210C-40D1-A933-0B82FD835474}" type="presParOf" srcId="{B89AB5AC-F317-496D-A55F-47F2E54AA382}" destId="{A2B8C940-62D1-49BC-8860-2E84EA75E942}" srcOrd="1" destOrd="0" presId="urn:microsoft.com/office/officeart/2005/8/layout/hierarchy1"/>
    <dgm:cxn modelId="{2754D542-2E54-4E16-AB71-66E7ACE0A531}" type="presParOf" srcId="{A2B8C940-62D1-49BC-8860-2E84EA75E942}" destId="{1E388AB1-ABF2-4FF2-89CD-600E01999320}" srcOrd="0" destOrd="0" presId="urn:microsoft.com/office/officeart/2005/8/layout/hierarchy1"/>
    <dgm:cxn modelId="{9DF87FA6-4A7C-465A-8714-F35D1A113669}" type="presParOf" srcId="{1E388AB1-ABF2-4FF2-89CD-600E01999320}" destId="{48BA087C-73C4-4DF6-B509-A63CDE7005D6}" srcOrd="0" destOrd="0" presId="urn:microsoft.com/office/officeart/2005/8/layout/hierarchy1"/>
    <dgm:cxn modelId="{37C06DA8-73F4-4B18-9EFA-7DB27BAA7204}" type="presParOf" srcId="{1E388AB1-ABF2-4FF2-89CD-600E01999320}" destId="{36D655C1-E6EB-44DE-9085-B6D4DC9970F2}" srcOrd="1" destOrd="0" presId="urn:microsoft.com/office/officeart/2005/8/layout/hierarchy1"/>
    <dgm:cxn modelId="{C92DE3C1-7E6E-4C94-992A-A953A64C09D3}" type="presParOf" srcId="{A2B8C940-62D1-49BC-8860-2E84EA75E942}" destId="{BC30E571-E934-4AE6-8492-CC7543E961BB}" srcOrd="1" destOrd="0" presId="urn:microsoft.com/office/officeart/2005/8/layout/hierarchy1"/>
    <dgm:cxn modelId="{35650BF5-729F-437C-A37D-39BD634716F8}" type="presParOf" srcId="{BC30E571-E934-4AE6-8492-CC7543E961BB}" destId="{2589C295-168C-4705-9D75-8C5F545EF03C}" srcOrd="0" destOrd="0" presId="urn:microsoft.com/office/officeart/2005/8/layout/hierarchy1"/>
    <dgm:cxn modelId="{791E0E24-693D-4200-B05B-34A247F7F1AD}" type="presParOf" srcId="{BC30E571-E934-4AE6-8492-CC7543E961BB}" destId="{AC883647-C683-4538-BBDC-04075A42CFE8}" srcOrd="1" destOrd="0" presId="urn:microsoft.com/office/officeart/2005/8/layout/hierarchy1"/>
    <dgm:cxn modelId="{F35A4E07-F094-4311-8A3C-7E03771D2A4C}" type="presParOf" srcId="{AC883647-C683-4538-BBDC-04075A42CFE8}" destId="{D964936F-B764-4348-8EDB-9B0185C8216B}" srcOrd="0" destOrd="0" presId="urn:microsoft.com/office/officeart/2005/8/layout/hierarchy1"/>
    <dgm:cxn modelId="{62858F95-6E07-44D8-80F3-1ED46667A418}" type="presParOf" srcId="{D964936F-B764-4348-8EDB-9B0185C8216B}" destId="{DDF70F1A-853C-4FC4-93DB-99D6DC64D29E}" srcOrd="0" destOrd="0" presId="urn:microsoft.com/office/officeart/2005/8/layout/hierarchy1"/>
    <dgm:cxn modelId="{1A1949E9-0744-4CF6-9DCF-FF3F07CB4CBE}" type="presParOf" srcId="{D964936F-B764-4348-8EDB-9B0185C8216B}" destId="{BDF3A18B-6918-4F43-A915-8F152665B219}" srcOrd="1" destOrd="0" presId="urn:microsoft.com/office/officeart/2005/8/layout/hierarchy1"/>
    <dgm:cxn modelId="{DEF98043-9202-4165-81C1-E0CAB92BFF08}" type="presParOf" srcId="{AC883647-C683-4538-BBDC-04075A42CFE8}" destId="{49374606-4ECD-49E6-8886-52B171B70CB8}" srcOrd="1" destOrd="0" presId="urn:microsoft.com/office/officeart/2005/8/layout/hierarchy1"/>
    <dgm:cxn modelId="{B69B2893-E00D-459B-8198-8E8131FB7B4F}" type="presParOf" srcId="{49374606-4ECD-49E6-8886-52B171B70CB8}" destId="{92F9E245-AC44-4C45-AF1D-05590666448A}" srcOrd="0" destOrd="0" presId="urn:microsoft.com/office/officeart/2005/8/layout/hierarchy1"/>
    <dgm:cxn modelId="{166858C9-93F5-4816-9839-BFAB2591FDC1}" type="presParOf" srcId="{49374606-4ECD-49E6-8886-52B171B70CB8}" destId="{A9D3ED9A-A218-412D-94D4-5CD2A7F1572B}" srcOrd="1" destOrd="0" presId="urn:microsoft.com/office/officeart/2005/8/layout/hierarchy1"/>
    <dgm:cxn modelId="{033AD540-4401-4FDD-8C1A-4CD69A367F92}" type="presParOf" srcId="{A9D3ED9A-A218-412D-94D4-5CD2A7F1572B}" destId="{D0A5C4D0-8BDD-4D9D-A29A-06E45D1211AC}" srcOrd="0" destOrd="0" presId="urn:microsoft.com/office/officeart/2005/8/layout/hierarchy1"/>
    <dgm:cxn modelId="{2E23CB89-09D6-4D9B-9914-15C7432AE70F}" type="presParOf" srcId="{D0A5C4D0-8BDD-4D9D-A29A-06E45D1211AC}" destId="{03670EBF-8C7E-4828-B94C-D910801625A4}" srcOrd="0" destOrd="0" presId="urn:microsoft.com/office/officeart/2005/8/layout/hierarchy1"/>
    <dgm:cxn modelId="{A8F3572C-55C7-4F77-87E8-9D82843535A6}" type="presParOf" srcId="{D0A5C4D0-8BDD-4D9D-A29A-06E45D1211AC}" destId="{B7C8B601-6CA7-4126-BE4D-99B148908184}" srcOrd="1" destOrd="0" presId="urn:microsoft.com/office/officeart/2005/8/layout/hierarchy1"/>
    <dgm:cxn modelId="{86B62288-9D17-40D0-AB69-C6E76F7BE871}" type="presParOf" srcId="{A9D3ED9A-A218-412D-94D4-5CD2A7F1572B}" destId="{E704B7D0-A5E6-4DB4-8519-B834331FE8F4}" srcOrd="1" destOrd="0" presId="urn:microsoft.com/office/officeart/2005/8/layout/hierarchy1"/>
    <dgm:cxn modelId="{356F9968-8558-4DCC-B6E8-400233963B38}" type="presParOf" srcId="{E704B7D0-A5E6-4DB4-8519-B834331FE8F4}" destId="{2E383389-DE9D-4381-95A3-0514133FADE6}" srcOrd="0" destOrd="0" presId="urn:microsoft.com/office/officeart/2005/8/layout/hierarchy1"/>
    <dgm:cxn modelId="{D0AFBEA5-755F-40D0-9274-50BB147B79C6}" type="presParOf" srcId="{E704B7D0-A5E6-4DB4-8519-B834331FE8F4}" destId="{E0B368EC-9EC6-4074-9F1F-9CE44A7E470E}" srcOrd="1" destOrd="0" presId="urn:microsoft.com/office/officeart/2005/8/layout/hierarchy1"/>
    <dgm:cxn modelId="{81A30EFA-464D-4EF8-B342-300D91885257}" type="presParOf" srcId="{E0B368EC-9EC6-4074-9F1F-9CE44A7E470E}" destId="{F8D7B6CC-3111-42B4-8411-8358AC8976FA}" srcOrd="0" destOrd="0" presId="urn:microsoft.com/office/officeart/2005/8/layout/hierarchy1"/>
    <dgm:cxn modelId="{B5F58091-061D-4886-8DF8-6F42E383C948}" type="presParOf" srcId="{F8D7B6CC-3111-42B4-8411-8358AC8976FA}" destId="{85AE412C-168C-40D7-ACAB-7E2A5D2E0BE4}" srcOrd="0" destOrd="0" presId="urn:microsoft.com/office/officeart/2005/8/layout/hierarchy1"/>
    <dgm:cxn modelId="{1A10E482-28EE-4205-89A9-A5974BE5C371}" type="presParOf" srcId="{F8D7B6CC-3111-42B4-8411-8358AC8976FA}" destId="{BA6E3F57-45C3-4F4E-B3C3-04266236DF1B}" srcOrd="1" destOrd="0" presId="urn:microsoft.com/office/officeart/2005/8/layout/hierarchy1"/>
    <dgm:cxn modelId="{2B1B31A1-4988-4D83-8098-84A69435AD32}" type="presParOf" srcId="{E0B368EC-9EC6-4074-9F1F-9CE44A7E470E}" destId="{ACFB6D46-74C4-4DD1-B9BC-F7672EC90589}" srcOrd="1" destOrd="0" presId="urn:microsoft.com/office/officeart/2005/8/layout/hierarchy1"/>
    <dgm:cxn modelId="{577C7827-F314-475C-8EF6-223BB6AC3A78}" type="presParOf" srcId="{ACFB6D46-74C4-4DD1-B9BC-F7672EC90589}" destId="{9D44DC93-28D7-4059-9B70-A834D5DF20F3}" srcOrd="0" destOrd="0" presId="urn:microsoft.com/office/officeart/2005/8/layout/hierarchy1"/>
    <dgm:cxn modelId="{B9C9715D-B29F-4E49-8D7C-4C2AE23D492E}" type="presParOf" srcId="{ACFB6D46-74C4-4DD1-B9BC-F7672EC90589}" destId="{DDEDAB98-056D-4D69-8008-F2B69C48B99D}" srcOrd="1" destOrd="0" presId="urn:microsoft.com/office/officeart/2005/8/layout/hierarchy1"/>
    <dgm:cxn modelId="{2BBA90E7-EBA8-4743-8042-B4397A124A93}" type="presParOf" srcId="{DDEDAB98-056D-4D69-8008-F2B69C48B99D}" destId="{50A752DD-4964-459F-B790-73FF96C24DDE}" srcOrd="0" destOrd="0" presId="urn:microsoft.com/office/officeart/2005/8/layout/hierarchy1"/>
    <dgm:cxn modelId="{BA329996-6117-4F99-BC2A-F499AE2BFEC1}" type="presParOf" srcId="{50A752DD-4964-459F-B790-73FF96C24DDE}" destId="{29CF66F1-B97A-4930-8A2B-533669C2A181}" srcOrd="0" destOrd="0" presId="urn:microsoft.com/office/officeart/2005/8/layout/hierarchy1"/>
    <dgm:cxn modelId="{364DC368-5B2A-4B6E-B4AC-9DA8DBF43A37}" type="presParOf" srcId="{50A752DD-4964-459F-B790-73FF96C24DDE}" destId="{5493B81A-246B-428C-AC74-06175E89CEF5}" srcOrd="1" destOrd="0" presId="urn:microsoft.com/office/officeart/2005/8/layout/hierarchy1"/>
    <dgm:cxn modelId="{52AB6BA2-95AB-45F1-80EA-D7E6BF90AA8C}" type="presParOf" srcId="{DDEDAB98-056D-4D69-8008-F2B69C48B99D}" destId="{59E97EF2-E8F1-4614-B9F9-436B6B6B2A32}" srcOrd="1" destOrd="0" presId="urn:microsoft.com/office/officeart/2005/8/layout/hierarchy1"/>
    <dgm:cxn modelId="{A5F5597D-3675-48DF-88E2-0EDB293E4A44}" type="presParOf" srcId="{ACFB6D46-74C4-4DD1-B9BC-F7672EC90589}" destId="{680B4BAF-7786-42BA-8320-0B4A41010C36}" srcOrd="2" destOrd="0" presId="urn:microsoft.com/office/officeart/2005/8/layout/hierarchy1"/>
    <dgm:cxn modelId="{7E65DEB3-CDDA-4545-ABEF-58A509C716AC}" type="presParOf" srcId="{ACFB6D46-74C4-4DD1-B9BC-F7672EC90589}" destId="{4527702A-635A-41B2-8B3D-602A822E409A}" srcOrd="3" destOrd="0" presId="urn:microsoft.com/office/officeart/2005/8/layout/hierarchy1"/>
    <dgm:cxn modelId="{D4C27045-DD33-4D18-8507-0926437BBAA0}" type="presParOf" srcId="{4527702A-635A-41B2-8B3D-602A822E409A}" destId="{B29C01BB-D6F0-4B69-89D6-F8A3C8C3850C}" srcOrd="0" destOrd="0" presId="urn:microsoft.com/office/officeart/2005/8/layout/hierarchy1"/>
    <dgm:cxn modelId="{E2E3D975-A390-458E-9BE3-A303020B55D4}" type="presParOf" srcId="{B29C01BB-D6F0-4B69-89D6-F8A3C8C3850C}" destId="{3CBABE09-D2B4-47F1-B251-21CCAA303248}" srcOrd="0" destOrd="0" presId="urn:microsoft.com/office/officeart/2005/8/layout/hierarchy1"/>
    <dgm:cxn modelId="{27AA91ED-C19B-4C19-B199-1AD933D45FB4}" type="presParOf" srcId="{B29C01BB-D6F0-4B69-89D6-F8A3C8C3850C}" destId="{FB66267F-DC05-478C-976B-7F7DE2DF149D}" srcOrd="1" destOrd="0" presId="urn:microsoft.com/office/officeart/2005/8/layout/hierarchy1"/>
    <dgm:cxn modelId="{EB453BC2-5F42-42DB-8E44-AF23F1AEA917}" type="presParOf" srcId="{4527702A-635A-41B2-8B3D-602A822E409A}" destId="{025CAE92-705F-446F-9D75-1926F28E54E0}" srcOrd="1" destOrd="0" presId="urn:microsoft.com/office/officeart/2005/8/layout/hierarchy1"/>
    <dgm:cxn modelId="{6E6C0FEE-B49D-4244-B0BF-727F4FBB1748}" type="presParOf" srcId="{025CAE92-705F-446F-9D75-1926F28E54E0}" destId="{47803210-F03D-4141-A8C7-9E6B69818190}" srcOrd="0" destOrd="0" presId="urn:microsoft.com/office/officeart/2005/8/layout/hierarchy1"/>
    <dgm:cxn modelId="{0A471906-BF6B-429A-BE47-BB9B29A985E5}" type="presParOf" srcId="{025CAE92-705F-446F-9D75-1926F28E54E0}" destId="{F35F9673-7E34-4930-91F4-79DA5FC91826}" srcOrd="1" destOrd="0" presId="urn:microsoft.com/office/officeart/2005/8/layout/hierarchy1"/>
    <dgm:cxn modelId="{9EE2FF8C-95A5-41DF-911C-38568F66DD1B}" type="presParOf" srcId="{F35F9673-7E34-4930-91F4-79DA5FC91826}" destId="{B466CD1E-E57C-414D-A2CC-74AEF40B3D5D}" srcOrd="0" destOrd="0" presId="urn:microsoft.com/office/officeart/2005/8/layout/hierarchy1"/>
    <dgm:cxn modelId="{9DC314BA-D640-405A-A243-276BEF3443FF}" type="presParOf" srcId="{B466CD1E-E57C-414D-A2CC-74AEF40B3D5D}" destId="{7F2D10AA-9C77-460E-A5E3-15D545316C4B}" srcOrd="0" destOrd="0" presId="urn:microsoft.com/office/officeart/2005/8/layout/hierarchy1"/>
    <dgm:cxn modelId="{B024FBF4-DC55-455C-A7A4-23506CB78F44}" type="presParOf" srcId="{B466CD1E-E57C-414D-A2CC-74AEF40B3D5D}" destId="{6DCFE5FB-AF19-408F-94E3-9AA292EFCE60}" srcOrd="1" destOrd="0" presId="urn:microsoft.com/office/officeart/2005/8/layout/hierarchy1"/>
    <dgm:cxn modelId="{7DC49699-9F94-4C83-AF4C-0F500A9F8E42}" type="presParOf" srcId="{F35F9673-7E34-4930-91F4-79DA5FC91826}" destId="{0DFABE3B-5819-4888-BE49-AE793DA4A592}" srcOrd="1" destOrd="0" presId="urn:microsoft.com/office/officeart/2005/8/layout/hierarchy1"/>
    <dgm:cxn modelId="{B196924A-7D64-4343-B292-C5A59A9619B6}" type="presParOf" srcId="{025CAE92-705F-446F-9D75-1926F28E54E0}" destId="{DEE89A52-B930-4074-B555-B17F1242474A}" srcOrd="2" destOrd="0" presId="urn:microsoft.com/office/officeart/2005/8/layout/hierarchy1"/>
    <dgm:cxn modelId="{15BB728D-8671-4327-B4BE-967894213BCD}" type="presParOf" srcId="{025CAE92-705F-446F-9D75-1926F28E54E0}" destId="{01AC02F8-9F93-4382-966A-F1291349963D}" srcOrd="3" destOrd="0" presId="urn:microsoft.com/office/officeart/2005/8/layout/hierarchy1"/>
    <dgm:cxn modelId="{0A33B238-3D21-4136-876C-5573A3C7FCBF}" type="presParOf" srcId="{01AC02F8-9F93-4382-966A-F1291349963D}" destId="{82080FBB-C4D1-4D31-A30A-A66308737229}" srcOrd="0" destOrd="0" presId="urn:microsoft.com/office/officeart/2005/8/layout/hierarchy1"/>
    <dgm:cxn modelId="{5A5F1C81-F937-4A25-AE82-DD76B9B18FA2}" type="presParOf" srcId="{82080FBB-C4D1-4D31-A30A-A66308737229}" destId="{180FA5F8-EA2D-4B20-8A32-B3C0ECF9C658}" srcOrd="0" destOrd="0" presId="urn:microsoft.com/office/officeart/2005/8/layout/hierarchy1"/>
    <dgm:cxn modelId="{49CC2744-BEAB-4D22-A33F-9C2E08836A71}" type="presParOf" srcId="{82080FBB-C4D1-4D31-A30A-A66308737229}" destId="{C17C3D33-FAEF-47E4-A449-DC92013109F8}" srcOrd="1" destOrd="0" presId="urn:microsoft.com/office/officeart/2005/8/layout/hierarchy1"/>
    <dgm:cxn modelId="{2B23D8AF-73A4-441F-80A4-8EF05CCFF2B2}" type="presParOf" srcId="{01AC02F8-9F93-4382-966A-F1291349963D}" destId="{39DFD7CF-86BD-48D3-9CC2-746A90E190E0}" srcOrd="1" destOrd="0" presId="urn:microsoft.com/office/officeart/2005/8/layout/hierarchy1"/>
    <dgm:cxn modelId="{AFA02775-1D35-4AF9-B563-01E4A948C80E}" type="presParOf" srcId="{ACFB6D46-74C4-4DD1-B9BC-F7672EC90589}" destId="{70B44994-E615-452B-84AE-55B6FE224886}" srcOrd="4" destOrd="0" presId="urn:microsoft.com/office/officeart/2005/8/layout/hierarchy1"/>
    <dgm:cxn modelId="{93F29243-FAAC-472A-A023-9FD767419DEF}" type="presParOf" srcId="{ACFB6D46-74C4-4DD1-B9BC-F7672EC90589}" destId="{12848E76-89ED-4A14-963D-DD7CEE451458}" srcOrd="5" destOrd="0" presId="urn:microsoft.com/office/officeart/2005/8/layout/hierarchy1"/>
    <dgm:cxn modelId="{5FBB7A82-EFB0-466D-81AE-C319851EC3A9}" type="presParOf" srcId="{12848E76-89ED-4A14-963D-DD7CEE451458}" destId="{7F16073A-C7A9-43E7-BCF3-24DADE64B953}" srcOrd="0" destOrd="0" presId="urn:microsoft.com/office/officeart/2005/8/layout/hierarchy1"/>
    <dgm:cxn modelId="{9E6F4DF8-6C27-41A6-B9C6-ECE54719A3E3}" type="presParOf" srcId="{7F16073A-C7A9-43E7-BCF3-24DADE64B953}" destId="{D561B2CF-87DE-447A-92BF-2E9AFB4A31BA}" srcOrd="0" destOrd="0" presId="urn:microsoft.com/office/officeart/2005/8/layout/hierarchy1"/>
    <dgm:cxn modelId="{A4F50762-2B84-42A8-BBD7-22F7C323230D}" type="presParOf" srcId="{7F16073A-C7A9-43E7-BCF3-24DADE64B953}" destId="{4E877980-5437-40F7-AAFD-CD00769723FF}" srcOrd="1" destOrd="0" presId="urn:microsoft.com/office/officeart/2005/8/layout/hierarchy1"/>
    <dgm:cxn modelId="{F930E926-40E2-4372-927B-E5EE36F67C4B}" type="presParOf" srcId="{12848E76-89ED-4A14-963D-DD7CEE451458}" destId="{AC8AA605-5710-4903-BA1C-8BF3D6358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4CD37-3F36-478C-B156-46DC14B370E0}">
      <dsp:nvSpPr>
        <dsp:cNvPr id="0" name=""/>
        <dsp:cNvSpPr/>
      </dsp:nvSpPr>
      <dsp:spPr>
        <a:xfrm>
          <a:off x="6334923" y="4119417"/>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F91B-94AE-435A-89DD-CD040A8849D4}">
      <dsp:nvSpPr>
        <dsp:cNvPr id="0" name=""/>
        <dsp:cNvSpPr/>
      </dsp:nvSpPr>
      <dsp:spPr>
        <a:xfrm>
          <a:off x="6334923" y="3240944"/>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9CBC5-6FC2-4C31-8FBA-AA1660EECD8C}">
      <dsp:nvSpPr>
        <dsp:cNvPr id="0" name=""/>
        <dsp:cNvSpPr/>
      </dsp:nvSpPr>
      <dsp:spPr>
        <a:xfrm>
          <a:off x="4641093" y="2362471"/>
          <a:ext cx="1739550" cy="275955"/>
        </a:xfrm>
        <a:custGeom>
          <a:avLst/>
          <a:gdLst/>
          <a:ahLst/>
          <a:cxnLst/>
          <a:rect l="0" t="0" r="0" b="0"/>
          <a:pathLst>
            <a:path>
              <a:moveTo>
                <a:pt x="0" y="0"/>
              </a:moveTo>
              <a:lnTo>
                <a:pt x="0" y="188055"/>
              </a:lnTo>
              <a:lnTo>
                <a:pt x="1739550" y="188055"/>
              </a:lnTo>
              <a:lnTo>
                <a:pt x="173955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ACB8C2-9970-4012-AED3-7B7E8DDD9F77}">
      <dsp:nvSpPr>
        <dsp:cNvPr id="0" name=""/>
        <dsp:cNvSpPr/>
      </dsp:nvSpPr>
      <dsp:spPr>
        <a:xfrm>
          <a:off x="5175223" y="3240944"/>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746C33-8028-4C73-9CEC-A252685D06F5}">
      <dsp:nvSpPr>
        <dsp:cNvPr id="0" name=""/>
        <dsp:cNvSpPr/>
      </dsp:nvSpPr>
      <dsp:spPr>
        <a:xfrm>
          <a:off x="4641093" y="2362471"/>
          <a:ext cx="579850" cy="275955"/>
        </a:xfrm>
        <a:custGeom>
          <a:avLst/>
          <a:gdLst/>
          <a:ahLst/>
          <a:cxnLst/>
          <a:rect l="0" t="0" r="0" b="0"/>
          <a:pathLst>
            <a:path>
              <a:moveTo>
                <a:pt x="0" y="0"/>
              </a:moveTo>
              <a:lnTo>
                <a:pt x="0" y="188055"/>
              </a:lnTo>
              <a:lnTo>
                <a:pt x="579850" y="188055"/>
              </a:lnTo>
              <a:lnTo>
                <a:pt x="57985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4CAD1-26C2-4340-80B4-CFAB0138FA16}">
      <dsp:nvSpPr>
        <dsp:cNvPr id="0" name=""/>
        <dsp:cNvSpPr/>
      </dsp:nvSpPr>
      <dsp:spPr>
        <a:xfrm>
          <a:off x="4061243" y="4997890"/>
          <a:ext cx="1159700" cy="275955"/>
        </a:xfrm>
        <a:custGeom>
          <a:avLst/>
          <a:gdLst/>
          <a:ahLst/>
          <a:cxnLst/>
          <a:rect l="0" t="0" r="0" b="0"/>
          <a:pathLst>
            <a:path>
              <a:moveTo>
                <a:pt x="0" y="0"/>
              </a:moveTo>
              <a:lnTo>
                <a:pt x="0" y="188055"/>
              </a:lnTo>
              <a:lnTo>
                <a:pt x="1159700" y="188055"/>
              </a:lnTo>
              <a:lnTo>
                <a:pt x="115970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229736-2F41-4F24-A27D-BEE369A14911}">
      <dsp:nvSpPr>
        <dsp:cNvPr id="0" name=""/>
        <dsp:cNvSpPr/>
      </dsp:nvSpPr>
      <dsp:spPr>
        <a:xfrm>
          <a:off x="4061243" y="5876363"/>
          <a:ext cx="579850" cy="275955"/>
        </a:xfrm>
        <a:custGeom>
          <a:avLst/>
          <a:gdLst/>
          <a:ahLst/>
          <a:cxnLst/>
          <a:rect l="0" t="0" r="0" b="0"/>
          <a:pathLst>
            <a:path>
              <a:moveTo>
                <a:pt x="0" y="0"/>
              </a:moveTo>
              <a:lnTo>
                <a:pt x="0" y="188055"/>
              </a:lnTo>
              <a:lnTo>
                <a:pt x="579850" y="188055"/>
              </a:lnTo>
              <a:lnTo>
                <a:pt x="57985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9AA62E-5F9A-4069-9011-AE00A6DF7DEE}">
      <dsp:nvSpPr>
        <dsp:cNvPr id="0" name=""/>
        <dsp:cNvSpPr/>
      </dsp:nvSpPr>
      <dsp:spPr>
        <a:xfrm>
          <a:off x="3481392" y="5876363"/>
          <a:ext cx="579850" cy="275955"/>
        </a:xfrm>
        <a:custGeom>
          <a:avLst/>
          <a:gdLst/>
          <a:ahLst/>
          <a:cxnLst/>
          <a:rect l="0" t="0" r="0" b="0"/>
          <a:pathLst>
            <a:path>
              <a:moveTo>
                <a:pt x="579850" y="0"/>
              </a:moveTo>
              <a:lnTo>
                <a:pt x="579850" y="188055"/>
              </a:lnTo>
              <a:lnTo>
                <a:pt x="0" y="188055"/>
              </a:lnTo>
              <a:lnTo>
                <a:pt x="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4015523" y="4997890"/>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E5640-5416-4C7B-AEDE-3C81A52203A0}">
      <dsp:nvSpPr>
        <dsp:cNvPr id="0" name=""/>
        <dsp:cNvSpPr/>
      </dsp:nvSpPr>
      <dsp:spPr>
        <a:xfrm>
          <a:off x="2901542" y="4997890"/>
          <a:ext cx="1159700" cy="275955"/>
        </a:xfrm>
        <a:custGeom>
          <a:avLst/>
          <a:gdLst/>
          <a:ahLst/>
          <a:cxnLst/>
          <a:rect l="0" t="0" r="0" b="0"/>
          <a:pathLst>
            <a:path>
              <a:moveTo>
                <a:pt x="1159700" y="0"/>
              </a:moveTo>
              <a:lnTo>
                <a:pt x="1159700" y="188055"/>
              </a:lnTo>
              <a:lnTo>
                <a:pt x="0" y="188055"/>
              </a:lnTo>
              <a:lnTo>
                <a:pt x="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015523" y="4119417"/>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015523" y="3240944"/>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49412-ED1F-4465-BD7E-82233855208A}">
      <dsp:nvSpPr>
        <dsp:cNvPr id="0" name=""/>
        <dsp:cNvSpPr/>
      </dsp:nvSpPr>
      <dsp:spPr>
        <a:xfrm>
          <a:off x="4061243" y="2362471"/>
          <a:ext cx="579850" cy="275955"/>
        </a:xfrm>
        <a:custGeom>
          <a:avLst/>
          <a:gdLst/>
          <a:ahLst/>
          <a:cxnLst/>
          <a:rect l="0" t="0" r="0" b="0"/>
          <a:pathLst>
            <a:path>
              <a:moveTo>
                <a:pt x="579850" y="0"/>
              </a:moveTo>
              <a:lnTo>
                <a:pt x="579850" y="188055"/>
              </a:lnTo>
              <a:lnTo>
                <a:pt x="0" y="188055"/>
              </a:lnTo>
              <a:lnTo>
                <a:pt x="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F47F14-4039-4B35-B557-5F39D5C8AC9B}">
      <dsp:nvSpPr>
        <dsp:cNvPr id="0" name=""/>
        <dsp:cNvSpPr/>
      </dsp:nvSpPr>
      <dsp:spPr>
        <a:xfrm>
          <a:off x="2901542" y="2362471"/>
          <a:ext cx="1739550" cy="275955"/>
        </a:xfrm>
        <a:custGeom>
          <a:avLst/>
          <a:gdLst/>
          <a:ahLst/>
          <a:cxnLst/>
          <a:rect l="0" t="0" r="0" b="0"/>
          <a:pathLst>
            <a:path>
              <a:moveTo>
                <a:pt x="1739550" y="0"/>
              </a:moveTo>
              <a:lnTo>
                <a:pt x="1739550" y="188055"/>
              </a:lnTo>
              <a:lnTo>
                <a:pt x="0" y="188055"/>
              </a:lnTo>
              <a:lnTo>
                <a:pt x="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143507-E130-464B-806C-BE83E12878E2}">
      <dsp:nvSpPr>
        <dsp:cNvPr id="0" name=""/>
        <dsp:cNvSpPr/>
      </dsp:nvSpPr>
      <dsp:spPr>
        <a:xfrm>
          <a:off x="4595373" y="1483997"/>
          <a:ext cx="91440" cy="275955"/>
        </a:xfrm>
        <a:custGeom>
          <a:avLst/>
          <a:gdLst/>
          <a:ahLst/>
          <a:cxnLst/>
          <a:rect l="0" t="0" r="0" b="0"/>
          <a:pathLst>
            <a:path>
              <a:moveTo>
                <a:pt x="45720" y="0"/>
              </a:moveTo>
              <a:lnTo>
                <a:pt x="45720" y="27595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0469F9-80D1-43F4-BDB8-64DE03EB9ACB}">
      <dsp:nvSpPr>
        <dsp:cNvPr id="0" name=""/>
        <dsp:cNvSpPr/>
      </dsp:nvSpPr>
      <dsp:spPr>
        <a:xfrm>
          <a:off x="4595373" y="605524"/>
          <a:ext cx="91440" cy="275955"/>
        </a:xfrm>
        <a:custGeom>
          <a:avLst/>
          <a:gdLst/>
          <a:ahLst/>
          <a:cxnLst/>
          <a:rect l="0" t="0" r="0" b="0"/>
          <a:pathLst>
            <a:path>
              <a:moveTo>
                <a:pt x="45720" y="0"/>
              </a:moveTo>
              <a:lnTo>
                <a:pt x="45720" y="2759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E08B2-C725-4678-8E37-F8C696848A12}">
      <dsp:nvSpPr>
        <dsp:cNvPr id="0" name=""/>
        <dsp:cNvSpPr/>
      </dsp:nvSpPr>
      <dsp:spPr>
        <a:xfrm>
          <a:off x="4166670" y="3007"/>
          <a:ext cx="948845" cy="602517"/>
        </a:xfrm>
        <a:prstGeom prst="roundRect">
          <a:avLst>
            <a:gd name="adj" fmla="val 10000"/>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4ADC0-D33E-4701-A80E-B6B674260AB7}">
      <dsp:nvSpPr>
        <dsp:cNvPr id="0" name=""/>
        <dsp:cNvSpPr/>
      </dsp:nvSpPr>
      <dsp:spPr>
        <a:xfrm>
          <a:off x="4272097" y="103163"/>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Object</a:t>
          </a:r>
        </a:p>
      </dsp:txBody>
      <dsp:txXfrm>
        <a:off x="4289744" y="120810"/>
        <a:ext cx="913551" cy="567223"/>
      </dsp:txXfrm>
    </dsp:sp>
    <dsp:sp modelId="{8109A210-BB36-4448-9546-E05BDC33346E}">
      <dsp:nvSpPr>
        <dsp:cNvPr id="0" name=""/>
        <dsp:cNvSpPr/>
      </dsp:nvSpPr>
      <dsp:spPr>
        <a:xfrm>
          <a:off x="3976521" y="881480"/>
          <a:ext cx="1329143" cy="60251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28D4B-8FD1-4171-9246-C00DF65FC32F}">
      <dsp:nvSpPr>
        <dsp:cNvPr id="0" name=""/>
        <dsp:cNvSpPr/>
      </dsp:nvSpPr>
      <dsp:spPr>
        <a:xfrm>
          <a:off x="4081949" y="981636"/>
          <a:ext cx="1329143" cy="602517"/>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76597" y="1069873"/>
        <a:ext cx="939847" cy="426043"/>
      </dsp:txXfrm>
    </dsp:sp>
    <dsp:sp modelId="{9E3A06A7-FA13-437F-A2A4-91DFA4721B60}">
      <dsp:nvSpPr>
        <dsp:cNvPr id="0" name=""/>
        <dsp:cNvSpPr/>
      </dsp:nvSpPr>
      <dsp:spPr>
        <a:xfrm>
          <a:off x="4004152" y="1759953"/>
          <a:ext cx="1273882" cy="60251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40EA8-9517-4306-8FA3-61E70F6EDCF0}">
      <dsp:nvSpPr>
        <dsp:cNvPr id="0" name=""/>
        <dsp:cNvSpPr/>
      </dsp:nvSpPr>
      <dsp:spPr>
        <a:xfrm>
          <a:off x="4109579" y="1860109"/>
          <a:ext cx="1273882" cy="60251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127226" y="1877756"/>
        <a:ext cx="1238588" cy="567223"/>
      </dsp:txXfrm>
    </dsp:sp>
    <dsp:sp modelId="{82ED0B90-7305-4E4D-8D6F-303CA00C069D}">
      <dsp:nvSpPr>
        <dsp:cNvPr id="0" name=""/>
        <dsp:cNvSpPr/>
      </dsp:nvSpPr>
      <dsp:spPr>
        <a:xfrm>
          <a:off x="2427119" y="2638426"/>
          <a:ext cx="948845" cy="602517"/>
        </a:xfrm>
        <a:prstGeom prst="roundRect">
          <a:avLst>
            <a:gd name="adj" fmla="val 10000"/>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62E3D0-9AE7-4379-AAEC-9E28AB3C3FEA}">
      <dsp:nvSpPr>
        <dsp:cNvPr id="0" name=""/>
        <dsp:cNvSpPr/>
      </dsp:nvSpPr>
      <dsp:spPr>
        <a:xfrm>
          <a:off x="2532547" y="2738582"/>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bg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Freezable</a:t>
          </a:r>
        </a:p>
      </dsp:txBody>
      <dsp:txXfrm>
        <a:off x="2550194" y="2756229"/>
        <a:ext cx="913551" cy="567223"/>
      </dsp:txXfrm>
    </dsp:sp>
    <dsp:sp modelId="{BD003825-7030-45FF-B17C-4CD3162966D8}">
      <dsp:nvSpPr>
        <dsp:cNvPr id="0" name=""/>
        <dsp:cNvSpPr/>
      </dsp:nvSpPr>
      <dsp:spPr>
        <a:xfrm>
          <a:off x="3586820" y="2638426"/>
          <a:ext cx="948845" cy="602517"/>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D3874D-0076-4F09-B5C8-41D26B7FBB87}">
      <dsp:nvSpPr>
        <dsp:cNvPr id="0" name=""/>
        <dsp:cNvSpPr/>
      </dsp:nvSpPr>
      <dsp:spPr>
        <a:xfrm>
          <a:off x="3692247" y="2738582"/>
          <a:ext cx="948845" cy="602517"/>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3831202" y="2826819"/>
        <a:ext cx="670935" cy="426043"/>
      </dsp:txXfrm>
    </dsp:sp>
    <dsp:sp modelId="{03670EBF-8C7E-4828-B94C-D910801625A4}">
      <dsp:nvSpPr>
        <dsp:cNvPr id="0" name=""/>
        <dsp:cNvSpPr/>
      </dsp:nvSpPr>
      <dsp:spPr>
        <a:xfrm>
          <a:off x="3586820" y="3516900"/>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3692247" y="361705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3709894" y="3634702"/>
        <a:ext cx="913551" cy="567223"/>
      </dsp:txXfrm>
    </dsp:sp>
    <dsp:sp modelId="{85AE412C-168C-40D7-ACAB-7E2A5D2E0BE4}">
      <dsp:nvSpPr>
        <dsp:cNvPr id="0" name=""/>
        <dsp:cNvSpPr/>
      </dsp:nvSpPr>
      <dsp:spPr>
        <a:xfrm>
          <a:off x="3586820" y="4395373"/>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3692247" y="4495528"/>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3709894" y="4513175"/>
        <a:ext cx="913551" cy="567223"/>
      </dsp:txXfrm>
    </dsp:sp>
    <dsp:sp modelId="{722CCB5E-8F08-4C84-908D-352A451660D9}">
      <dsp:nvSpPr>
        <dsp:cNvPr id="0" name=""/>
        <dsp:cNvSpPr/>
      </dsp:nvSpPr>
      <dsp:spPr>
        <a:xfrm>
          <a:off x="2427119" y="5273846"/>
          <a:ext cx="948845" cy="602517"/>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BE09AB-F499-4981-A771-A60B206FEB5A}">
      <dsp:nvSpPr>
        <dsp:cNvPr id="0" name=""/>
        <dsp:cNvSpPr/>
      </dsp:nvSpPr>
      <dsp:spPr>
        <a:xfrm>
          <a:off x="2532547" y="5374002"/>
          <a:ext cx="948845" cy="602517"/>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2671502" y="5462239"/>
        <a:ext cx="670935" cy="426043"/>
      </dsp:txXfrm>
    </dsp:sp>
    <dsp:sp modelId="{29CF66F1-B97A-4930-8A2B-533669C2A181}">
      <dsp:nvSpPr>
        <dsp:cNvPr id="0" name=""/>
        <dsp:cNvSpPr/>
      </dsp:nvSpPr>
      <dsp:spPr>
        <a:xfrm>
          <a:off x="3586820" y="5273846"/>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3692247" y="5374002"/>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3709894" y="5391649"/>
        <a:ext cx="913551" cy="567223"/>
      </dsp:txXfrm>
    </dsp:sp>
    <dsp:sp modelId="{F873C2FA-F7B7-4341-9871-44C14CC34514}">
      <dsp:nvSpPr>
        <dsp:cNvPr id="0" name=""/>
        <dsp:cNvSpPr/>
      </dsp:nvSpPr>
      <dsp:spPr>
        <a:xfrm>
          <a:off x="3006970" y="6152319"/>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F2900-E6E3-4FE7-84C7-14FB35C94F00}">
      <dsp:nvSpPr>
        <dsp:cNvPr id="0" name=""/>
        <dsp:cNvSpPr/>
      </dsp:nvSpPr>
      <dsp:spPr>
        <a:xfrm>
          <a:off x="3112397" y="625247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130044" y="6270122"/>
        <a:ext cx="913551" cy="567223"/>
      </dsp:txXfrm>
    </dsp:sp>
    <dsp:sp modelId="{7D1C1B94-95F2-4634-9EB0-56A8E984ABA6}">
      <dsp:nvSpPr>
        <dsp:cNvPr id="0" name=""/>
        <dsp:cNvSpPr/>
      </dsp:nvSpPr>
      <dsp:spPr>
        <a:xfrm>
          <a:off x="4166670" y="6152319"/>
          <a:ext cx="948845" cy="60251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9DE3E-F44C-4FFF-BFC2-268077B4B183}">
      <dsp:nvSpPr>
        <dsp:cNvPr id="0" name=""/>
        <dsp:cNvSpPr/>
      </dsp:nvSpPr>
      <dsp:spPr>
        <a:xfrm>
          <a:off x="4272097" y="625247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289744" y="6270122"/>
        <a:ext cx="913551" cy="567223"/>
      </dsp:txXfrm>
    </dsp:sp>
    <dsp:sp modelId="{80BC4DC2-1170-41B9-8D90-ABEA8F2A379F}">
      <dsp:nvSpPr>
        <dsp:cNvPr id="0" name=""/>
        <dsp:cNvSpPr/>
      </dsp:nvSpPr>
      <dsp:spPr>
        <a:xfrm>
          <a:off x="4746520" y="5273846"/>
          <a:ext cx="948845" cy="602517"/>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4B5F9-D001-41CE-84FC-9BA961A555DB}">
      <dsp:nvSpPr>
        <dsp:cNvPr id="0" name=""/>
        <dsp:cNvSpPr/>
      </dsp:nvSpPr>
      <dsp:spPr>
        <a:xfrm>
          <a:off x="4851947" y="5374002"/>
          <a:ext cx="948845" cy="602517"/>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4990902" y="5462239"/>
        <a:ext cx="670935" cy="426043"/>
      </dsp:txXfrm>
    </dsp:sp>
    <dsp:sp modelId="{D0854AFE-7286-450A-B43F-45EA9BC0C1E5}">
      <dsp:nvSpPr>
        <dsp:cNvPr id="0" name=""/>
        <dsp:cNvSpPr/>
      </dsp:nvSpPr>
      <dsp:spPr>
        <a:xfrm>
          <a:off x="4746520" y="2638426"/>
          <a:ext cx="948845" cy="602517"/>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5647CD-66A7-4599-B620-0DC1E18440DF}">
      <dsp:nvSpPr>
        <dsp:cNvPr id="0" name=""/>
        <dsp:cNvSpPr/>
      </dsp:nvSpPr>
      <dsp:spPr>
        <a:xfrm>
          <a:off x="4851947" y="2738582"/>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Visual3D</a:t>
          </a:r>
        </a:p>
      </dsp:txBody>
      <dsp:txXfrm>
        <a:off x="4869594" y="2756229"/>
        <a:ext cx="913551" cy="567223"/>
      </dsp:txXfrm>
    </dsp:sp>
    <dsp:sp modelId="{C663E9F8-88AC-4FAE-82A3-11077CB92622}">
      <dsp:nvSpPr>
        <dsp:cNvPr id="0" name=""/>
        <dsp:cNvSpPr/>
      </dsp:nvSpPr>
      <dsp:spPr>
        <a:xfrm>
          <a:off x="4746520" y="3516900"/>
          <a:ext cx="948845" cy="602517"/>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21E8A-14BA-4A54-B90D-9C93E186D3BC}">
      <dsp:nvSpPr>
        <dsp:cNvPr id="0" name=""/>
        <dsp:cNvSpPr/>
      </dsp:nvSpPr>
      <dsp:spPr>
        <a:xfrm>
          <a:off x="4851947" y="361705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UIElement3D</a:t>
          </a:r>
        </a:p>
      </dsp:txBody>
      <dsp:txXfrm>
        <a:off x="4869594" y="3634702"/>
        <a:ext cx="913551" cy="567223"/>
      </dsp:txXfrm>
    </dsp:sp>
    <dsp:sp modelId="{8BE8FB1F-A6CA-4654-BF8E-E688513B8697}">
      <dsp:nvSpPr>
        <dsp:cNvPr id="0" name=""/>
        <dsp:cNvSpPr/>
      </dsp:nvSpPr>
      <dsp:spPr>
        <a:xfrm>
          <a:off x="5906221" y="2638426"/>
          <a:ext cx="948845" cy="602517"/>
        </a:xfrm>
        <a:prstGeom prst="roundRect">
          <a:avLst>
            <a:gd name="adj" fmla="val 10000"/>
          </a:avLst>
        </a:prstGeom>
        <a:solidFill>
          <a:srgbClr val="BC70EE">
            <a:alpha val="25098"/>
          </a:srgbClr>
        </a:solidFill>
        <a:ln w="19050" cap="rnd" cmpd="sng" algn="ctr">
          <a:solidFill>
            <a:srgbClr val="FFFFFF">
              <a:alpha val="25098"/>
            </a:srgbClr>
          </a:solidFill>
          <a:prstDash val="solid"/>
        </a:ln>
        <a:effectLst/>
      </dsp:spPr>
      <dsp:style>
        <a:lnRef idx="2">
          <a:scrgbClr r="0" g="0" b="0"/>
        </a:lnRef>
        <a:fillRef idx="1">
          <a:scrgbClr r="0" g="0" b="0"/>
        </a:fillRef>
        <a:effectRef idx="0">
          <a:scrgbClr r="0" g="0" b="0"/>
        </a:effectRef>
        <a:fontRef idx="minor">
          <a:schemeClr val="lt1"/>
        </a:fontRef>
      </dsp:style>
    </dsp:sp>
    <dsp:sp modelId="{8B2F4FF7-DF31-46B3-8DDF-BF2C90C02A15}">
      <dsp:nvSpPr>
        <dsp:cNvPr id="0" name=""/>
        <dsp:cNvSpPr/>
      </dsp:nvSpPr>
      <dsp:spPr>
        <a:xfrm>
          <a:off x="6011648" y="2738582"/>
          <a:ext cx="948845" cy="602517"/>
        </a:xfrm>
        <a:prstGeom prst="roundRect">
          <a:avLst>
            <a:gd name="adj" fmla="val 10000"/>
          </a:avLst>
        </a:prstGeom>
        <a:solidFill>
          <a:srgbClr val="FFFFFF">
            <a:alpha val="25098"/>
          </a:srgbClr>
        </a:solidFill>
        <a:ln w="19050" cap="rnd" cmpd="sng" algn="ctr">
          <a:solidFill>
            <a:srgbClr val="BC70EE">
              <a:alpha val="25098"/>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Consolas" panose="020B0609020204030204" pitchFamily="49" charset="0"/>
          </a:endParaRPr>
        </a:p>
      </dsp:txBody>
      <dsp:txXfrm>
        <a:off x="6029295" y="2756229"/>
        <a:ext cx="913551" cy="567223"/>
      </dsp:txXfrm>
    </dsp:sp>
    <dsp:sp modelId="{EDE324F9-CD1D-46FC-A562-C615FB8EA08F}">
      <dsp:nvSpPr>
        <dsp:cNvPr id="0" name=""/>
        <dsp:cNvSpPr/>
      </dsp:nvSpPr>
      <dsp:spPr>
        <a:xfrm>
          <a:off x="5906221" y="3516900"/>
          <a:ext cx="948845" cy="602517"/>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8A931-12D3-43C6-A5AF-60FE529CB973}">
      <dsp:nvSpPr>
        <dsp:cNvPr id="0" name=""/>
        <dsp:cNvSpPr/>
      </dsp:nvSpPr>
      <dsp:spPr>
        <a:xfrm>
          <a:off x="6011648" y="3617055"/>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6029295" y="3634702"/>
        <a:ext cx="913551" cy="567223"/>
      </dsp:txXfrm>
    </dsp:sp>
    <dsp:sp modelId="{D5396899-3871-45F7-AB77-4A467BECFFC6}">
      <dsp:nvSpPr>
        <dsp:cNvPr id="0" name=""/>
        <dsp:cNvSpPr/>
      </dsp:nvSpPr>
      <dsp:spPr>
        <a:xfrm>
          <a:off x="5906221" y="4395373"/>
          <a:ext cx="948845" cy="602517"/>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39474-7393-48BF-987C-890FEF036F61}">
      <dsp:nvSpPr>
        <dsp:cNvPr id="0" name=""/>
        <dsp:cNvSpPr/>
      </dsp:nvSpPr>
      <dsp:spPr>
        <a:xfrm>
          <a:off x="6011648" y="4495528"/>
          <a:ext cx="948845" cy="602517"/>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6029295" y="4513175"/>
        <a:ext cx="913551" cy="5672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CB8C2-9970-4012-AED3-7B7E8DDD9F77}">
      <dsp:nvSpPr>
        <dsp:cNvPr id="0" name=""/>
        <dsp:cNvSpPr/>
      </dsp:nvSpPr>
      <dsp:spPr>
        <a:xfrm>
          <a:off x="4539794" y="4847356"/>
          <a:ext cx="91440" cy="566909"/>
        </a:xfrm>
        <a:custGeom>
          <a:avLst/>
          <a:gdLst/>
          <a:ahLst/>
          <a:cxnLst/>
          <a:rect l="0" t="0" r="0" b="0"/>
          <a:pathLst>
            <a:path>
              <a:moveTo>
                <a:pt x="45720" y="0"/>
              </a:moveTo>
              <a:lnTo>
                <a:pt x="45720" y="56690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D1899E-324D-4321-93AC-35546F821945}">
      <dsp:nvSpPr>
        <dsp:cNvPr id="0" name=""/>
        <dsp:cNvSpPr/>
      </dsp:nvSpPr>
      <dsp:spPr>
        <a:xfrm>
          <a:off x="4539794" y="3042667"/>
          <a:ext cx="91440" cy="566909"/>
        </a:xfrm>
        <a:custGeom>
          <a:avLst/>
          <a:gdLst/>
          <a:ahLst/>
          <a:cxnLst/>
          <a:rect l="0" t="0" r="0" b="0"/>
          <a:pathLst>
            <a:path>
              <a:moveTo>
                <a:pt x="45720" y="0"/>
              </a:moveTo>
              <a:lnTo>
                <a:pt x="45720" y="56690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45B910-AD68-4BCA-947F-23916098B2DC}">
      <dsp:nvSpPr>
        <dsp:cNvPr id="0" name=""/>
        <dsp:cNvSpPr/>
      </dsp:nvSpPr>
      <dsp:spPr>
        <a:xfrm>
          <a:off x="4539794" y="1237978"/>
          <a:ext cx="91440" cy="566909"/>
        </a:xfrm>
        <a:custGeom>
          <a:avLst/>
          <a:gdLst/>
          <a:ahLst/>
          <a:cxnLst/>
          <a:rect l="0" t="0" r="0" b="0"/>
          <a:pathLst>
            <a:path>
              <a:moveTo>
                <a:pt x="45720" y="0"/>
              </a:moveTo>
              <a:lnTo>
                <a:pt x="45720" y="5669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56AC82-628C-4031-95C5-931B329B2F40}">
      <dsp:nvSpPr>
        <dsp:cNvPr id="0" name=""/>
        <dsp:cNvSpPr/>
      </dsp:nvSpPr>
      <dsp:spPr>
        <a:xfrm>
          <a:off x="3610885" y="198"/>
          <a:ext cx="1949259" cy="12377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D162B0-DDE1-416D-9724-B6857DDC3AAE}">
      <dsp:nvSpPr>
        <dsp:cNvPr id="0" name=""/>
        <dsp:cNvSpPr/>
      </dsp:nvSpPr>
      <dsp:spPr>
        <a:xfrm>
          <a:off x="3827469" y="205954"/>
          <a:ext cx="1949259" cy="12377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863722" y="242207"/>
        <a:ext cx="1876753" cy="1165273"/>
      </dsp:txXfrm>
    </dsp:sp>
    <dsp:sp modelId="{5C9B4F18-93E1-4353-A7CF-18C63EE4CBE5}">
      <dsp:nvSpPr>
        <dsp:cNvPr id="0" name=""/>
        <dsp:cNvSpPr/>
      </dsp:nvSpPr>
      <dsp:spPr>
        <a:xfrm>
          <a:off x="3610885" y="1804888"/>
          <a:ext cx="1949259" cy="12377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9E64B4-3E99-4C9E-A075-7C7754226C22}">
      <dsp:nvSpPr>
        <dsp:cNvPr id="0" name=""/>
        <dsp:cNvSpPr/>
      </dsp:nvSpPr>
      <dsp:spPr>
        <a:xfrm>
          <a:off x="3827469" y="2010643"/>
          <a:ext cx="1949259" cy="12377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863722" y="2046896"/>
        <a:ext cx="1876753" cy="1165273"/>
      </dsp:txXfrm>
    </dsp:sp>
    <dsp:sp modelId="{4C9DFE92-04B7-473C-A4FD-B2CB6108BED1}">
      <dsp:nvSpPr>
        <dsp:cNvPr id="0" name=""/>
        <dsp:cNvSpPr/>
      </dsp:nvSpPr>
      <dsp:spPr>
        <a:xfrm>
          <a:off x="3610885" y="3609577"/>
          <a:ext cx="1949259" cy="1237779"/>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81B62F-73A1-49BE-AA57-E31D42FC4775}">
      <dsp:nvSpPr>
        <dsp:cNvPr id="0" name=""/>
        <dsp:cNvSpPr/>
      </dsp:nvSpPr>
      <dsp:spPr>
        <a:xfrm>
          <a:off x="3827469" y="3815332"/>
          <a:ext cx="1949259" cy="1237779"/>
        </a:xfrm>
        <a:prstGeom prst="roundRect">
          <a:avLst>
            <a:gd name="adj" fmla="val 10000"/>
          </a:avLst>
        </a:prstGeom>
        <a:solidFill>
          <a:schemeClr val="lt1">
            <a:alpha val="90000"/>
            <a:hueOff val="0"/>
            <a:satOff val="0"/>
            <a:lumOff val="0"/>
            <a:alphaOff val="0"/>
          </a:schemeClr>
        </a:solidFill>
        <a:ln w="19050"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Visual3D</a:t>
          </a:r>
        </a:p>
      </dsp:txBody>
      <dsp:txXfrm>
        <a:off x="3863722" y="3851585"/>
        <a:ext cx="1876753" cy="1165273"/>
      </dsp:txXfrm>
    </dsp:sp>
    <dsp:sp modelId="{C663E9F8-88AC-4FAE-82A3-11077CB92622}">
      <dsp:nvSpPr>
        <dsp:cNvPr id="0" name=""/>
        <dsp:cNvSpPr/>
      </dsp:nvSpPr>
      <dsp:spPr>
        <a:xfrm>
          <a:off x="3610885" y="5414266"/>
          <a:ext cx="1949259" cy="1237779"/>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21E8A-14BA-4A54-B90D-9C93E186D3BC}">
      <dsp:nvSpPr>
        <dsp:cNvPr id="0" name=""/>
        <dsp:cNvSpPr/>
      </dsp:nvSpPr>
      <dsp:spPr>
        <a:xfrm>
          <a:off x="3827469" y="5620021"/>
          <a:ext cx="1949259" cy="1237779"/>
        </a:xfrm>
        <a:prstGeom prst="roundRect">
          <a:avLst>
            <a:gd name="adj" fmla="val 10000"/>
          </a:avLst>
        </a:prstGeom>
        <a:solidFill>
          <a:schemeClr val="lt1">
            <a:alpha val="90000"/>
            <a:hueOff val="0"/>
            <a:satOff val="0"/>
            <a:lumOff val="0"/>
            <a:alphaOff val="0"/>
          </a:schemeClr>
        </a:solidFill>
        <a:ln w="19050" cap="rnd"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UIElement3D</a:t>
          </a:r>
        </a:p>
      </dsp:txBody>
      <dsp:txXfrm>
        <a:off x="3863722" y="5656274"/>
        <a:ext cx="1876753" cy="116527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4CD37-3F36-478C-B156-46DC14B370E0}">
      <dsp:nvSpPr>
        <dsp:cNvPr id="0" name=""/>
        <dsp:cNvSpPr/>
      </dsp:nvSpPr>
      <dsp:spPr>
        <a:xfrm>
          <a:off x="4562370" y="5265914"/>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F91B-94AE-435A-89DD-CD040A8849D4}">
      <dsp:nvSpPr>
        <dsp:cNvPr id="0" name=""/>
        <dsp:cNvSpPr/>
      </dsp:nvSpPr>
      <dsp:spPr>
        <a:xfrm>
          <a:off x="4562370" y="3837441"/>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B7C6D2-FD0E-4033-A6B3-9A04E5930FA5}">
      <dsp:nvSpPr>
        <dsp:cNvPr id="0" name=""/>
        <dsp:cNvSpPr/>
      </dsp:nvSpPr>
      <dsp:spPr>
        <a:xfrm>
          <a:off x="4562370" y="2408967"/>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51664-EDE0-42AD-A5D3-87E1B64CE58F}">
      <dsp:nvSpPr>
        <dsp:cNvPr id="0" name=""/>
        <dsp:cNvSpPr/>
      </dsp:nvSpPr>
      <dsp:spPr>
        <a:xfrm>
          <a:off x="4562370" y="980494"/>
          <a:ext cx="91440" cy="448728"/>
        </a:xfrm>
        <a:custGeom>
          <a:avLst/>
          <a:gdLst/>
          <a:ahLst/>
          <a:cxnLst/>
          <a:rect l="0" t="0" r="0" b="0"/>
          <a:pathLst>
            <a:path>
              <a:moveTo>
                <a:pt x="45720" y="0"/>
              </a:moveTo>
              <a:lnTo>
                <a:pt x="45720" y="44872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059A4-0705-4C4F-9935-C2F8AB6C2C5D}">
      <dsp:nvSpPr>
        <dsp:cNvPr id="0" name=""/>
        <dsp:cNvSpPr/>
      </dsp:nvSpPr>
      <dsp:spPr>
        <a:xfrm>
          <a:off x="3836637" y="749"/>
          <a:ext cx="1542905" cy="9797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4D544-F313-4C4B-AEF5-CF2CF45D18DE}">
      <dsp:nvSpPr>
        <dsp:cNvPr id="0" name=""/>
        <dsp:cNvSpPr/>
      </dsp:nvSpPr>
      <dsp:spPr>
        <a:xfrm>
          <a:off x="4008071" y="163611"/>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036767" y="192307"/>
        <a:ext cx="1485513" cy="922353"/>
      </dsp:txXfrm>
    </dsp:sp>
    <dsp:sp modelId="{C19174D5-CE9B-481C-9272-33E75F446896}">
      <dsp:nvSpPr>
        <dsp:cNvPr id="0" name=""/>
        <dsp:cNvSpPr/>
      </dsp:nvSpPr>
      <dsp:spPr>
        <a:xfrm>
          <a:off x="3836637" y="1429222"/>
          <a:ext cx="1542905" cy="9797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5E4F8-345A-47DE-86BC-8653F9CDF80B}">
      <dsp:nvSpPr>
        <dsp:cNvPr id="0" name=""/>
        <dsp:cNvSpPr/>
      </dsp:nvSpPr>
      <dsp:spPr>
        <a:xfrm>
          <a:off x="4008071" y="1592085"/>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036767" y="1620781"/>
        <a:ext cx="1485513" cy="922353"/>
      </dsp:txXfrm>
    </dsp:sp>
    <dsp:sp modelId="{ADF2D046-01E9-400F-BFE2-7B850A7A2ABE}">
      <dsp:nvSpPr>
        <dsp:cNvPr id="0" name=""/>
        <dsp:cNvSpPr/>
      </dsp:nvSpPr>
      <dsp:spPr>
        <a:xfrm>
          <a:off x="3836637" y="2857696"/>
          <a:ext cx="1542905" cy="979745"/>
        </a:xfrm>
        <a:prstGeom prst="roundRect">
          <a:avLst>
            <a:gd name="adj" fmla="val 10000"/>
          </a:avLst>
        </a:prstGeom>
        <a:solidFill>
          <a:srgbClr val="BC70EE">
            <a:alpha val="25098"/>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86166-6BC2-4972-9CB8-72D37E65EBA1}">
      <dsp:nvSpPr>
        <dsp:cNvPr id="0" name=""/>
        <dsp:cNvSpPr/>
      </dsp:nvSpPr>
      <dsp:spPr>
        <a:xfrm>
          <a:off x="4008071" y="3020558"/>
          <a:ext cx="1542905" cy="979745"/>
        </a:xfrm>
        <a:prstGeom prst="roundRect">
          <a:avLst>
            <a:gd name="adj" fmla="val 10000"/>
          </a:avLst>
        </a:prstGeom>
        <a:solidFill>
          <a:srgbClr val="FFFFFF">
            <a:alpha val="25098"/>
          </a:srgbClr>
        </a:solidFill>
        <a:ln w="19050" cap="rnd" cmpd="sng" algn="ctr">
          <a:solidFill>
            <a:srgbClr val="BC70EE">
              <a:alpha val="25098"/>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Consolas" panose="020B0609020204030204" pitchFamily="49" charset="0"/>
          </a:endParaRPr>
        </a:p>
      </dsp:txBody>
      <dsp:txXfrm>
        <a:off x="4036767" y="3049254"/>
        <a:ext cx="1485513" cy="922353"/>
      </dsp:txXfrm>
    </dsp:sp>
    <dsp:sp modelId="{EDE324F9-CD1D-46FC-A562-C615FB8EA08F}">
      <dsp:nvSpPr>
        <dsp:cNvPr id="0" name=""/>
        <dsp:cNvSpPr/>
      </dsp:nvSpPr>
      <dsp:spPr>
        <a:xfrm>
          <a:off x="3836637" y="4286169"/>
          <a:ext cx="1542905" cy="979745"/>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8A931-12D3-43C6-A5AF-60FE529CB973}">
      <dsp:nvSpPr>
        <dsp:cNvPr id="0" name=""/>
        <dsp:cNvSpPr/>
      </dsp:nvSpPr>
      <dsp:spPr>
        <a:xfrm>
          <a:off x="4008071" y="4449032"/>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036767" y="4477728"/>
        <a:ext cx="1485513" cy="922353"/>
      </dsp:txXfrm>
    </dsp:sp>
    <dsp:sp modelId="{D5396899-3871-45F7-AB77-4A467BECFFC6}">
      <dsp:nvSpPr>
        <dsp:cNvPr id="0" name=""/>
        <dsp:cNvSpPr/>
      </dsp:nvSpPr>
      <dsp:spPr>
        <a:xfrm>
          <a:off x="3836637" y="5714643"/>
          <a:ext cx="1542905" cy="979745"/>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39474-7393-48BF-987C-890FEF036F61}">
      <dsp:nvSpPr>
        <dsp:cNvPr id="0" name=""/>
        <dsp:cNvSpPr/>
      </dsp:nvSpPr>
      <dsp:spPr>
        <a:xfrm>
          <a:off x="4008071" y="5877505"/>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036767" y="5906201"/>
        <a:ext cx="1485513" cy="9223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4CD37-3F36-478C-B156-46DC14B370E0}">
      <dsp:nvSpPr>
        <dsp:cNvPr id="0" name=""/>
        <dsp:cNvSpPr/>
      </dsp:nvSpPr>
      <dsp:spPr>
        <a:xfrm>
          <a:off x="4562370" y="5265914"/>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F91B-94AE-435A-89DD-CD040A8849D4}">
      <dsp:nvSpPr>
        <dsp:cNvPr id="0" name=""/>
        <dsp:cNvSpPr/>
      </dsp:nvSpPr>
      <dsp:spPr>
        <a:xfrm>
          <a:off x="4562370" y="3837441"/>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B7C6D2-FD0E-4033-A6B3-9A04E5930FA5}">
      <dsp:nvSpPr>
        <dsp:cNvPr id="0" name=""/>
        <dsp:cNvSpPr/>
      </dsp:nvSpPr>
      <dsp:spPr>
        <a:xfrm>
          <a:off x="4562370" y="2408967"/>
          <a:ext cx="91440" cy="448728"/>
        </a:xfrm>
        <a:custGeom>
          <a:avLst/>
          <a:gdLst/>
          <a:ahLst/>
          <a:cxnLst/>
          <a:rect l="0" t="0" r="0" b="0"/>
          <a:pathLst>
            <a:path>
              <a:moveTo>
                <a:pt x="45720" y="0"/>
              </a:moveTo>
              <a:lnTo>
                <a:pt x="45720" y="44872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51664-EDE0-42AD-A5D3-87E1B64CE58F}">
      <dsp:nvSpPr>
        <dsp:cNvPr id="0" name=""/>
        <dsp:cNvSpPr/>
      </dsp:nvSpPr>
      <dsp:spPr>
        <a:xfrm>
          <a:off x="4562370" y="980494"/>
          <a:ext cx="91440" cy="448728"/>
        </a:xfrm>
        <a:custGeom>
          <a:avLst/>
          <a:gdLst/>
          <a:ahLst/>
          <a:cxnLst/>
          <a:rect l="0" t="0" r="0" b="0"/>
          <a:pathLst>
            <a:path>
              <a:moveTo>
                <a:pt x="45720" y="0"/>
              </a:moveTo>
              <a:lnTo>
                <a:pt x="45720" y="44872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059A4-0705-4C4F-9935-C2F8AB6C2C5D}">
      <dsp:nvSpPr>
        <dsp:cNvPr id="0" name=""/>
        <dsp:cNvSpPr/>
      </dsp:nvSpPr>
      <dsp:spPr>
        <a:xfrm>
          <a:off x="3836637" y="749"/>
          <a:ext cx="1542905" cy="9797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4D544-F313-4C4B-AEF5-CF2CF45D18DE}">
      <dsp:nvSpPr>
        <dsp:cNvPr id="0" name=""/>
        <dsp:cNvSpPr/>
      </dsp:nvSpPr>
      <dsp:spPr>
        <a:xfrm>
          <a:off x="4008071" y="163611"/>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036767" y="192307"/>
        <a:ext cx="1485513" cy="922353"/>
      </dsp:txXfrm>
    </dsp:sp>
    <dsp:sp modelId="{C19174D5-CE9B-481C-9272-33E75F446896}">
      <dsp:nvSpPr>
        <dsp:cNvPr id="0" name=""/>
        <dsp:cNvSpPr/>
      </dsp:nvSpPr>
      <dsp:spPr>
        <a:xfrm>
          <a:off x="3836637" y="1429222"/>
          <a:ext cx="1542905" cy="9797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5E4F8-345A-47DE-86BC-8653F9CDF80B}">
      <dsp:nvSpPr>
        <dsp:cNvPr id="0" name=""/>
        <dsp:cNvSpPr/>
      </dsp:nvSpPr>
      <dsp:spPr>
        <a:xfrm>
          <a:off x="4008071" y="1592085"/>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036767" y="1620781"/>
        <a:ext cx="1485513" cy="922353"/>
      </dsp:txXfrm>
    </dsp:sp>
    <dsp:sp modelId="{ADF2D046-01E9-400F-BFE2-7B850A7A2ABE}">
      <dsp:nvSpPr>
        <dsp:cNvPr id="0" name=""/>
        <dsp:cNvSpPr/>
      </dsp:nvSpPr>
      <dsp:spPr>
        <a:xfrm>
          <a:off x="3836637" y="2857696"/>
          <a:ext cx="1542905" cy="979745"/>
        </a:xfrm>
        <a:prstGeom prst="roundRect">
          <a:avLst>
            <a:gd name="adj" fmla="val 10000"/>
          </a:avLst>
        </a:prstGeom>
        <a:solidFill>
          <a:srgbClr val="BC70EE">
            <a:alpha val="25098"/>
          </a:srgb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86166-6BC2-4972-9CB8-72D37E65EBA1}">
      <dsp:nvSpPr>
        <dsp:cNvPr id="0" name=""/>
        <dsp:cNvSpPr/>
      </dsp:nvSpPr>
      <dsp:spPr>
        <a:xfrm>
          <a:off x="4008071" y="3020558"/>
          <a:ext cx="1542905" cy="979745"/>
        </a:xfrm>
        <a:prstGeom prst="roundRect">
          <a:avLst>
            <a:gd name="adj" fmla="val 10000"/>
          </a:avLst>
        </a:prstGeom>
        <a:solidFill>
          <a:srgbClr val="FFFFFF">
            <a:alpha val="25098"/>
          </a:srgbClr>
        </a:solidFill>
        <a:ln w="19050" cap="rnd" cmpd="sng" algn="ctr">
          <a:solidFill>
            <a:srgbClr val="BC70EE">
              <a:alpha val="25098"/>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latin typeface="Consolas" panose="020B0609020204030204" pitchFamily="49" charset="0"/>
          </a:endParaRPr>
        </a:p>
      </dsp:txBody>
      <dsp:txXfrm>
        <a:off x="4036767" y="3049254"/>
        <a:ext cx="1485513" cy="922353"/>
      </dsp:txXfrm>
    </dsp:sp>
    <dsp:sp modelId="{EDE324F9-CD1D-46FC-A562-C615FB8EA08F}">
      <dsp:nvSpPr>
        <dsp:cNvPr id="0" name=""/>
        <dsp:cNvSpPr/>
      </dsp:nvSpPr>
      <dsp:spPr>
        <a:xfrm>
          <a:off x="3836637" y="4286169"/>
          <a:ext cx="1542905" cy="979745"/>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8A931-12D3-43C6-A5AF-60FE529CB973}">
      <dsp:nvSpPr>
        <dsp:cNvPr id="0" name=""/>
        <dsp:cNvSpPr/>
      </dsp:nvSpPr>
      <dsp:spPr>
        <a:xfrm>
          <a:off x="4008071" y="4449032"/>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036767" y="4477728"/>
        <a:ext cx="1485513" cy="922353"/>
      </dsp:txXfrm>
    </dsp:sp>
    <dsp:sp modelId="{D5396899-3871-45F7-AB77-4A467BECFFC6}">
      <dsp:nvSpPr>
        <dsp:cNvPr id="0" name=""/>
        <dsp:cNvSpPr/>
      </dsp:nvSpPr>
      <dsp:spPr>
        <a:xfrm>
          <a:off x="3836637" y="5714643"/>
          <a:ext cx="1542905" cy="979745"/>
        </a:xfrm>
        <a:prstGeom prst="roundRect">
          <a:avLst>
            <a:gd name="adj" fmla="val 10000"/>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39474-7393-48BF-987C-890FEF036F61}">
      <dsp:nvSpPr>
        <dsp:cNvPr id="0" name=""/>
        <dsp:cNvSpPr/>
      </dsp:nvSpPr>
      <dsp:spPr>
        <a:xfrm>
          <a:off x="4008071" y="5877505"/>
          <a:ext cx="1542905" cy="979745"/>
        </a:xfrm>
        <a:prstGeom prst="roundRect">
          <a:avLst>
            <a:gd name="adj" fmla="val 10000"/>
          </a:avLst>
        </a:prstGeom>
        <a:solidFill>
          <a:schemeClr val="lt1">
            <a:alpha val="90000"/>
            <a:hueOff val="0"/>
            <a:satOff val="0"/>
            <a:lumOff val="0"/>
            <a:alphaOff val="0"/>
          </a:schemeClr>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036767" y="5906201"/>
        <a:ext cx="1485513" cy="92235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B64C4-60C2-4C05-8E85-DB639E1AA7FA}">
      <dsp:nvSpPr>
        <dsp:cNvPr id="0" name=""/>
        <dsp:cNvSpPr/>
      </dsp:nvSpPr>
      <dsp:spPr>
        <a:xfrm>
          <a:off x="0" y="0"/>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EC22C-2148-47D2-8099-63E58338927F}">
      <dsp:nvSpPr>
        <dsp:cNvPr id="0" name=""/>
        <dsp:cNvSpPr/>
      </dsp:nvSpPr>
      <dsp:spPr>
        <a:xfrm>
          <a:off x="0" y="0"/>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XAML is a good fit for describing user interfaces because of its hierarchical nature.</a:t>
          </a:r>
        </a:p>
      </dsp:txBody>
      <dsp:txXfrm>
        <a:off x="0" y="0"/>
        <a:ext cx="10131425" cy="912283"/>
      </dsp:txXfrm>
    </dsp:sp>
    <dsp:sp modelId="{8876E01A-572A-4DEB-8DAD-45BA27C137D4}">
      <dsp:nvSpPr>
        <dsp:cNvPr id="0" name=""/>
        <dsp:cNvSpPr/>
      </dsp:nvSpPr>
      <dsp:spPr>
        <a:xfrm>
          <a:off x="0" y="912283"/>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654B6-63F6-4521-B98A-A138ED96F85A}">
      <dsp:nvSpPr>
        <dsp:cNvPr id="0" name=""/>
        <dsp:cNvSpPr/>
      </dsp:nvSpPr>
      <dsp:spPr>
        <a:xfrm>
          <a:off x="0" y="912283"/>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 XAML document represents a tree, with a single node element.</a:t>
          </a:r>
        </a:p>
      </dsp:txBody>
      <dsp:txXfrm>
        <a:off x="0" y="912283"/>
        <a:ext cx="10131425" cy="912283"/>
      </dsp:txXfrm>
    </dsp:sp>
    <dsp:sp modelId="{38AB77EA-A96B-4435-B34C-1DAA097248CC}">
      <dsp:nvSpPr>
        <dsp:cNvPr id="0" name=""/>
        <dsp:cNvSpPr/>
      </dsp:nvSpPr>
      <dsp:spPr>
        <a:xfrm>
          <a:off x="0" y="1824566"/>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B81DCF-C42A-4290-8D77-867D5B007F8E}">
      <dsp:nvSpPr>
        <dsp:cNvPr id="0" name=""/>
        <dsp:cNvSpPr/>
      </dsp:nvSpPr>
      <dsp:spPr>
        <a:xfrm>
          <a:off x="0" y="1824566"/>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WPF user interfaces are constructed from a tree of objects, called the </a:t>
          </a:r>
          <a:r>
            <a:rPr lang="en-US" sz="1800" i="1" kern="1200" dirty="0">
              <a:solidFill>
                <a:schemeClr val="accent5"/>
              </a:solidFill>
            </a:rPr>
            <a:t>logical tree</a:t>
          </a:r>
          <a:r>
            <a:rPr lang="en-US" sz="1800" kern="1200" dirty="0"/>
            <a:t>.</a:t>
          </a:r>
        </a:p>
      </dsp:txBody>
      <dsp:txXfrm>
        <a:off x="0" y="1824566"/>
        <a:ext cx="10131425" cy="912283"/>
      </dsp:txXfrm>
    </dsp:sp>
    <dsp:sp modelId="{7D0CC631-155A-460A-9868-67769B7125ED}">
      <dsp:nvSpPr>
        <dsp:cNvPr id="0" name=""/>
        <dsp:cNvSpPr/>
      </dsp:nvSpPr>
      <dsp:spPr>
        <a:xfrm>
          <a:off x="0" y="2736849"/>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205B1-CF68-4E37-B0CC-6C4E3EB9C8B1}">
      <dsp:nvSpPr>
        <dsp:cNvPr id="0" name=""/>
        <dsp:cNvSpPr/>
      </dsp:nvSpPr>
      <dsp:spPr>
        <a:xfrm>
          <a:off x="0" y="2736849"/>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Almost every aspect of WPF (properties, events, resources, etc.) has behavior connected to the visual tree (e.g., property values sometimes propagate down the tree, while events can travel up or down the tree).</a:t>
          </a:r>
        </a:p>
      </dsp:txBody>
      <dsp:txXfrm>
        <a:off x="0" y="2736849"/>
        <a:ext cx="10131425" cy="91228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38060-98FF-4ABA-BD26-04AAA83B4671}">
      <dsp:nvSpPr>
        <dsp:cNvPr id="0" name=""/>
        <dsp:cNvSpPr/>
      </dsp:nvSpPr>
      <dsp:spPr>
        <a:xfrm>
          <a:off x="0" y="0"/>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124367-C37C-4C8E-9669-705DEE8DECD9}">
      <dsp:nvSpPr>
        <dsp:cNvPr id="0" name=""/>
        <dsp:cNvSpPr/>
      </dsp:nvSpPr>
      <dsp:spPr>
        <a:xfrm>
          <a:off x="0" y="0"/>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logical tree is a simplification of the rendered elements. The tree of the rendered elements is called the </a:t>
          </a:r>
          <a:r>
            <a:rPr lang="en-US" sz="1800" i="1" kern="1200" dirty="0">
              <a:solidFill>
                <a:schemeClr val="accent5"/>
              </a:solidFill>
            </a:rPr>
            <a:t>visual tree</a:t>
          </a:r>
          <a:r>
            <a:rPr lang="en-US" sz="1800" kern="1200" dirty="0"/>
            <a:t>, that can be considered as an expansion of the logical tree, in which nodes are broken down into their core visual components.</a:t>
          </a:r>
        </a:p>
      </dsp:txBody>
      <dsp:txXfrm>
        <a:off x="0" y="0"/>
        <a:ext cx="10131425" cy="912283"/>
      </dsp:txXfrm>
    </dsp:sp>
    <dsp:sp modelId="{2452855F-3B07-4633-BE62-3DF3F045D85E}">
      <dsp:nvSpPr>
        <dsp:cNvPr id="0" name=""/>
        <dsp:cNvSpPr/>
      </dsp:nvSpPr>
      <dsp:spPr>
        <a:xfrm>
          <a:off x="0" y="912283"/>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EC2A3D-3FFD-4F12-9397-6820EFA99D0F}">
      <dsp:nvSpPr>
        <dsp:cNvPr id="0" name=""/>
        <dsp:cNvSpPr/>
      </dsp:nvSpPr>
      <dsp:spPr>
        <a:xfrm>
          <a:off x="0" y="912283"/>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E.g., a </a:t>
          </a:r>
          <a:r>
            <a:rPr lang="en-US" sz="1800" kern="1200" dirty="0" err="1">
              <a:latin typeface="Consolas" panose="020B0609020204030204" pitchFamily="49" charset="0"/>
            </a:rPr>
            <a:t>ListBox</a:t>
          </a:r>
          <a:r>
            <a:rPr lang="en-US" sz="1800" kern="1200" dirty="0"/>
            <a:t> is logically one single control, visually it is composed of multiple primitive WPF controls, such as </a:t>
          </a:r>
          <a:r>
            <a:rPr lang="en-US" sz="1800" kern="1200" dirty="0">
              <a:latin typeface="Consolas" panose="020B0609020204030204" pitchFamily="49" charset="0"/>
            </a:rPr>
            <a:t>Border</a:t>
          </a:r>
          <a:r>
            <a:rPr lang="en-US" sz="1800" kern="1200" dirty="0"/>
            <a:t>s, </a:t>
          </a:r>
          <a:r>
            <a:rPr lang="en-US" sz="1800" kern="1200" dirty="0" err="1">
              <a:latin typeface="Consolas" panose="020B0609020204030204" pitchFamily="49" charset="0"/>
            </a:rPr>
            <a:t>ScrollBar</a:t>
          </a:r>
          <a:r>
            <a:rPr lang="en-US" sz="1800" kern="1200" dirty="0" err="1"/>
            <a:t>s</a:t>
          </a:r>
          <a:r>
            <a:rPr lang="en-US" sz="1800" kern="1200" dirty="0"/>
            <a:t>, etc. This means that visual trees are usually rather complex.</a:t>
          </a:r>
        </a:p>
      </dsp:txBody>
      <dsp:txXfrm>
        <a:off x="0" y="912283"/>
        <a:ext cx="10131425" cy="912283"/>
      </dsp:txXfrm>
    </dsp:sp>
    <dsp:sp modelId="{74DBC387-6562-41D4-A3CB-4CD814C663BE}">
      <dsp:nvSpPr>
        <dsp:cNvPr id="0" name=""/>
        <dsp:cNvSpPr/>
      </dsp:nvSpPr>
      <dsp:spPr>
        <a:xfrm>
          <a:off x="0" y="1824566"/>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916CE-8743-43C8-9BCF-91D2BC2CDBCB}">
      <dsp:nvSpPr>
        <dsp:cNvPr id="0" name=""/>
        <dsp:cNvSpPr/>
      </dsp:nvSpPr>
      <dsp:spPr>
        <a:xfrm>
          <a:off x="0" y="1824566"/>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Not all logical tree nodes appear in the visual tree, only elements that derive from </a:t>
          </a:r>
          <a:r>
            <a:rPr lang="en-US" sz="1800" kern="1200" dirty="0">
              <a:solidFill>
                <a:schemeClr val="accent2"/>
              </a:solidFill>
              <a:latin typeface="Consolas" panose="020B0609020204030204" pitchFamily="49" charset="0"/>
            </a:rPr>
            <a:t>Visual</a:t>
          </a:r>
          <a:r>
            <a:rPr lang="en-US" sz="1800" kern="1200" dirty="0"/>
            <a:t> or </a:t>
          </a:r>
          <a:r>
            <a:rPr lang="en-US" sz="1800" kern="1200" dirty="0">
              <a:solidFill>
                <a:schemeClr val="accent3"/>
              </a:solidFill>
              <a:latin typeface="Consolas" panose="020B0609020204030204" pitchFamily="49" charset="0"/>
            </a:rPr>
            <a:t>Visual3D</a:t>
          </a:r>
          <a:r>
            <a:rPr lang="en-US" sz="1800" kern="1200" dirty="0"/>
            <a:t> are included. Other elements, that have no inherent rendering behavior, are not included.</a:t>
          </a:r>
        </a:p>
      </dsp:txBody>
      <dsp:txXfrm>
        <a:off x="0" y="1824566"/>
        <a:ext cx="10131425" cy="912283"/>
      </dsp:txXfrm>
    </dsp:sp>
    <dsp:sp modelId="{9181C02F-0A65-4CA0-88AA-56D0DF48D817}">
      <dsp:nvSpPr>
        <dsp:cNvPr id="0" name=""/>
        <dsp:cNvSpPr/>
      </dsp:nvSpPr>
      <dsp:spPr>
        <a:xfrm>
          <a:off x="0" y="2736849"/>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679208-7752-42FB-B2A4-270A9EBD13FF}">
      <dsp:nvSpPr>
        <dsp:cNvPr id="0" name=""/>
        <dsp:cNvSpPr/>
      </dsp:nvSpPr>
      <dsp:spPr>
        <a:xfrm>
          <a:off x="0" y="2736849"/>
          <a:ext cx="10131425"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When restyling a control (discussed in Session #9: Resources &amp; Styles), the whole visual subtree of a control is replaced, and the control appearance is radically changed.</a:t>
          </a:r>
        </a:p>
      </dsp:txBody>
      <dsp:txXfrm>
        <a:off x="0" y="2736849"/>
        <a:ext cx="10131425" cy="91228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7BBAE-A9E2-4F6B-83EC-135C255FF63F}">
      <dsp:nvSpPr>
        <dsp:cNvPr id="0" name=""/>
        <dsp:cNvSpPr/>
      </dsp:nvSpPr>
      <dsp:spPr>
        <a:xfrm>
          <a:off x="367712" y="43574"/>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46C5C2-5270-476C-B766-B2B15AD714C4}">
      <dsp:nvSpPr>
        <dsp:cNvPr id="0" name=""/>
        <dsp:cNvSpPr/>
      </dsp:nvSpPr>
      <dsp:spPr>
        <a:xfrm>
          <a:off x="367712" y="17087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Dependency properties add value over standard </a:t>
          </a:r>
          <a:r>
            <a:rPr lang="en-US" sz="2000" kern="1200" dirty="0" err="1"/>
            <a:t>.net</a:t>
          </a:r>
          <a:r>
            <a:rPr lang="en-US" sz="2000" kern="1200" dirty="0"/>
            <a:t> properties, including</a:t>
          </a:r>
        </a:p>
      </dsp:txBody>
      <dsp:txXfrm>
        <a:off x="367712" y="1708739"/>
        <a:ext cx="4320000" cy="648000"/>
      </dsp:txXfrm>
    </dsp:sp>
    <dsp:sp modelId="{34374EB1-6533-4DC9-AC31-82E3B03227AC}">
      <dsp:nvSpPr>
        <dsp:cNvPr id="0" name=""/>
        <dsp:cNvSpPr/>
      </dsp:nvSpPr>
      <dsp:spPr>
        <a:xfrm>
          <a:off x="367712" y="2427979"/>
          <a:ext cx="4320000" cy="117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Change notification</a:t>
          </a:r>
        </a:p>
        <a:p>
          <a:pPr marL="0" lvl="0" indent="0" algn="l" defTabSz="666750">
            <a:lnSpc>
              <a:spcPct val="100000"/>
            </a:lnSpc>
            <a:spcBef>
              <a:spcPct val="0"/>
            </a:spcBef>
            <a:spcAft>
              <a:spcPct val="35000"/>
            </a:spcAft>
            <a:buNone/>
          </a:pPr>
          <a:r>
            <a:rPr lang="en-US" sz="1500" kern="1200"/>
            <a:t>Property value inheritance</a:t>
          </a:r>
        </a:p>
        <a:p>
          <a:pPr marL="0" lvl="0" indent="0" algn="l" defTabSz="666750">
            <a:lnSpc>
              <a:spcPct val="100000"/>
            </a:lnSpc>
            <a:spcBef>
              <a:spcPct val="0"/>
            </a:spcBef>
            <a:spcAft>
              <a:spcPct val="35000"/>
            </a:spcAft>
            <a:buNone/>
          </a:pPr>
          <a:r>
            <a:rPr lang="en-US" sz="1500" kern="1200"/>
            <a:t>Support for multiple providers</a:t>
          </a:r>
        </a:p>
      </dsp:txBody>
      <dsp:txXfrm>
        <a:off x="367712" y="2427979"/>
        <a:ext cx="4320000" cy="1177579"/>
      </dsp:txXfrm>
    </dsp:sp>
    <dsp:sp modelId="{CE3E7571-E2FE-4C4B-A61E-4A59A0C5FB0A}">
      <dsp:nvSpPr>
        <dsp:cNvPr id="0" name=""/>
        <dsp:cNvSpPr/>
      </dsp:nvSpPr>
      <dsp:spPr>
        <a:xfrm>
          <a:off x="5443712" y="4357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B35230B-06BA-4C91-8DAE-447CD6AA2A21}">
      <dsp:nvSpPr>
        <dsp:cNvPr id="0" name=""/>
        <dsp:cNvSpPr/>
      </dsp:nvSpPr>
      <dsp:spPr>
        <a:xfrm>
          <a:off x="5443712" y="17087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Dependency properties are used all over WPF – they enable, e.g.:</a:t>
          </a:r>
        </a:p>
      </dsp:txBody>
      <dsp:txXfrm>
        <a:off x="5443712" y="1708739"/>
        <a:ext cx="4320000" cy="648000"/>
      </dsp:txXfrm>
    </dsp:sp>
    <dsp:sp modelId="{EDC2E66D-B2A6-49E5-B46A-136C1FB64CE9}">
      <dsp:nvSpPr>
        <dsp:cNvPr id="0" name=""/>
        <dsp:cNvSpPr/>
      </dsp:nvSpPr>
      <dsp:spPr>
        <a:xfrm>
          <a:off x="5443712" y="2427979"/>
          <a:ext cx="4320000" cy="117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t>styling,</a:t>
          </a:r>
        </a:p>
        <a:p>
          <a:pPr marL="0" lvl="0" indent="0" algn="l" defTabSz="666750">
            <a:lnSpc>
              <a:spcPct val="100000"/>
            </a:lnSpc>
            <a:spcBef>
              <a:spcPct val="0"/>
            </a:spcBef>
            <a:spcAft>
              <a:spcPct val="35000"/>
            </a:spcAft>
            <a:buNone/>
          </a:pPr>
          <a:r>
            <a:rPr lang="en-US" sz="1500" kern="1200"/>
            <a:t>data binding,</a:t>
          </a:r>
        </a:p>
        <a:p>
          <a:pPr marL="0" lvl="0" indent="0" algn="l" defTabSz="666750">
            <a:lnSpc>
              <a:spcPct val="100000"/>
            </a:lnSpc>
            <a:spcBef>
              <a:spcPct val="0"/>
            </a:spcBef>
            <a:spcAft>
              <a:spcPct val="35000"/>
            </a:spcAft>
            <a:buNone/>
          </a:pPr>
          <a:r>
            <a:rPr lang="en-US" sz="1500" kern="1200"/>
            <a:t>animation,</a:t>
          </a:r>
        </a:p>
        <a:p>
          <a:pPr marL="0" lvl="0" indent="0" algn="l" defTabSz="666750">
            <a:lnSpc>
              <a:spcPct val="100000"/>
            </a:lnSpc>
            <a:spcBef>
              <a:spcPct val="0"/>
            </a:spcBef>
            <a:spcAft>
              <a:spcPct val="35000"/>
            </a:spcAft>
            <a:buNone/>
          </a:pPr>
          <a:r>
            <a:rPr lang="en-US" sz="1500" kern="1200"/>
            <a:t>etc.</a:t>
          </a:r>
        </a:p>
      </dsp:txBody>
      <dsp:txXfrm>
        <a:off x="5443712" y="2427979"/>
        <a:ext cx="4320000" cy="117757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70B9D-5A88-4284-8BEE-158BB8B24899}">
      <dsp:nvSpPr>
        <dsp:cNvPr id="0" name=""/>
        <dsp:cNvSpPr/>
      </dsp:nvSpPr>
      <dsp:spPr>
        <a:xfrm>
          <a:off x="0" y="2146"/>
          <a:ext cx="5741533" cy="10877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A4718-1D54-49EF-B3A8-0620F2C07EEF}">
      <dsp:nvSpPr>
        <dsp:cNvPr id="0" name=""/>
        <dsp:cNvSpPr/>
      </dsp:nvSpPr>
      <dsp:spPr>
        <a:xfrm>
          <a:off x="329036" y="246884"/>
          <a:ext cx="598248" cy="59824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A52757-9CE0-497B-9794-151E2E0995E7}">
      <dsp:nvSpPr>
        <dsp:cNvPr id="0" name=""/>
        <dsp:cNvSpPr/>
      </dsp:nvSpPr>
      <dsp:spPr>
        <a:xfrm>
          <a:off x="1256321" y="2146"/>
          <a:ext cx="2583690"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22300">
            <a:lnSpc>
              <a:spcPct val="100000"/>
            </a:lnSpc>
            <a:spcBef>
              <a:spcPct val="0"/>
            </a:spcBef>
            <a:spcAft>
              <a:spcPct val="35000"/>
            </a:spcAft>
            <a:buNone/>
          </a:pPr>
          <a:r>
            <a:rPr lang="en-US" sz="1400" kern="1200" dirty="0"/>
            <a:t>By convention, dependency properties have the “Property” postfix in their names.</a:t>
          </a:r>
        </a:p>
      </dsp:txBody>
      <dsp:txXfrm>
        <a:off x="1256321" y="2146"/>
        <a:ext cx="2583690" cy="1087724"/>
      </dsp:txXfrm>
    </dsp:sp>
    <dsp:sp modelId="{EB0BCD6F-9491-480F-B2D7-5230AE662EA8}">
      <dsp:nvSpPr>
        <dsp:cNvPr id="0" name=""/>
        <dsp:cNvSpPr/>
      </dsp:nvSpPr>
      <dsp:spPr>
        <a:xfrm>
          <a:off x="3840011" y="2146"/>
          <a:ext cx="190152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Consolas" panose="020B0609020204030204" pitchFamily="49" charset="0"/>
            </a:rPr>
            <a:t>public static </a:t>
          </a:r>
          <a:r>
            <a:rPr lang="en-US" sz="1100" kern="1200" dirty="0" err="1">
              <a:latin typeface="Consolas" panose="020B0609020204030204" pitchFamily="49" charset="0"/>
            </a:rPr>
            <a:t>readonly</a:t>
          </a:r>
          <a:r>
            <a:rPr lang="en-US" sz="1100" kern="1200" dirty="0">
              <a:latin typeface="Consolas" panose="020B0609020204030204" pitchFamily="49" charset="0"/>
            </a:rPr>
            <a:t> </a:t>
          </a:r>
          <a:r>
            <a:rPr lang="en-US" sz="1100" kern="1200" dirty="0" err="1">
              <a:latin typeface="Consolas" panose="020B0609020204030204" pitchFamily="49" charset="0"/>
            </a:rPr>
            <a:t>DependencyProperty</a:t>
          </a:r>
          <a:r>
            <a:rPr lang="en-US" sz="1100" kern="1200" dirty="0">
              <a:latin typeface="Consolas" panose="020B0609020204030204" pitchFamily="49" charset="0"/>
            </a:rPr>
            <a:t> </a:t>
          </a:r>
          <a:r>
            <a:rPr lang="en-US" sz="1100" kern="1200" dirty="0" err="1">
              <a:latin typeface="Consolas" panose="020B0609020204030204" pitchFamily="49" charset="0"/>
            </a:rPr>
            <a:t>IsDefaultProperty</a:t>
          </a:r>
          <a:r>
            <a:rPr lang="en-US" sz="1100" kern="1200" dirty="0">
              <a:latin typeface="Consolas" panose="020B0609020204030204" pitchFamily="49" charset="0"/>
            </a:rPr>
            <a:t>;</a:t>
          </a:r>
        </a:p>
      </dsp:txBody>
      <dsp:txXfrm>
        <a:off x="3840011" y="2146"/>
        <a:ext cx="1901522" cy="1087724"/>
      </dsp:txXfrm>
    </dsp:sp>
    <dsp:sp modelId="{5C98477C-0297-439E-B62A-D7058130725D}">
      <dsp:nvSpPr>
        <dsp:cNvPr id="0" name=""/>
        <dsp:cNvSpPr/>
      </dsp:nvSpPr>
      <dsp:spPr>
        <a:xfrm>
          <a:off x="0" y="1361801"/>
          <a:ext cx="5741533" cy="10877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CD7BB-6E35-4892-879F-9B90335CD1FE}">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97791B-000E-40A2-84C4-22EDA45F366D}">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22300">
            <a:lnSpc>
              <a:spcPct val="100000"/>
            </a:lnSpc>
            <a:spcBef>
              <a:spcPct val="0"/>
            </a:spcBef>
            <a:spcAft>
              <a:spcPct val="35000"/>
            </a:spcAft>
            <a:buNone/>
          </a:pPr>
          <a:r>
            <a:rPr lang="en-US" sz="1400" kern="1200"/>
            <a:t>Dependency properties are defined as read-only; and all their members are read-only as well.</a:t>
          </a:r>
        </a:p>
      </dsp:txBody>
      <dsp:txXfrm>
        <a:off x="1256321" y="1361801"/>
        <a:ext cx="4485212" cy="1087724"/>
      </dsp:txXfrm>
    </dsp:sp>
    <dsp:sp modelId="{EA9FCE24-48E7-4242-9C40-458EF956A991}">
      <dsp:nvSpPr>
        <dsp:cNvPr id="0" name=""/>
        <dsp:cNvSpPr/>
      </dsp:nvSpPr>
      <dsp:spPr>
        <a:xfrm>
          <a:off x="0" y="2721457"/>
          <a:ext cx="5741533" cy="10877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60B68-54A0-4D65-83BA-8CD1600C83B7}">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F2A9B9-7D07-4688-901E-2A3D357E250E}">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22300">
            <a:lnSpc>
              <a:spcPct val="100000"/>
            </a:lnSpc>
            <a:spcBef>
              <a:spcPct val="0"/>
            </a:spcBef>
            <a:spcAft>
              <a:spcPct val="35000"/>
            </a:spcAft>
            <a:buNone/>
          </a:pPr>
          <a:r>
            <a:rPr lang="en-US" sz="1400" kern="1200"/>
            <a:t>Dependency properties have no public constructor; therefore, they can only be set in the static constructor.</a:t>
          </a:r>
        </a:p>
      </dsp:txBody>
      <dsp:txXfrm>
        <a:off x="1256321" y="2721457"/>
        <a:ext cx="4485212" cy="1087724"/>
      </dsp:txXfrm>
    </dsp:sp>
    <dsp:sp modelId="{827CC9B4-A077-46C2-B90E-E8AB34F577AD}">
      <dsp:nvSpPr>
        <dsp:cNvPr id="0" name=""/>
        <dsp:cNvSpPr/>
      </dsp:nvSpPr>
      <dsp:spPr>
        <a:xfrm>
          <a:off x="0" y="4081112"/>
          <a:ext cx="5741533" cy="10877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1DA78-09CC-4F5B-BC82-461CC7E8349A}">
      <dsp:nvSpPr>
        <dsp:cNvPr id="0" name=""/>
        <dsp:cNvSpPr/>
      </dsp:nvSpPr>
      <dsp:spPr>
        <a:xfrm>
          <a:off x="329036" y="4325850"/>
          <a:ext cx="598248" cy="59824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DF2858-4534-46EA-8C05-5B5ECB11F60C}">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22300">
            <a:lnSpc>
              <a:spcPct val="100000"/>
            </a:lnSpc>
            <a:spcBef>
              <a:spcPct val="0"/>
            </a:spcBef>
            <a:spcAft>
              <a:spcPct val="35000"/>
            </a:spcAft>
            <a:buNone/>
          </a:pPr>
          <a:r>
            <a:rPr lang="en-US" sz="1400" kern="1200"/>
            <a:t>To use dependency properties, they must be registered with WPF. Registration must happen before the first usage.</a:t>
          </a:r>
        </a:p>
      </dsp:txBody>
      <dsp:txXfrm>
        <a:off x="1256321" y="4081112"/>
        <a:ext cx="4485212" cy="10877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C3C5B-1499-483F-AC83-A87E1BF63A5B}">
      <dsp:nvSpPr>
        <dsp:cNvPr id="0" name=""/>
        <dsp:cNvSpPr/>
      </dsp:nvSpPr>
      <dsp:spPr>
        <a:xfrm>
          <a:off x="1555712" y="25736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80A019F3-131B-44A4-868A-633D8BDD99ED}">
      <dsp:nvSpPr>
        <dsp:cNvPr id="0" name=""/>
        <dsp:cNvSpPr/>
      </dsp:nvSpPr>
      <dsp:spPr>
        <a:xfrm>
          <a:off x="367712" y="26717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values of dependency properties can flow down the element tree and are inherited by each child.</a:t>
          </a:r>
        </a:p>
      </dsp:txBody>
      <dsp:txXfrm>
        <a:off x="367712" y="2671764"/>
        <a:ext cx="4320000" cy="720000"/>
      </dsp:txXfrm>
    </dsp:sp>
    <dsp:sp modelId="{2ECBC2AF-F2D1-479E-973B-E8E7F9C403C3}">
      <dsp:nvSpPr>
        <dsp:cNvPr id="0" name=""/>
        <dsp:cNvSpPr/>
      </dsp:nvSpPr>
      <dsp:spPr>
        <a:xfrm>
          <a:off x="6631712" y="257368"/>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C2DB4CB5-321C-4C70-BB69-F3004ACD042C}">
      <dsp:nvSpPr>
        <dsp:cNvPr id="0" name=""/>
        <dsp:cNvSpPr/>
      </dsp:nvSpPr>
      <dsp:spPr>
        <a:xfrm>
          <a:off x="5443712" y="26717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values that are explicitly set are not modified by inherited values.</a:t>
          </a:r>
        </a:p>
      </dsp:txBody>
      <dsp:txXfrm>
        <a:off x="5443712" y="2671764"/>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E466D-26C6-4B12-B8A6-F883E6792858}">
      <dsp:nvSpPr>
        <dsp:cNvPr id="0" name=""/>
        <dsp:cNvSpPr/>
      </dsp:nvSpPr>
      <dsp:spPr>
        <a:xfrm>
          <a:off x="319" y="651498"/>
          <a:ext cx="1121594" cy="712212"/>
        </a:xfrm>
        <a:prstGeom prst="ellipse">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E640C5-6C1D-4711-8F50-FB42B4450153}">
      <dsp:nvSpPr>
        <dsp:cNvPr id="0" name=""/>
        <dsp:cNvSpPr/>
      </dsp:nvSpPr>
      <dsp:spPr>
        <a:xfrm>
          <a:off x="124941" y="769888"/>
          <a:ext cx="1121594" cy="712212"/>
        </a:xfrm>
        <a:prstGeom prst="ellipse">
          <a:avLst/>
        </a:prstGeom>
        <a:solidFill>
          <a:schemeClr val="lt1">
            <a:alpha val="90000"/>
            <a:hueOff val="0"/>
            <a:satOff val="0"/>
            <a:lumOff val="0"/>
            <a:alphaOff val="0"/>
          </a:schemeClr>
        </a:solidFill>
        <a:ln w="19050" cap="rnd"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Abstract class</a:t>
          </a:r>
        </a:p>
      </dsp:txBody>
      <dsp:txXfrm>
        <a:off x="289195" y="874189"/>
        <a:ext cx="793086" cy="503610"/>
      </dsp:txXfrm>
    </dsp:sp>
    <dsp:sp modelId="{1EFBF5A9-0F5E-46F1-9EF9-9795F2B73737}">
      <dsp:nvSpPr>
        <dsp:cNvPr id="0" name=""/>
        <dsp:cNvSpPr/>
      </dsp:nvSpPr>
      <dsp:spPr>
        <a:xfrm>
          <a:off x="1371157" y="651498"/>
          <a:ext cx="1121594" cy="712212"/>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C1F17D-4286-49B4-AEE2-75375354671B}">
      <dsp:nvSpPr>
        <dsp:cNvPr id="0" name=""/>
        <dsp:cNvSpPr/>
      </dsp:nvSpPr>
      <dsp:spPr>
        <a:xfrm>
          <a:off x="1495779" y="769888"/>
          <a:ext cx="1121594" cy="712212"/>
        </a:xfrm>
        <a:prstGeom prst="roundRect">
          <a:avLst>
            <a:gd name="adj" fmla="val 10000"/>
          </a:avLst>
        </a:prstGeom>
        <a:solidFill>
          <a:schemeClr val="lt1">
            <a:alpha val="90000"/>
            <a:hueOff val="0"/>
            <a:satOff val="0"/>
            <a:lumOff val="0"/>
            <a:alphaOff val="0"/>
          </a:schemeClr>
        </a:solidFill>
        <a:ln w="19050" cap="rnd"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Concrete class</a:t>
          </a:r>
        </a:p>
      </dsp:txBody>
      <dsp:txXfrm>
        <a:off x="1516639" y="790748"/>
        <a:ext cx="1079874" cy="67049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30D-7BA2-47B2-8609-1990378C90A5}">
      <dsp:nvSpPr>
        <dsp:cNvPr id="0" name=""/>
        <dsp:cNvSpPr/>
      </dsp:nvSpPr>
      <dsp:spPr>
        <a:xfrm>
          <a:off x="1236" y="394233"/>
          <a:ext cx="2411654" cy="964661"/>
        </a:xfrm>
        <a:prstGeom prst="homePlat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Determine Base Value</a:t>
          </a:r>
        </a:p>
      </dsp:txBody>
      <dsp:txXfrm>
        <a:off x="1236" y="394233"/>
        <a:ext cx="2170489" cy="964661"/>
      </dsp:txXfrm>
    </dsp:sp>
    <dsp:sp modelId="{51FF02CB-0BA4-4D49-834D-F32EDE1F6F73}">
      <dsp:nvSpPr>
        <dsp:cNvPr id="0" name=""/>
        <dsp:cNvSpPr/>
      </dsp:nvSpPr>
      <dsp:spPr>
        <a:xfrm>
          <a:off x="1930560"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Evaluate</a:t>
          </a:r>
        </a:p>
      </dsp:txBody>
      <dsp:txXfrm>
        <a:off x="2412891" y="394233"/>
        <a:ext cx="1446993" cy="964661"/>
      </dsp:txXfrm>
    </dsp:sp>
    <dsp:sp modelId="{64F65F7C-AA86-4543-91DA-DDF9B5CC2F95}">
      <dsp:nvSpPr>
        <dsp:cNvPr id="0" name=""/>
        <dsp:cNvSpPr/>
      </dsp:nvSpPr>
      <dsp:spPr>
        <a:xfrm>
          <a:off x="3859884"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Apply Animations</a:t>
          </a:r>
        </a:p>
      </dsp:txBody>
      <dsp:txXfrm>
        <a:off x="4342215" y="394233"/>
        <a:ext cx="1446993" cy="964661"/>
      </dsp:txXfrm>
    </dsp:sp>
    <dsp:sp modelId="{2D96C982-4384-4B4C-9798-BBB6459928DC}">
      <dsp:nvSpPr>
        <dsp:cNvPr id="0" name=""/>
        <dsp:cNvSpPr/>
      </dsp:nvSpPr>
      <dsp:spPr>
        <a:xfrm>
          <a:off x="5789208" y="394233"/>
          <a:ext cx="2411654" cy="964661"/>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Coerce</a:t>
          </a:r>
        </a:p>
      </dsp:txBody>
      <dsp:txXfrm>
        <a:off x="6271539" y="394233"/>
        <a:ext cx="1446993" cy="964661"/>
      </dsp:txXfrm>
    </dsp:sp>
    <dsp:sp modelId="{B9DCA803-F4D2-4DA7-B97D-39668DDE4542}">
      <dsp:nvSpPr>
        <dsp:cNvPr id="0" name=""/>
        <dsp:cNvSpPr/>
      </dsp:nvSpPr>
      <dsp:spPr>
        <a:xfrm>
          <a:off x="7718532" y="394233"/>
          <a:ext cx="2411654" cy="964661"/>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Validate</a:t>
          </a:r>
        </a:p>
      </dsp:txBody>
      <dsp:txXfrm>
        <a:off x="8200863" y="394233"/>
        <a:ext cx="1446993" cy="96466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A7D88-75C7-40A7-B2B7-978F74E92545}">
      <dsp:nvSpPr>
        <dsp:cNvPr id="0" name=""/>
        <dsp:cNvSpPr/>
      </dsp:nvSpPr>
      <dsp:spPr>
        <a:xfrm>
          <a:off x="0" y="0"/>
          <a:ext cx="8611711" cy="10947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Layout is the arrangement of controls on the screen.</a:t>
          </a:r>
        </a:p>
        <a:p>
          <a:pPr marL="114300" lvl="1" indent="-114300" algn="l" defTabSz="666750">
            <a:lnSpc>
              <a:spcPct val="90000"/>
            </a:lnSpc>
            <a:spcBef>
              <a:spcPct val="0"/>
            </a:spcBef>
            <a:spcAft>
              <a:spcPct val="15000"/>
            </a:spcAft>
            <a:buChar char="•"/>
          </a:pPr>
          <a:r>
            <a:rPr lang="en-US" sz="1500" kern="1200" dirty="0"/>
            <a:t>It’s a recursive, two-pass (measure-arrange) process.</a:t>
          </a:r>
        </a:p>
      </dsp:txBody>
      <dsp:txXfrm>
        <a:off x="32064" y="32064"/>
        <a:ext cx="7430401" cy="1030611"/>
      </dsp:txXfrm>
    </dsp:sp>
    <dsp:sp modelId="{3459372A-978C-4E3C-B1A9-B33A0928A4B2}">
      <dsp:nvSpPr>
        <dsp:cNvPr id="0" name=""/>
        <dsp:cNvSpPr/>
      </dsp:nvSpPr>
      <dsp:spPr>
        <a:xfrm>
          <a:off x="759856" y="1277196"/>
          <a:ext cx="8611711" cy="10947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WPF layout is a collaboration between parent elements and their children.</a:t>
          </a:r>
        </a:p>
        <a:p>
          <a:pPr marL="114300" lvl="1" indent="-114300" algn="l" defTabSz="666750">
            <a:lnSpc>
              <a:spcPct val="90000"/>
            </a:lnSpc>
            <a:spcBef>
              <a:spcPct val="0"/>
            </a:spcBef>
            <a:spcAft>
              <a:spcPct val="15000"/>
            </a:spcAft>
            <a:buChar char="•"/>
          </a:pPr>
          <a:r>
            <a:rPr lang="en-US" sz="1500" kern="1200" dirty="0"/>
            <a:t>Parents provide their children with rendering location and available space.</a:t>
          </a:r>
        </a:p>
      </dsp:txBody>
      <dsp:txXfrm>
        <a:off x="791920" y="1309260"/>
        <a:ext cx="7076145" cy="1030611"/>
      </dsp:txXfrm>
    </dsp:sp>
    <dsp:sp modelId="{10001684-664C-404E-B6A6-C3E9DDA34C81}">
      <dsp:nvSpPr>
        <dsp:cNvPr id="0" name=""/>
        <dsp:cNvSpPr/>
      </dsp:nvSpPr>
      <dsp:spPr>
        <a:xfrm>
          <a:off x="1519713" y="2554393"/>
          <a:ext cx="8611711" cy="10947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Whenever a layout occurs, child elements tell their parents their desired size</a:t>
          </a:r>
        </a:p>
        <a:p>
          <a:pPr marL="114300" lvl="1" indent="-114300" algn="l" defTabSz="666750">
            <a:lnSpc>
              <a:spcPct val="90000"/>
            </a:lnSpc>
            <a:spcBef>
              <a:spcPct val="0"/>
            </a:spcBef>
            <a:spcAft>
              <a:spcPct val="15000"/>
            </a:spcAft>
            <a:buChar char="•"/>
          </a:pPr>
          <a:r>
            <a:rPr lang="en-US" sz="1500" kern="1200" dirty="0"/>
            <a:t>Layout occurs asynchronously</a:t>
          </a:r>
        </a:p>
      </dsp:txBody>
      <dsp:txXfrm>
        <a:off x="1551777" y="2586457"/>
        <a:ext cx="7076145" cy="1030611"/>
      </dsp:txXfrm>
    </dsp:sp>
    <dsp:sp modelId="{0FEE7791-6EE1-4963-AE3B-94EF4C7BEBDC}">
      <dsp:nvSpPr>
        <dsp:cNvPr id="0" name=""/>
        <dsp:cNvSpPr/>
      </dsp:nvSpPr>
      <dsp:spPr>
        <a:xfrm>
          <a:off x="7900130" y="830177"/>
          <a:ext cx="711580" cy="71158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060235" y="830177"/>
        <a:ext cx="391370" cy="535464"/>
      </dsp:txXfrm>
    </dsp:sp>
    <dsp:sp modelId="{8A9AE6FA-86A4-46D5-9C0E-EB3FB6F70A12}">
      <dsp:nvSpPr>
        <dsp:cNvPr id="0" name=""/>
        <dsp:cNvSpPr/>
      </dsp:nvSpPr>
      <dsp:spPr>
        <a:xfrm rot="10800000">
          <a:off x="8659987" y="2100076"/>
          <a:ext cx="711580" cy="71158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820092" y="2276192"/>
        <a:ext cx="391370" cy="53546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784FC-98B4-4BB7-A56F-E65795CF994A}">
      <dsp:nvSpPr>
        <dsp:cNvPr id="0" name=""/>
        <dsp:cNvSpPr/>
      </dsp:nvSpPr>
      <dsp:spPr>
        <a:xfrm>
          <a:off x="1555712" y="257368"/>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225EA2CF-8624-4818-8518-0566FFE70E70}">
      <dsp:nvSpPr>
        <dsp:cNvPr id="0" name=""/>
        <dsp:cNvSpPr/>
      </dsp:nvSpPr>
      <dsp:spPr>
        <a:xfrm>
          <a:off x="367712" y="26717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WPF elements tend to size to content – they try to be large enough to fit their content, and not any larger.</a:t>
          </a:r>
        </a:p>
      </dsp:txBody>
      <dsp:txXfrm>
        <a:off x="367712" y="2671764"/>
        <a:ext cx="4320000" cy="720000"/>
      </dsp:txXfrm>
    </dsp:sp>
    <dsp:sp modelId="{95FC2989-9AFF-4E6B-B4F4-98E6D3DC63A1}">
      <dsp:nvSpPr>
        <dsp:cNvPr id="0" name=""/>
        <dsp:cNvSpPr/>
      </dsp:nvSpPr>
      <dsp:spPr>
        <a:xfrm>
          <a:off x="6631712" y="25736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967BC598-3074-4A02-8265-EEA25FA3580C}">
      <dsp:nvSpPr>
        <dsp:cNvPr id="0" name=""/>
        <dsp:cNvSpPr/>
      </dsp:nvSpPr>
      <dsp:spPr>
        <a:xfrm>
          <a:off x="5443712" y="26717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For </a:t>
          </a:r>
          <a:r>
            <a:rPr lang="en-US" sz="1500" kern="1200" dirty="0">
              <a:latin typeface="Consolas" panose="020B0609020204030204" pitchFamily="49" charset="0"/>
            </a:rPr>
            <a:t>Window</a:t>
          </a:r>
          <a:r>
            <a:rPr lang="en-US" sz="1500" kern="1200" dirty="0"/>
            <a:t> to do this, the </a:t>
          </a:r>
          <a:r>
            <a:rPr lang="en-US" sz="1500" kern="1200" dirty="0" err="1">
              <a:latin typeface="Consolas" panose="020B0609020204030204" pitchFamily="49" charset="0"/>
            </a:rPr>
            <a:t>SizeToContent</a:t>
          </a:r>
          <a:r>
            <a:rPr lang="en-US" sz="1500" kern="1200" dirty="0"/>
            <a:t> property explicitly has to be set to </a:t>
          </a:r>
          <a:r>
            <a:rPr lang="en-US" sz="1500" kern="1200" dirty="0">
              <a:latin typeface="Consolas" panose="020B0609020204030204" pitchFamily="49" charset="0"/>
            </a:rPr>
            <a:t>true</a:t>
          </a:r>
          <a:r>
            <a:rPr lang="en-US" sz="1500" kern="1200" dirty="0"/>
            <a:t>.</a:t>
          </a:r>
        </a:p>
      </dsp:txBody>
      <dsp:txXfrm>
        <a:off x="5443712" y="2671764"/>
        <a:ext cx="4320000" cy="72000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83E00-47D8-4141-B81A-0F18E4646C38}">
      <dsp:nvSpPr>
        <dsp:cNvPr id="0" name=""/>
        <dsp:cNvSpPr/>
      </dsp:nvSpPr>
      <dsp:spPr>
        <a:xfrm>
          <a:off x="0" y="300729"/>
          <a:ext cx="10131425" cy="8158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291592" rIns="786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onsolas" panose="020B0609020204030204" pitchFamily="49" charset="0"/>
            </a:rPr>
            <a:t>double Height | </a:t>
          </a:r>
          <a:r>
            <a:rPr lang="en-US" sz="1400" kern="1200" dirty="0" err="1">
              <a:latin typeface="Consolas" panose="020B0609020204030204" pitchFamily="49" charset="0"/>
            </a:rPr>
            <a:t>MinHeight</a:t>
          </a:r>
          <a:r>
            <a:rPr lang="en-US" sz="1400" kern="1200" dirty="0">
              <a:latin typeface="Consolas" panose="020B0609020204030204" pitchFamily="49" charset="0"/>
            </a:rPr>
            <a:t> | </a:t>
          </a:r>
          <a:r>
            <a:rPr lang="en-US" sz="1400" kern="1200" dirty="0" err="1">
              <a:latin typeface="Consolas" panose="020B0609020204030204" pitchFamily="49" charset="0"/>
            </a:rPr>
            <a:t>MaxHeight</a:t>
          </a:r>
          <a:r>
            <a:rPr lang="en-US" sz="1400" kern="1200" dirty="0">
              <a:latin typeface="Consolas" panose="020B0609020204030204" pitchFamily="49" charset="0"/>
            </a:rPr>
            <a:t> {get; set;}</a:t>
          </a:r>
        </a:p>
        <a:p>
          <a:pPr marL="114300" lvl="1" indent="-114300" algn="l" defTabSz="622300">
            <a:lnSpc>
              <a:spcPct val="90000"/>
            </a:lnSpc>
            <a:spcBef>
              <a:spcPct val="0"/>
            </a:spcBef>
            <a:spcAft>
              <a:spcPct val="15000"/>
            </a:spcAft>
            <a:buChar char="•"/>
          </a:pPr>
          <a:r>
            <a:rPr lang="en-US" sz="1400" kern="1200" dirty="0">
              <a:latin typeface="Consolas" panose="020B0609020204030204" pitchFamily="49" charset="0"/>
            </a:rPr>
            <a:t>double Width  | </a:t>
          </a:r>
          <a:r>
            <a:rPr lang="en-US" sz="1400" kern="1200" dirty="0" err="1">
              <a:latin typeface="Consolas" panose="020B0609020204030204" pitchFamily="49" charset="0"/>
            </a:rPr>
            <a:t>MinWidth</a:t>
          </a:r>
          <a:r>
            <a:rPr lang="en-US" sz="1400" kern="1200" dirty="0">
              <a:latin typeface="Consolas" panose="020B0609020204030204" pitchFamily="49" charset="0"/>
            </a:rPr>
            <a:t>  | </a:t>
          </a:r>
          <a:r>
            <a:rPr lang="en-US" sz="1400" kern="1200" dirty="0" err="1">
              <a:latin typeface="Consolas" panose="020B0609020204030204" pitchFamily="49" charset="0"/>
            </a:rPr>
            <a:t>MaxWidth</a:t>
          </a:r>
          <a:r>
            <a:rPr lang="en-US" sz="1400" kern="1200" dirty="0">
              <a:latin typeface="Consolas" panose="020B0609020204030204" pitchFamily="49" charset="0"/>
            </a:rPr>
            <a:t>  {get; set;}</a:t>
          </a:r>
        </a:p>
      </dsp:txBody>
      <dsp:txXfrm>
        <a:off x="0" y="300729"/>
        <a:ext cx="10131425" cy="815850"/>
      </dsp:txXfrm>
    </dsp:sp>
    <dsp:sp modelId="{F943315F-BCD2-4366-AC82-C48EFB0F27CF}">
      <dsp:nvSpPr>
        <dsp:cNvPr id="0" name=""/>
        <dsp:cNvSpPr/>
      </dsp:nvSpPr>
      <dsp:spPr>
        <a:xfrm>
          <a:off x="506571" y="94089"/>
          <a:ext cx="7091997" cy="4132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622300">
            <a:lnSpc>
              <a:spcPct val="90000"/>
            </a:lnSpc>
            <a:spcBef>
              <a:spcPct val="0"/>
            </a:spcBef>
            <a:spcAft>
              <a:spcPct val="35000"/>
            </a:spcAft>
            <a:buNone/>
          </a:pPr>
          <a:r>
            <a:rPr lang="en-US" sz="1400" kern="1200" dirty="0" err="1">
              <a:latin typeface="Consolas" panose="020B0609020204030204" pitchFamily="49" charset="0"/>
            </a:rPr>
            <a:t>FrameworkElement</a:t>
          </a:r>
          <a:r>
            <a:rPr lang="en-US" sz="1400" kern="1200" dirty="0"/>
            <a:t> introduces the following properties:</a:t>
          </a:r>
        </a:p>
      </dsp:txBody>
      <dsp:txXfrm>
        <a:off x="526746" y="114264"/>
        <a:ext cx="7051647" cy="372930"/>
      </dsp:txXfrm>
    </dsp:sp>
    <dsp:sp modelId="{C9273F61-F4AA-4CFC-BA40-762A2EA78213}">
      <dsp:nvSpPr>
        <dsp:cNvPr id="0" name=""/>
        <dsp:cNvSpPr/>
      </dsp:nvSpPr>
      <dsp:spPr>
        <a:xfrm>
          <a:off x="0" y="1398819"/>
          <a:ext cx="10131425" cy="10143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291592" rIns="786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Elements try to remain as small as possible, so they don’t grow any larger than their </a:t>
          </a:r>
          <a:r>
            <a:rPr lang="en-US" sz="1400" kern="1200" dirty="0" err="1">
              <a:latin typeface="Consolas" panose="020B0609020204030204" pitchFamily="49" charset="0"/>
            </a:rPr>
            <a:t>MinSize</a:t>
          </a:r>
          <a:r>
            <a:rPr lang="en-US" sz="1400" kern="1200" dirty="0"/>
            <a:t>, unless they don’t fit in that size.</a:t>
          </a:r>
        </a:p>
        <a:p>
          <a:pPr marL="114300" lvl="1" indent="-114300" algn="l" defTabSz="622300">
            <a:lnSpc>
              <a:spcPct val="90000"/>
            </a:lnSpc>
            <a:spcBef>
              <a:spcPct val="0"/>
            </a:spcBef>
            <a:spcAft>
              <a:spcPct val="15000"/>
            </a:spcAft>
            <a:buChar char="•"/>
          </a:pPr>
          <a:r>
            <a:rPr lang="en-US" sz="1400" kern="1200" dirty="0"/>
            <a:t>The default value is </a:t>
          </a:r>
          <a:r>
            <a:rPr lang="en-US" sz="1400" kern="1200" dirty="0">
              <a:latin typeface="Consolas" panose="020B0609020204030204" pitchFamily="49" charset="0"/>
            </a:rPr>
            <a:t>0</a:t>
          </a:r>
          <a:r>
            <a:rPr lang="en-US" sz="1400" kern="1200" dirty="0"/>
            <a:t>.</a:t>
          </a:r>
        </a:p>
      </dsp:txBody>
      <dsp:txXfrm>
        <a:off x="0" y="1398819"/>
        <a:ext cx="10131425" cy="1014300"/>
      </dsp:txXfrm>
    </dsp:sp>
    <dsp:sp modelId="{13D7B5FA-19B3-4807-A964-1A763E9D0675}">
      <dsp:nvSpPr>
        <dsp:cNvPr id="0" name=""/>
        <dsp:cNvSpPr/>
      </dsp:nvSpPr>
      <dsp:spPr>
        <a:xfrm>
          <a:off x="506571" y="1192179"/>
          <a:ext cx="7091997" cy="4132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622300">
            <a:lnSpc>
              <a:spcPct val="90000"/>
            </a:lnSpc>
            <a:spcBef>
              <a:spcPct val="0"/>
            </a:spcBef>
            <a:spcAft>
              <a:spcPct val="35000"/>
            </a:spcAft>
            <a:buNone/>
          </a:pPr>
          <a:r>
            <a:rPr lang="en-US" sz="1400" kern="1200" dirty="0"/>
            <a:t>The </a:t>
          </a:r>
          <a:r>
            <a:rPr lang="en-US" sz="1400" kern="1200" dirty="0">
              <a:latin typeface="Consolas" panose="020B0609020204030204" pitchFamily="49" charset="0"/>
            </a:rPr>
            <a:t>Min*</a:t>
          </a:r>
          <a:r>
            <a:rPr lang="en-US" sz="1400" kern="1200" dirty="0"/>
            <a:t> sizes define the size beneath which elements are not allowed to shrink.</a:t>
          </a:r>
        </a:p>
      </dsp:txBody>
      <dsp:txXfrm>
        <a:off x="526746" y="1212354"/>
        <a:ext cx="7051647" cy="372930"/>
      </dsp:txXfrm>
    </dsp:sp>
    <dsp:sp modelId="{917C0086-AD0F-4293-9648-81689D2D2DE5}">
      <dsp:nvSpPr>
        <dsp:cNvPr id="0" name=""/>
        <dsp:cNvSpPr/>
      </dsp:nvSpPr>
      <dsp:spPr>
        <a:xfrm>
          <a:off x="0" y="2695359"/>
          <a:ext cx="10131425" cy="59535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291592" rIns="786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default value is </a:t>
          </a:r>
          <a:r>
            <a:rPr lang="en-US" sz="1400" kern="1200" dirty="0" err="1">
              <a:latin typeface="Consolas" panose="020B0609020204030204" pitchFamily="49" charset="0"/>
            </a:rPr>
            <a:t>Double.PositiveInfinity</a:t>
          </a:r>
          <a:r>
            <a:rPr lang="en-US" sz="1400" kern="1200" dirty="0"/>
            <a:t>.</a:t>
          </a:r>
        </a:p>
      </dsp:txBody>
      <dsp:txXfrm>
        <a:off x="0" y="2695359"/>
        <a:ext cx="10131425" cy="595350"/>
      </dsp:txXfrm>
    </dsp:sp>
    <dsp:sp modelId="{CF14E309-52CC-47CA-A19F-F1EA29430A62}">
      <dsp:nvSpPr>
        <dsp:cNvPr id="0" name=""/>
        <dsp:cNvSpPr/>
      </dsp:nvSpPr>
      <dsp:spPr>
        <a:xfrm>
          <a:off x="506571" y="2488719"/>
          <a:ext cx="7091997" cy="41328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622300">
            <a:lnSpc>
              <a:spcPct val="90000"/>
            </a:lnSpc>
            <a:spcBef>
              <a:spcPct val="0"/>
            </a:spcBef>
            <a:spcAft>
              <a:spcPct val="35000"/>
            </a:spcAft>
            <a:buNone/>
          </a:pPr>
          <a:r>
            <a:rPr lang="en-US" sz="1400" kern="1200" dirty="0"/>
            <a:t>The </a:t>
          </a:r>
          <a:r>
            <a:rPr lang="en-US" sz="1400" kern="1200" dirty="0">
              <a:latin typeface="Consolas" panose="020B0609020204030204" pitchFamily="49" charset="0"/>
            </a:rPr>
            <a:t>Max*</a:t>
          </a:r>
          <a:r>
            <a:rPr lang="en-US" sz="1400" kern="1200" dirty="0"/>
            <a:t> sizes define the size above which elements are not allowed to grow.</a:t>
          </a:r>
        </a:p>
      </dsp:txBody>
      <dsp:txXfrm>
        <a:off x="526746" y="2508894"/>
        <a:ext cx="7051647" cy="37293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83E00-47D8-4141-B81A-0F18E4646C38}">
      <dsp:nvSpPr>
        <dsp:cNvPr id="0" name=""/>
        <dsp:cNvSpPr/>
      </dsp:nvSpPr>
      <dsp:spPr>
        <a:xfrm>
          <a:off x="0" y="422405"/>
          <a:ext cx="10131425" cy="1340325"/>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479044" rIns="786311"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err="1">
              <a:latin typeface="Consolas" panose="020B0609020204030204" pitchFamily="49" charset="0"/>
            </a:rPr>
            <a:t>DesiredSize</a:t>
          </a:r>
          <a:r>
            <a:rPr lang="en-US" sz="2300" kern="1200" dirty="0">
              <a:latin typeface="Consolas" panose="020B0609020204030204" pitchFamily="49" charset="0"/>
            </a:rPr>
            <a:t> { get; }</a:t>
          </a:r>
        </a:p>
        <a:p>
          <a:pPr marL="228600" lvl="1" indent="-228600" algn="l" defTabSz="1022350">
            <a:lnSpc>
              <a:spcPct val="90000"/>
            </a:lnSpc>
            <a:spcBef>
              <a:spcPct val="0"/>
            </a:spcBef>
            <a:spcAft>
              <a:spcPct val="15000"/>
            </a:spcAft>
            <a:buChar char="•"/>
          </a:pPr>
          <a:r>
            <a:rPr lang="en-US" sz="2300" kern="1200" dirty="0" err="1">
              <a:latin typeface="Consolas" panose="020B0609020204030204" pitchFamily="49" charset="0"/>
            </a:rPr>
            <a:t>RenderSize</a:t>
          </a:r>
          <a:r>
            <a:rPr lang="en-US" sz="2300" kern="1200" dirty="0">
              <a:latin typeface="Consolas" panose="020B0609020204030204" pitchFamily="49" charset="0"/>
            </a:rPr>
            <a:t>  { get; }</a:t>
          </a:r>
        </a:p>
      </dsp:txBody>
      <dsp:txXfrm>
        <a:off x="0" y="422405"/>
        <a:ext cx="10131425" cy="1340325"/>
      </dsp:txXfrm>
    </dsp:sp>
    <dsp:sp modelId="{F943315F-BCD2-4366-AC82-C48EFB0F27CF}">
      <dsp:nvSpPr>
        <dsp:cNvPr id="0" name=""/>
        <dsp:cNvSpPr/>
      </dsp:nvSpPr>
      <dsp:spPr>
        <a:xfrm>
          <a:off x="506571" y="82925"/>
          <a:ext cx="7091997" cy="6789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1022350">
            <a:lnSpc>
              <a:spcPct val="90000"/>
            </a:lnSpc>
            <a:spcBef>
              <a:spcPct val="0"/>
            </a:spcBef>
            <a:spcAft>
              <a:spcPct val="35000"/>
            </a:spcAft>
            <a:buNone/>
          </a:pPr>
          <a:r>
            <a:rPr lang="en-US" sz="2300" kern="1200" dirty="0" err="1">
              <a:latin typeface="Consolas" panose="020B0609020204030204" pitchFamily="49" charset="0"/>
            </a:rPr>
            <a:t>UIElement</a:t>
          </a:r>
          <a:r>
            <a:rPr lang="en-US" sz="2300" kern="1200" dirty="0"/>
            <a:t> introduces other size-related properties:</a:t>
          </a:r>
        </a:p>
      </dsp:txBody>
      <dsp:txXfrm>
        <a:off x="539715" y="116069"/>
        <a:ext cx="7025709" cy="612672"/>
      </dsp:txXfrm>
    </dsp:sp>
    <dsp:sp modelId="{85D9AA30-5612-4BB9-B6C4-F5101EF26BE3}">
      <dsp:nvSpPr>
        <dsp:cNvPr id="0" name=""/>
        <dsp:cNvSpPr/>
      </dsp:nvSpPr>
      <dsp:spPr>
        <a:xfrm>
          <a:off x="0" y="2226411"/>
          <a:ext cx="10131425" cy="1340325"/>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479044" rIns="786311"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Consolas" panose="020B0609020204030204" pitchFamily="49" charset="0"/>
            </a:rPr>
            <a:t>double </a:t>
          </a:r>
          <a:r>
            <a:rPr lang="en-US" sz="2300" kern="1200" dirty="0" err="1">
              <a:latin typeface="Consolas" panose="020B0609020204030204" pitchFamily="49" charset="0"/>
            </a:rPr>
            <a:t>ActualHeight</a:t>
          </a:r>
          <a:r>
            <a:rPr lang="en-US" sz="2300" kern="1200" dirty="0">
              <a:latin typeface="Consolas" panose="020B0609020204030204" pitchFamily="49" charset="0"/>
            </a:rPr>
            <a:t> { get; }</a:t>
          </a:r>
        </a:p>
        <a:p>
          <a:pPr marL="228600" lvl="1" indent="-228600" algn="l" defTabSz="1022350">
            <a:lnSpc>
              <a:spcPct val="90000"/>
            </a:lnSpc>
            <a:spcBef>
              <a:spcPct val="0"/>
            </a:spcBef>
            <a:spcAft>
              <a:spcPct val="15000"/>
            </a:spcAft>
            <a:buChar char="•"/>
          </a:pPr>
          <a:r>
            <a:rPr lang="en-US" sz="2300" kern="1200" dirty="0">
              <a:latin typeface="Consolas" panose="020B0609020204030204" pitchFamily="49" charset="0"/>
            </a:rPr>
            <a:t>double </a:t>
          </a:r>
          <a:r>
            <a:rPr lang="en-US" sz="2300" kern="1200" dirty="0" err="1">
              <a:latin typeface="Consolas" panose="020B0609020204030204" pitchFamily="49" charset="0"/>
            </a:rPr>
            <a:t>ActualWidth</a:t>
          </a:r>
          <a:r>
            <a:rPr lang="en-US" sz="2300" kern="1200" dirty="0">
              <a:latin typeface="Consolas" panose="020B0609020204030204" pitchFamily="49" charset="0"/>
            </a:rPr>
            <a:t>  { get; }</a:t>
          </a:r>
        </a:p>
      </dsp:txBody>
      <dsp:txXfrm>
        <a:off x="0" y="2226411"/>
        <a:ext cx="10131425" cy="1340325"/>
      </dsp:txXfrm>
    </dsp:sp>
    <dsp:sp modelId="{B76F5A9D-CC29-4437-B37E-3A82985E845A}">
      <dsp:nvSpPr>
        <dsp:cNvPr id="0" name=""/>
        <dsp:cNvSpPr/>
      </dsp:nvSpPr>
      <dsp:spPr>
        <a:xfrm>
          <a:off x="506571" y="1886931"/>
          <a:ext cx="7091997" cy="67896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1022350">
            <a:lnSpc>
              <a:spcPct val="90000"/>
            </a:lnSpc>
            <a:spcBef>
              <a:spcPct val="0"/>
            </a:spcBef>
            <a:spcAft>
              <a:spcPct val="35000"/>
            </a:spcAft>
            <a:buNone/>
          </a:pPr>
          <a:r>
            <a:rPr lang="en-US" sz="2300" kern="1200" dirty="0" err="1">
              <a:latin typeface="Consolas" panose="020B0609020204030204" pitchFamily="49" charset="0"/>
            </a:rPr>
            <a:t>FrameworkElement</a:t>
          </a:r>
          <a:r>
            <a:rPr lang="en-US" sz="2300" kern="1200" dirty="0">
              <a:latin typeface="+mn-lt"/>
            </a:rPr>
            <a:t> introduces two more properties:</a:t>
          </a:r>
        </a:p>
      </dsp:txBody>
      <dsp:txXfrm>
        <a:off x="539715" y="1920075"/>
        <a:ext cx="7025709"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43507-E130-464B-806C-BE83E12878E2}">
      <dsp:nvSpPr>
        <dsp:cNvPr id="0" name=""/>
        <dsp:cNvSpPr/>
      </dsp:nvSpPr>
      <dsp:spPr>
        <a:xfrm>
          <a:off x="4501176" y="4129029"/>
          <a:ext cx="91440" cy="769077"/>
        </a:xfrm>
        <a:custGeom>
          <a:avLst/>
          <a:gdLst/>
          <a:ahLst/>
          <a:cxnLst/>
          <a:rect l="0" t="0" r="0" b="0"/>
          <a:pathLst>
            <a:path>
              <a:moveTo>
                <a:pt x="45720" y="0"/>
              </a:moveTo>
              <a:lnTo>
                <a:pt x="45720" y="76907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0469F9-80D1-43F4-BDB8-64DE03EB9ACB}">
      <dsp:nvSpPr>
        <dsp:cNvPr id="0" name=""/>
        <dsp:cNvSpPr/>
      </dsp:nvSpPr>
      <dsp:spPr>
        <a:xfrm>
          <a:off x="4501176" y="1680763"/>
          <a:ext cx="91440" cy="769077"/>
        </a:xfrm>
        <a:custGeom>
          <a:avLst/>
          <a:gdLst/>
          <a:ahLst/>
          <a:cxnLst/>
          <a:rect l="0" t="0" r="0" b="0"/>
          <a:pathLst>
            <a:path>
              <a:moveTo>
                <a:pt x="45720" y="0"/>
              </a:moveTo>
              <a:lnTo>
                <a:pt x="45720" y="7690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E08B2-C725-4678-8E37-F8C696848A12}">
      <dsp:nvSpPr>
        <dsp:cNvPr id="0" name=""/>
        <dsp:cNvSpPr/>
      </dsp:nvSpPr>
      <dsp:spPr>
        <a:xfrm>
          <a:off x="3224700" y="1574"/>
          <a:ext cx="2644391" cy="1679188"/>
        </a:xfrm>
        <a:prstGeom prst="roundRect">
          <a:avLst>
            <a:gd name="adj" fmla="val 10000"/>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4ADC0-D33E-4701-A80E-B6B674260AB7}">
      <dsp:nvSpPr>
        <dsp:cNvPr id="0" name=""/>
        <dsp:cNvSpPr/>
      </dsp:nvSpPr>
      <dsp:spPr>
        <a:xfrm>
          <a:off x="3518521" y="280704"/>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Object</a:t>
          </a:r>
        </a:p>
      </dsp:txBody>
      <dsp:txXfrm>
        <a:off x="3567703" y="329886"/>
        <a:ext cx="2546027" cy="1580824"/>
      </dsp:txXfrm>
    </dsp:sp>
    <dsp:sp modelId="{8109A210-BB36-4448-9546-E05BDC33346E}">
      <dsp:nvSpPr>
        <dsp:cNvPr id="0" name=""/>
        <dsp:cNvSpPr/>
      </dsp:nvSpPr>
      <dsp:spPr>
        <a:xfrm>
          <a:off x="3224700" y="2449840"/>
          <a:ext cx="2644391" cy="167918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28D4B-8FD1-4171-9246-C00DF65FC32F}">
      <dsp:nvSpPr>
        <dsp:cNvPr id="0" name=""/>
        <dsp:cNvSpPr/>
      </dsp:nvSpPr>
      <dsp:spPr>
        <a:xfrm>
          <a:off x="3518521" y="2728970"/>
          <a:ext cx="2644391" cy="1679188"/>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905783" y="2974881"/>
        <a:ext cx="1869867" cy="1187366"/>
      </dsp:txXfrm>
    </dsp:sp>
    <dsp:sp modelId="{9E3A06A7-FA13-437F-A2A4-91DFA4721B60}">
      <dsp:nvSpPr>
        <dsp:cNvPr id="0" name=""/>
        <dsp:cNvSpPr/>
      </dsp:nvSpPr>
      <dsp:spPr>
        <a:xfrm>
          <a:off x="3224700" y="4898106"/>
          <a:ext cx="2644391" cy="1679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40EA8-9517-4306-8FA3-61E70F6EDCF0}">
      <dsp:nvSpPr>
        <dsp:cNvPr id="0" name=""/>
        <dsp:cNvSpPr/>
      </dsp:nvSpPr>
      <dsp:spPr>
        <a:xfrm>
          <a:off x="3518521" y="5177236"/>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567703" y="5226418"/>
        <a:ext cx="2546027" cy="15808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43507-E130-464B-806C-BE83E12878E2}">
      <dsp:nvSpPr>
        <dsp:cNvPr id="0" name=""/>
        <dsp:cNvSpPr/>
      </dsp:nvSpPr>
      <dsp:spPr>
        <a:xfrm>
          <a:off x="4501176" y="4129029"/>
          <a:ext cx="91440" cy="769077"/>
        </a:xfrm>
        <a:custGeom>
          <a:avLst/>
          <a:gdLst/>
          <a:ahLst/>
          <a:cxnLst/>
          <a:rect l="0" t="0" r="0" b="0"/>
          <a:pathLst>
            <a:path>
              <a:moveTo>
                <a:pt x="45720" y="0"/>
              </a:moveTo>
              <a:lnTo>
                <a:pt x="45720" y="76907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0469F9-80D1-43F4-BDB8-64DE03EB9ACB}">
      <dsp:nvSpPr>
        <dsp:cNvPr id="0" name=""/>
        <dsp:cNvSpPr/>
      </dsp:nvSpPr>
      <dsp:spPr>
        <a:xfrm>
          <a:off x="4501176" y="1680763"/>
          <a:ext cx="91440" cy="769077"/>
        </a:xfrm>
        <a:custGeom>
          <a:avLst/>
          <a:gdLst/>
          <a:ahLst/>
          <a:cxnLst/>
          <a:rect l="0" t="0" r="0" b="0"/>
          <a:pathLst>
            <a:path>
              <a:moveTo>
                <a:pt x="45720" y="0"/>
              </a:moveTo>
              <a:lnTo>
                <a:pt x="45720" y="7690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E08B2-C725-4678-8E37-F8C696848A12}">
      <dsp:nvSpPr>
        <dsp:cNvPr id="0" name=""/>
        <dsp:cNvSpPr/>
      </dsp:nvSpPr>
      <dsp:spPr>
        <a:xfrm>
          <a:off x="3224700" y="1574"/>
          <a:ext cx="2644391" cy="1679188"/>
        </a:xfrm>
        <a:prstGeom prst="roundRect">
          <a:avLst>
            <a:gd name="adj" fmla="val 10000"/>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4ADC0-D33E-4701-A80E-B6B674260AB7}">
      <dsp:nvSpPr>
        <dsp:cNvPr id="0" name=""/>
        <dsp:cNvSpPr/>
      </dsp:nvSpPr>
      <dsp:spPr>
        <a:xfrm>
          <a:off x="3518521" y="280704"/>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bg1">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Object</a:t>
          </a:r>
        </a:p>
      </dsp:txBody>
      <dsp:txXfrm>
        <a:off x="3567703" y="329886"/>
        <a:ext cx="2546027" cy="1580824"/>
      </dsp:txXfrm>
    </dsp:sp>
    <dsp:sp modelId="{8109A210-BB36-4448-9546-E05BDC33346E}">
      <dsp:nvSpPr>
        <dsp:cNvPr id="0" name=""/>
        <dsp:cNvSpPr/>
      </dsp:nvSpPr>
      <dsp:spPr>
        <a:xfrm>
          <a:off x="3224700" y="2449840"/>
          <a:ext cx="2644391" cy="167918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28D4B-8FD1-4171-9246-C00DF65FC32F}">
      <dsp:nvSpPr>
        <dsp:cNvPr id="0" name=""/>
        <dsp:cNvSpPr/>
      </dsp:nvSpPr>
      <dsp:spPr>
        <a:xfrm>
          <a:off x="3518521" y="2728970"/>
          <a:ext cx="2644391" cy="1679188"/>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905783" y="2974881"/>
        <a:ext cx="1869867" cy="1187366"/>
      </dsp:txXfrm>
    </dsp:sp>
    <dsp:sp modelId="{9E3A06A7-FA13-437F-A2A4-91DFA4721B60}">
      <dsp:nvSpPr>
        <dsp:cNvPr id="0" name=""/>
        <dsp:cNvSpPr/>
      </dsp:nvSpPr>
      <dsp:spPr>
        <a:xfrm>
          <a:off x="3224700" y="4898106"/>
          <a:ext cx="2644391" cy="1679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40EA8-9517-4306-8FA3-61E70F6EDCF0}">
      <dsp:nvSpPr>
        <dsp:cNvPr id="0" name=""/>
        <dsp:cNvSpPr/>
      </dsp:nvSpPr>
      <dsp:spPr>
        <a:xfrm>
          <a:off x="3518521" y="5177236"/>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567703" y="5226418"/>
        <a:ext cx="2546027" cy="1580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5F950-A81B-4CA3-8DC9-FD5F302D7612}">
      <dsp:nvSpPr>
        <dsp:cNvPr id="0" name=""/>
        <dsp:cNvSpPr/>
      </dsp:nvSpPr>
      <dsp:spPr>
        <a:xfrm>
          <a:off x="4501176" y="4129029"/>
          <a:ext cx="91440" cy="769077"/>
        </a:xfrm>
        <a:custGeom>
          <a:avLst/>
          <a:gdLst/>
          <a:ahLst/>
          <a:cxnLst/>
          <a:rect l="0" t="0" r="0" b="0"/>
          <a:pathLst>
            <a:path>
              <a:moveTo>
                <a:pt x="45720" y="0"/>
              </a:moveTo>
              <a:lnTo>
                <a:pt x="45720" y="76907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69CE7E-24A3-44D7-A272-7F8974D52AA2}">
      <dsp:nvSpPr>
        <dsp:cNvPr id="0" name=""/>
        <dsp:cNvSpPr/>
      </dsp:nvSpPr>
      <dsp:spPr>
        <a:xfrm>
          <a:off x="4501176" y="1680763"/>
          <a:ext cx="91440" cy="769077"/>
        </a:xfrm>
        <a:custGeom>
          <a:avLst/>
          <a:gdLst/>
          <a:ahLst/>
          <a:cxnLst/>
          <a:rect l="0" t="0" r="0" b="0"/>
          <a:pathLst>
            <a:path>
              <a:moveTo>
                <a:pt x="45720" y="0"/>
              </a:moveTo>
              <a:lnTo>
                <a:pt x="45720" y="7690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EEC437-E8E6-4AC8-A457-957EA2FC8466}">
      <dsp:nvSpPr>
        <dsp:cNvPr id="0" name=""/>
        <dsp:cNvSpPr/>
      </dsp:nvSpPr>
      <dsp:spPr>
        <a:xfrm>
          <a:off x="3224700" y="1574"/>
          <a:ext cx="2644391" cy="1679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B49AC0-6C8D-4183-9A43-25BBE29E1792}">
      <dsp:nvSpPr>
        <dsp:cNvPr id="0" name=""/>
        <dsp:cNvSpPr/>
      </dsp:nvSpPr>
      <dsp:spPr>
        <a:xfrm>
          <a:off x="3518521" y="280704"/>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567703" y="329886"/>
        <a:ext cx="2546027" cy="1580824"/>
      </dsp:txXfrm>
    </dsp:sp>
    <dsp:sp modelId="{5913CAB8-7DCD-4E63-8978-2DAE04D4E0F3}">
      <dsp:nvSpPr>
        <dsp:cNvPr id="0" name=""/>
        <dsp:cNvSpPr/>
      </dsp:nvSpPr>
      <dsp:spPr>
        <a:xfrm>
          <a:off x="3224700" y="2449840"/>
          <a:ext cx="2644391" cy="1679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459DF2-79F8-4A7E-9904-83267A69F7A5}">
      <dsp:nvSpPr>
        <dsp:cNvPr id="0" name=""/>
        <dsp:cNvSpPr/>
      </dsp:nvSpPr>
      <dsp:spPr>
        <a:xfrm>
          <a:off x="3518521" y="2728970"/>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3567703" y="2778152"/>
        <a:ext cx="2546027" cy="1580824"/>
      </dsp:txXfrm>
    </dsp:sp>
    <dsp:sp modelId="{88F8113B-6723-4567-822E-0FF645109430}">
      <dsp:nvSpPr>
        <dsp:cNvPr id="0" name=""/>
        <dsp:cNvSpPr/>
      </dsp:nvSpPr>
      <dsp:spPr>
        <a:xfrm>
          <a:off x="3224700" y="4898106"/>
          <a:ext cx="2644391" cy="1679188"/>
        </a:xfrm>
        <a:prstGeom prst="roundRect">
          <a:avLst>
            <a:gd name="adj" fmla="val 10000"/>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F7A1B-87A5-43A0-953D-88D17676478F}">
      <dsp:nvSpPr>
        <dsp:cNvPr id="0" name=""/>
        <dsp:cNvSpPr/>
      </dsp:nvSpPr>
      <dsp:spPr>
        <a:xfrm>
          <a:off x="3518521" y="5177236"/>
          <a:ext cx="2644391" cy="1679188"/>
        </a:xfrm>
        <a:prstGeom prst="roundRect">
          <a:avLst>
            <a:gd name="adj" fmla="val 10000"/>
          </a:avLst>
        </a:prstGeom>
        <a:solidFill>
          <a:schemeClr val="lt1">
            <a:alpha val="90000"/>
            <a:hueOff val="0"/>
            <a:satOff val="0"/>
            <a:lumOff val="0"/>
            <a:alphaOff val="0"/>
          </a:schemeClr>
        </a:solidFill>
        <a:ln w="19050" cap="rnd" cmpd="sng" algn="ctr">
          <a:solidFill>
            <a:schemeClr val="bg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Freezable</a:t>
          </a:r>
        </a:p>
      </dsp:txBody>
      <dsp:txXfrm>
        <a:off x="3567703" y="5226418"/>
        <a:ext cx="2546027" cy="15808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94-E615-452B-84AE-55B6FE224886}">
      <dsp:nvSpPr>
        <dsp:cNvPr id="0" name=""/>
        <dsp:cNvSpPr/>
      </dsp:nvSpPr>
      <dsp:spPr>
        <a:xfrm>
          <a:off x="4633300" y="4725645"/>
          <a:ext cx="1331134" cy="316749"/>
        </a:xfrm>
        <a:custGeom>
          <a:avLst/>
          <a:gdLst/>
          <a:ahLst/>
          <a:cxnLst/>
          <a:rect l="0" t="0" r="0" b="0"/>
          <a:pathLst>
            <a:path>
              <a:moveTo>
                <a:pt x="0" y="0"/>
              </a:moveTo>
              <a:lnTo>
                <a:pt x="0" y="215855"/>
              </a:lnTo>
              <a:lnTo>
                <a:pt x="1331134" y="215855"/>
              </a:lnTo>
              <a:lnTo>
                <a:pt x="1331134"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E89A52-B930-4074-B555-B17F1242474A}">
      <dsp:nvSpPr>
        <dsp:cNvPr id="0" name=""/>
        <dsp:cNvSpPr/>
      </dsp:nvSpPr>
      <dsp:spPr>
        <a:xfrm>
          <a:off x="4633300" y="5733980"/>
          <a:ext cx="665567" cy="316749"/>
        </a:xfrm>
        <a:custGeom>
          <a:avLst/>
          <a:gdLst/>
          <a:ahLst/>
          <a:cxnLst/>
          <a:rect l="0" t="0" r="0" b="0"/>
          <a:pathLst>
            <a:path>
              <a:moveTo>
                <a:pt x="0" y="0"/>
              </a:moveTo>
              <a:lnTo>
                <a:pt x="0" y="215855"/>
              </a:lnTo>
              <a:lnTo>
                <a:pt x="665567" y="215855"/>
              </a:lnTo>
              <a:lnTo>
                <a:pt x="665567"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03210-F03D-4141-A8C7-9E6B69818190}">
      <dsp:nvSpPr>
        <dsp:cNvPr id="0" name=""/>
        <dsp:cNvSpPr/>
      </dsp:nvSpPr>
      <dsp:spPr>
        <a:xfrm>
          <a:off x="3967733" y="5733980"/>
          <a:ext cx="665567" cy="316749"/>
        </a:xfrm>
        <a:custGeom>
          <a:avLst/>
          <a:gdLst/>
          <a:ahLst/>
          <a:cxnLst/>
          <a:rect l="0" t="0" r="0" b="0"/>
          <a:pathLst>
            <a:path>
              <a:moveTo>
                <a:pt x="665567" y="0"/>
              </a:moveTo>
              <a:lnTo>
                <a:pt x="665567"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B4BAF-7786-42BA-8320-0B4A41010C36}">
      <dsp:nvSpPr>
        <dsp:cNvPr id="0" name=""/>
        <dsp:cNvSpPr/>
      </dsp:nvSpPr>
      <dsp:spPr>
        <a:xfrm>
          <a:off x="4587580" y="4725645"/>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4DC93-28D7-4059-9B70-A834D5DF20F3}">
      <dsp:nvSpPr>
        <dsp:cNvPr id="0" name=""/>
        <dsp:cNvSpPr/>
      </dsp:nvSpPr>
      <dsp:spPr>
        <a:xfrm>
          <a:off x="3302166" y="4725645"/>
          <a:ext cx="1331134" cy="316749"/>
        </a:xfrm>
        <a:custGeom>
          <a:avLst/>
          <a:gdLst/>
          <a:ahLst/>
          <a:cxnLst/>
          <a:rect l="0" t="0" r="0" b="0"/>
          <a:pathLst>
            <a:path>
              <a:moveTo>
                <a:pt x="1331134" y="0"/>
              </a:moveTo>
              <a:lnTo>
                <a:pt x="1331134" y="215855"/>
              </a:lnTo>
              <a:lnTo>
                <a:pt x="0" y="215855"/>
              </a:lnTo>
              <a:lnTo>
                <a:pt x="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83389-DE9D-4381-95A3-0514133FADE6}">
      <dsp:nvSpPr>
        <dsp:cNvPr id="0" name=""/>
        <dsp:cNvSpPr/>
      </dsp:nvSpPr>
      <dsp:spPr>
        <a:xfrm>
          <a:off x="4587580" y="3717311"/>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F9E245-AC44-4C45-AF1D-05590666448A}">
      <dsp:nvSpPr>
        <dsp:cNvPr id="0" name=""/>
        <dsp:cNvSpPr/>
      </dsp:nvSpPr>
      <dsp:spPr>
        <a:xfrm>
          <a:off x="4587580" y="2708977"/>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9C295-168C-4705-9D75-8C5F545EF03C}">
      <dsp:nvSpPr>
        <dsp:cNvPr id="0" name=""/>
        <dsp:cNvSpPr/>
      </dsp:nvSpPr>
      <dsp:spPr>
        <a:xfrm>
          <a:off x="4587580" y="1700643"/>
          <a:ext cx="91440" cy="316749"/>
        </a:xfrm>
        <a:custGeom>
          <a:avLst/>
          <a:gdLst/>
          <a:ahLst/>
          <a:cxnLst/>
          <a:rect l="0" t="0" r="0" b="0"/>
          <a:pathLst>
            <a:path>
              <a:moveTo>
                <a:pt x="45720" y="0"/>
              </a:moveTo>
              <a:lnTo>
                <a:pt x="45720" y="31674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D8B86-0DE6-4C0C-817B-BD9A4ADBC545}">
      <dsp:nvSpPr>
        <dsp:cNvPr id="0" name=""/>
        <dsp:cNvSpPr/>
      </dsp:nvSpPr>
      <dsp:spPr>
        <a:xfrm>
          <a:off x="4587580" y="692308"/>
          <a:ext cx="91440" cy="316749"/>
        </a:xfrm>
        <a:custGeom>
          <a:avLst/>
          <a:gdLst/>
          <a:ahLst/>
          <a:cxnLst/>
          <a:rect l="0" t="0" r="0" b="0"/>
          <a:pathLst>
            <a:path>
              <a:moveTo>
                <a:pt x="45720" y="0"/>
              </a:moveTo>
              <a:lnTo>
                <a:pt x="45720" y="31674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059F8-133D-4A8E-8721-B07638A55C36}">
      <dsp:nvSpPr>
        <dsp:cNvPr id="0" name=""/>
        <dsp:cNvSpPr/>
      </dsp:nvSpPr>
      <dsp:spPr>
        <a:xfrm>
          <a:off x="4088745" y="724"/>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5A12-8BFF-4BFC-8271-6F985C828B77}">
      <dsp:nvSpPr>
        <dsp:cNvPr id="0" name=""/>
        <dsp:cNvSpPr/>
      </dsp:nvSpPr>
      <dsp:spPr>
        <a:xfrm>
          <a:off x="4209758" y="115685"/>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Dispatcher</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35941"/>
        <a:ext cx="1048597" cy="651072"/>
      </dsp:txXfrm>
    </dsp:sp>
    <dsp:sp modelId="{48BA087C-73C4-4DF6-B509-A63CDE7005D6}">
      <dsp:nvSpPr>
        <dsp:cNvPr id="0" name=""/>
        <dsp:cNvSpPr/>
      </dsp:nvSpPr>
      <dsp:spPr>
        <a:xfrm>
          <a:off x="4088745" y="1009058"/>
          <a:ext cx="1089109" cy="6915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655C1-E6EB-44DE-9085-B6D4DC9970F2}">
      <dsp:nvSpPr>
        <dsp:cNvPr id="0" name=""/>
        <dsp:cNvSpPr/>
      </dsp:nvSpPr>
      <dsp:spPr>
        <a:xfrm>
          <a:off x="4209758" y="1124019"/>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Dependency</a:t>
          </a:r>
          <a:br>
            <a:rPr lang="en-US" sz="1200" kern="1200" dirty="0">
              <a:latin typeface="Consolas" panose="020B0609020204030204" pitchFamily="49" charset="0"/>
            </a:rPr>
          </a:br>
          <a:r>
            <a:rPr lang="en-US" sz="1200" kern="1200" dirty="0">
              <a:latin typeface="Consolas" panose="020B0609020204030204" pitchFamily="49" charset="0"/>
            </a:rPr>
            <a:t>Object</a:t>
          </a:r>
        </a:p>
      </dsp:txBody>
      <dsp:txXfrm>
        <a:off x="4230014" y="1144275"/>
        <a:ext cx="1048597" cy="651072"/>
      </dsp:txXfrm>
    </dsp:sp>
    <dsp:sp modelId="{DDF70F1A-853C-4FC4-93DB-99D6DC64D29E}">
      <dsp:nvSpPr>
        <dsp:cNvPr id="0" name=""/>
        <dsp:cNvSpPr/>
      </dsp:nvSpPr>
      <dsp:spPr>
        <a:xfrm>
          <a:off x="4088745" y="2017392"/>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3A18B-6918-4F43-A915-8F152665B219}">
      <dsp:nvSpPr>
        <dsp:cNvPr id="0" name=""/>
        <dsp:cNvSpPr/>
      </dsp:nvSpPr>
      <dsp:spPr>
        <a:xfrm>
          <a:off x="4209758" y="2132354"/>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Visual</a:t>
          </a:r>
        </a:p>
      </dsp:txBody>
      <dsp:txXfrm>
        <a:off x="4369254" y="2233634"/>
        <a:ext cx="770117" cy="489024"/>
      </dsp:txXfrm>
    </dsp:sp>
    <dsp:sp modelId="{03670EBF-8C7E-4828-B94C-D910801625A4}">
      <dsp:nvSpPr>
        <dsp:cNvPr id="0" name=""/>
        <dsp:cNvSpPr/>
      </dsp:nvSpPr>
      <dsp:spPr>
        <a:xfrm>
          <a:off x="4088745" y="3025726"/>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8B601-6CA7-4126-BE4D-99B148908184}">
      <dsp:nvSpPr>
        <dsp:cNvPr id="0" name=""/>
        <dsp:cNvSpPr/>
      </dsp:nvSpPr>
      <dsp:spPr>
        <a:xfrm>
          <a:off x="4209758" y="3140688"/>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Consolas" panose="020B0609020204030204" pitchFamily="49" charset="0"/>
            </a:rPr>
            <a:t>UIElement</a:t>
          </a:r>
          <a:endParaRPr lang="en-US" sz="1200" kern="1200" dirty="0">
            <a:latin typeface="Consolas" panose="020B0609020204030204" pitchFamily="49" charset="0"/>
          </a:endParaRPr>
        </a:p>
      </dsp:txBody>
      <dsp:txXfrm>
        <a:off x="4230014" y="3160944"/>
        <a:ext cx="1048597" cy="651072"/>
      </dsp:txXfrm>
    </dsp:sp>
    <dsp:sp modelId="{85AE412C-168C-40D7-ACAB-7E2A5D2E0BE4}">
      <dsp:nvSpPr>
        <dsp:cNvPr id="0" name=""/>
        <dsp:cNvSpPr/>
      </dsp:nvSpPr>
      <dsp:spPr>
        <a:xfrm>
          <a:off x="4088745" y="4034061"/>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E3F57-45C3-4F4E-B3C3-04266236DF1B}">
      <dsp:nvSpPr>
        <dsp:cNvPr id="0" name=""/>
        <dsp:cNvSpPr/>
      </dsp:nvSpPr>
      <dsp:spPr>
        <a:xfrm>
          <a:off x="4209758" y="4149022"/>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Framework</a:t>
          </a:r>
          <a:br>
            <a:rPr lang="en-US" sz="1200" kern="1200" dirty="0">
              <a:latin typeface="Consolas" panose="020B0609020204030204" pitchFamily="49" charset="0"/>
            </a:rPr>
          </a:br>
          <a:r>
            <a:rPr lang="en-US" sz="1200" kern="1200" dirty="0">
              <a:latin typeface="Consolas" panose="020B0609020204030204" pitchFamily="49" charset="0"/>
            </a:rPr>
            <a:t>Element</a:t>
          </a:r>
        </a:p>
      </dsp:txBody>
      <dsp:txXfrm>
        <a:off x="4230014" y="4169278"/>
        <a:ext cx="1048597" cy="651072"/>
      </dsp:txXfrm>
    </dsp:sp>
    <dsp:sp modelId="{29CF66F1-B97A-4930-8A2B-533669C2A181}">
      <dsp:nvSpPr>
        <dsp:cNvPr id="0" name=""/>
        <dsp:cNvSpPr/>
      </dsp:nvSpPr>
      <dsp:spPr>
        <a:xfrm>
          <a:off x="2757611"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3B81A-246B-428C-AC74-06175E89CEF5}">
      <dsp:nvSpPr>
        <dsp:cNvPr id="0" name=""/>
        <dsp:cNvSpPr/>
      </dsp:nvSpPr>
      <dsp:spPr>
        <a:xfrm>
          <a:off x="2878623"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Shape</a:t>
          </a:r>
        </a:p>
      </dsp:txBody>
      <dsp:txXfrm>
        <a:off x="3038119" y="5258636"/>
        <a:ext cx="770117" cy="489024"/>
      </dsp:txXfrm>
    </dsp:sp>
    <dsp:sp modelId="{3CBABE09-D2B4-47F1-B251-21CCAA303248}">
      <dsp:nvSpPr>
        <dsp:cNvPr id="0" name=""/>
        <dsp:cNvSpPr/>
      </dsp:nvSpPr>
      <dsp:spPr>
        <a:xfrm>
          <a:off x="4088745" y="5042395"/>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6267F-DC05-478C-976B-7F7DE2DF149D}">
      <dsp:nvSpPr>
        <dsp:cNvPr id="0" name=""/>
        <dsp:cNvSpPr/>
      </dsp:nvSpPr>
      <dsp:spPr>
        <a:xfrm>
          <a:off x="4209758" y="5157356"/>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Control</a:t>
          </a:r>
        </a:p>
      </dsp:txBody>
      <dsp:txXfrm>
        <a:off x="4230014" y="5177612"/>
        <a:ext cx="1048597" cy="651072"/>
      </dsp:txXfrm>
    </dsp:sp>
    <dsp:sp modelId="{7F2D10AA-9C77-460E-A5E3-15D545316C4B}">
      <dsp:nvSpPr>
        <dsp:cNvPr id="0" name=""/>
        <dsp:cNvSpPr/>
      </dsp:nvSpPr>
      <dsp:spPr>
        <a:xfrm>
          <a:off x="3423178"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FE5FB-AF19-408F-94E3-9AA292EFCE60}">
      <dsp:nvSpPr>
        <dsp:cNvPr id="0" name=""/>
        <dsp:cNvSpPr/>
      </dsp:nvSpPr>
      <dsp:spPr>
        <a:xfrm>
          <a:off x="3544190"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Content</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3564446" y="6185947"/>
        <a:ext cx="1048597" cy="651072"/>
      </dsp:txXfrm>
    </dsp:sp>
    <dsp:sp modelId="{180FA5F8-EA2D-4B20-8A32-B3C0ECF9C658}">
      <dsp:nvSpPr>
        <dsp:cNvPr id="0" name=""/>
        <dsp:cNvSpPr/>
      </dsp:nvSpPr>
      <dsp:spPr>
        <a:xfrm>
          <a:off x="4754313" y="6050729"/>
          <a:ext cx="1089109" cy="69158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C3D33-FAEF-47E4-A449-DC92013109F8}">
      <dsp:nvSpPr>
        <dsp:cNvPr id="0" name=""/>
        <dsp:cNvSpPr/>
      </dsp:nvSpPr>
      <dsp:spPr>
        <a:xfrm>
          <a:off x="4875325" y="6165691"/>
          <a:ext cx="1089109" cy="691584"/>
        </a:xfrm>
        <a:prstGeom prst="roundRect">
          <a:avLst>
            <a:gd name="adj" fmla="val 10000"/>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Items</a:t>
          </a:r>
          <a:br>
            <a:rPr lang="en-US" sz="1200" kern="1200" dirty="0">
              <a:latin typeface="Consolas" panose="020B0609020204030204" pitchFamily="49" charset="0"/>
            </a:rPr>
          </a:br>
          <a:r>
            <a:rPr lang="en-US" sz="1200" kern="1200" dirty="0">
              <a:latin typeface="Consolas" panose="020B0609020204030204" pitchFamily="49" charset="0"/>
            </a:rPr>
            <a:t>Control</a:t>
          </a:r>
        </a:p>
      </dsp:txBody>
      <dsp:txXfrm>
        <a:off x="4895581" y="6185947"/>
        <a:ext cx="1048597" cy="651072"/>
      </dsp:txXfrm>
    </dsp:sp>
    <dsp:sp modelId="{D561B2CF-87DE-447A-92BF-2E9AFB4A31BA}">
      <dsp:nvSpPr>
        <dsp:cNvPr id="0" name=""/>
        <dsp:cNvSpPr/>
      </dsp:nvSpPr>
      <dsp:spPr>
        <a:xfrm>
          <a:off x="5419880" y="5042395"/>
          <a:ext cx="1089109" cy="691584"/>
        </a:xfrm>
        <a:prstGeom prst="ellipse">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7980-5437-40F7-AAFD-CD00769723FF}">
      <dsp:nvSpPr>
        <dsp:cNvPr id="0" name=""/>
        <dsp:cNvSpPr/>
      </dsp:nvSpPr>
      <dsp:spPr>
        <a:xfrm>
          <a:off x="5540892" y="5157356"/>
          <a:ext cx="1089109" cy="691584"/>
        </a:xfrm>
        <a:prstGeom prst="ellipse">
          <a:avLst/>
        </a:prstGeom>
        <a:solidFill>
          <a:schemeClr val="lt1">
            <a:alpha val="90000"/>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Panel</a:t>
          </a:r>
        </a:p>
      </dsp:txBody>
      <dsp:txXfrm>
        <a:off x="5700388" y="5258636"/>
        <a:ext cx="770117" cy="4890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81540-52B9-4213-B846-910890D9765A}" type="datetimeFigureOut">
              <a:rPr lang="en-US" smtClean="0"/>
              <a:t>2023-04-25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31F55-7C90-4514-9FEC-F6F28DA271FD}" type="slidenum">
              <a:rPr lang="en-US" smtClean="0"/>
              <a:t>‹#›</a:t>
            </a:fld>
            <a:endParaRPr lang="en-US"/>
          </a:p>
        </p:txBody>
      </p:sp>
    </p:spTree>
    <p:extLst>
      <p:ext uri="{BB962C8B-B14F-4D97-AF65-F5344CB8AC3E}">
        <p14:creationId xmlns:p14="http://schemas.microsoft.com/office/powerpoint/2010/main" val="77178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131F55-7C90-4514-9FEC-F6F28DA271FD}" type="slidenum">
              <a:rPr lang="en-US" smtClean="0"/>
              <a:t>8</a:t>
            </a:fld>
            <a:endParaRPr lang="en-US"/>
          </a:p>
        </p:txBody>
      </p:sp>
    </p:spTree>
    <p:extLst>
      <p:ext uri="{BB962C8B-B14F-4D97-AF65-F5344CB8AC3E}">
        <p14:creationId xmlns:p14="http://schemas.microsoft.com/office/powerpoint/2010/main" val="247535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131F55-7C90-4514-9FEC-F6F28DA271FD}" type="slidenum">
              <a:rPr lang="en-US" smtClean="0"/>
              <a:t>28</a:t>
            </a:fld>
            <a:endParaRPr lang="en-US"/>
          </a:p>
        </p:txBody>
      </p:sp>
    </p:spTree>
    <p:extLst>
      <p:ext uri="{BB962C8B-B14F-4D97-AF65-F5344CB8AC3E}">
        <p14:creationId xmlns:p14="http://schemas.microsoft.com/office/powerpoint/2010/main" val="310926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AntiAliasingDemo</a:t>
            </a:r>
            <a:endParaRPr lang="en-US" dirty="0"/>
          </a:p>
        </p:txBody>
      </p:sp>
      <p:sp>
        <p:nvSpPr>
          <p:cNvPr id="4" name="Slide Number Placeholder 3"/>
          <p:cNvSpPr>
            <a:spLocks noGrp="1"/>
          </p:cNvSpPr>
          <p:nvPr>
            <p:ph type="sldNum" sz="quarter" idx="5"/>
          </p:nvPr>
        </p:nvSpPr>
        <p:spPr/>
        <p:txBody>
          <a:bodyPr/>
          <a:lstStyle/>
          <a:p>
            <a:fld id="{9B131F55-7C90-4514-9FEC-F6F28DA271FD}" type="slidenum">
              <a:rPr lang="en-US" smtClean="0"/>
              <a:t>67</a:t>
            </a:fld>
            <a:endParaRPr lang="en-US"/>
          </a:p>
        </p:txBody>
      </p:sp>
    </p:spTree>
    <p:extLst>
      <p:ext uri="{BB962C8B-B14F-4D97-AF65-F5344CB8AC3E}">
        <p14:creationId xmlns:p14="http://schemas.microsoft.com/office/powerpoint/2010/main" val="3570860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86738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32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728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041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311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00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06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6973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1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37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75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603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66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438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950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2023-04-25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3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2023-04-25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21869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4.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4.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4.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4.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4.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230-A4C6-561B-9E5A-71041C87F44C}"/>
              </a:ext>
            </a:extLst>
          </p:cNvPr>
          <p:cNvSpPr>
            <a:spLocks noGrp="1"/>
          </p:cNvSpPr>
          <p:nvPr>
            <p:ph type="ctrTitle"/>
          </p:nvPr>
        </p:nvSpPr>
        <p:spPr/>
        <p:txBody>
          <a:bodyPr/>
          <a:lstStyle/>
          <a:p>
            <a:r>
              <a:rPr lang="en-US" dirty="0"/>
              <a:t>Modular Application Development in C#</a:t>
            </a:r>
          </a:p>
        </p:txBody>
      </p:sp>
      <p:sp>
        <p:nvSpPr>
          <p:cNvPr id="3" name="Subtitle 2">
            <a:extLst>
              <a:ext uri="{FF2B5EF4-FFF2-40B4-BE49-F238E27FC236}">
                <a16:creationId xmlns:a16="http://schemas.microsoft.com/office/drawing/2014/main" id="{7E42E68B-EA75-26DE-9782-FB1E73286F08}"/>
              </a:ext>
            </a:extLst>
          </p:cNvPr>
          <p:cNvSpPr>
            <a:spLocks noGrp="1"/>
          </p:cNvSpPr>
          <p:nvPr>
            <p:ph type="subTitle" idx="1"/>
          </p:nvPr>
        </p:nvSpPr>
        <p:spPr/>
        <p:txBody>
          <a:bodyPr/>
          <a:lstStyle/>
          <a:p>
            <a:r>
              <a:rPr lang="en-US" dirty="0"/>
              <a:t>0.: Introduction and Overview</a:t>
            </a:r>
          </a:p>
        </p:txBody>
      </p:sp>
    </p:spTree>
    <p:extLst>
      <p:ext uri="{BB962C8B-B14F-4D97-AF65-F5344CB8AC3E}">
        <p14:creationId xmlns:p14="http://schemas.microsoft.com/office/powerpoint/2010/main" val="114278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The Common Base Classes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a:sym typeface="Wingdings" panose="05000000000000000000" pitchFamily="2" charset="2"/>
              </a:rPr>
              <a:t>In WPF, </a:t>
            </a:r>
            <a:r>
              <a:rPr lang="en-US" dirty="0">
                <a:solidFill>
                  <a:schemeClr val="accent5"/>
                </a:solidFill>
                <a:sym typeface="Wingdings" panose="05000000000000000000" pitchFamily="2" charset="2"/>
              </a:rPr>
              <a:t>the principal way of interacting with UI elements is through properties</a:t>
            </a:r>
            <a:r>
              <a:rPr lang="en-US" dirty="0">
                <a:sym typeface="Wingdings" panose="05000000000000000000" pitchFamily="2" charset="2"/>
              </a:rPr>
              <a:t>. WPF supports a property model that is different from the default C# properties, called </a:t>
            </a:r>
            <a:r>
              <a:rPr lang="en-US" dirty="0">
                <a:solidFill>
                  <a:schemeClr val="accent5"/>
                </a:solidFill>
                <a:sym typeface="Wingdings" panose="05000000000000000000" pitchFamily="2" charset="2"/>
              </a:rPr>
              <a:t>Dependency Properties</a:t>
            </a:r>
            <a:r>
              <a:rPr lang="en-US" dirty="0">
                <a:sym typeface="Wingdings" panose="05000000000000000000" pitchFamily="2" charset="2"/>
              </a:rPr>
              <a:t>.</a:t>
            </a:r>
          </a:p>
          <a:p>
            <a:r>
              <a:rPr lang="en-US" dirty="0">
                <a:sym typeface="Wingdings" panose="05000000000000000000" pitchFamily="2" charset="2"/>
              </a:rPr>
              <a:t>Dependency Properties is one of the main topics for this session.</a:t>
            </a:r>
          </a:p>
          <a:p>
            <a:pPr marL="0" indent="0">
              <a:buNone/>
            </a:pPr>
            <a:r>
              <a:rPr lang="en-US" dirty="0" err="1">
                <a:solidFill>
                  <a:schemeClr val="accent1"/>
                </a:solidFill>
                <a:latin typeface="Consolas" panose="020B0609020204030204" pitchFamily="49" charset="0"/>
                <a:sym typeface="Wingdings" panose="05000000000000000000" pitchFamily="2" charset="2"/>
              </a:rPr>
              <a:t>DependencyObject</a:t>
            </a:r>
            <a:r>
              <a:rPr lang="en-US" dirty="0">
                <a:sym typeface="Wingdings" panose="05000000000000000000" pitchFamily="2" charset="2"/>
              </a:rPr>
              <a:t> is the base class for </a:t>
            </a:r>
            <a:r>
              <a:rPr lang="en-US" dirty="0">
                <a:solidFill>
                  <a:schemeClr val="accent5"/>
                </a:solidFill>
                <a:sym typeface="Wingdings" panose="05000000000000000000" pitchFamily="2" charset="2"/>
              </a:rPr>
              <a:t>all classes that can support Dependency Properties</a:t>
            </a:r>
            <a:r>
              <a:rPr lang="en-US" dirty="0">
                <a:sym typeface="Wingdings" panose="05000000000000000000" pitchFamily="2" charset="2"/>
              </a:rPr>
              <a:t>.</a:t>
            </a:r>
          </a:p>
        </p:txBody>
      </p:sp>
    </p:spTree>
    <p:extLst>
      <p:ext uri="{BB962C8B-B14F-4D97-AF65-F5344CB8AC3E}">
        <p14:creationId xmlns:p14="http://schemas.microsoft.com/office/powerpoint/2010/main" val="40197523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a:xfrm>
            <a:off x="5941228" y="1151677"/>
            <a:ext cx="5218897" cy="4554647"/>
          </a:xfrm>
        </p:spPr>
        <p:txBody>
          <a:bodyPr anchor="ctr">
            <a:normAutofit/>
          </a:bodyPr>
          <a:lstStyle/>
          <a:p>
            <a:r>
              <a:rPr lang="en-US" sz="4800"/>
              <a:t>Exercise: Alignment Priority</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a:xfrm>
            <a:off x="685802" y="1151677"/>
            <a:ext cx="3968492" cy="4718897"/>
          </a:xfrm>
        </p:spPr>
        <p:txBody>
          <a:bodyPr anchor="ctr">
            <a:normAutofit/>
          </a:bodyPr>
          <a:lstStyle/>
          <a:p>
            <a:pPr marL="0" indent="0">
              <a:buNone/>
            </a:pPr>
            <a:r>
              <a:rPr lang="en-US" dirty="0"/>
              <a:t>Using the </a:t>
            </a:r>
            <a:r>
              <a:rPr lang="en-US" dirty="0" err="1">
                <a:solidFill>
                  <a:schemeClr val="accent6"/>
                </a:solidFill>
                <a:latin typeface="Consolas" panose="020B0609020204030204" pitchFamily="49" charset="0"/>
              </a:rPr>
              <a:t>AlignmentDemo</a:t>
            </a:r>
            <a:r>
              <a:rPr lang="en-US" dirty="0"/>
              <a:t> solution from GitHub, use the </a:t>
            </a:r>
            <a:r>
              <a:rPr lang="en-US" dirty="0">
                <a:latin typeface="Consolas" panose="020B0609020204030204" pitchFamily="49" charset="0"/>
              </a:rPr>
              <a:t>Stretch *Alignment</a:t>
            </a:r>
            <a:r>
              <a:rPr lang="en-US" dirty="0"/>
              <a:t>, and the</a:t>
            </a:r>
          </a:p>
          <a:p>
            <a:r>
              <a:rPr lang="en-US" dirty="0">
                <a:latin typeface="Consolas" panose="020B0609020204030204" pitchFamily="49" charset="0"/>
              </a:rPr>
              <a:t>Height, Width,</a:t>
            </a:r>
          </a:p>
          <a:p>
            <a:r>
              <a:rPr lang="en-US" dirty="0" err="1">
                <a:latin typeface="Consolas" panose="020B0609020204030204" pitchFamily="49" charset="0"/>
              </a:rPr>
              <a:t>MaxHeight</a:t>
            </a:r>
            <a:r>
              <a:rPr lang="en-US" dirty="0">
                <a:latin typeface="Consolas" panose="020B0609020204030204" pitchFamily="49" charset="0"/>
              </a:rPr>
              <a:t>, </a:t>
            </a:r>
            <a:r>
              <a:rPr lang="en-US" dirty="0" err="1">
                <a:latin typeface="Consolas" panose="020B0609020204030204" pitchFamily="49" charset="0"/>
              </a:rPr>
              <a:t>MaxWidth</a:t>
            </a:r>
            <a:r>
              <a:rPr lang="en-US" dirty="0">
                <a:latin typeface="Consolas" panose="020B0609020204030204" pitchFamily="49" charset="0"/>
              </a:rPr>
              <a:t>,</a:t>
            </a:r>
          </a:p>
          <a:p>
            <a:r>
              <a:rPr lang="en-US" dirty="0" err="1">
                <a:latin typeface="Consolas" panose="020B0609020204030204" pitchFamily="49" charset="0"/>
              </a:rPr>
              <a:t>MinHeight</a:t>
            </a:r>
            <a:r>
              <a:rPr lang="en-US" dirty="0">
                <a:latin typeface="Consolas" panose="020B0609020204030204" pitchFamily="49" charset="0"/>
              </a:rPr>
              <a:t>, </a:t>
            </a:r>
            <a:r>
              <a:rPr lang="en-US" dirty="0" err="1">
                <a:latin typeface="Consolas" panose="020B0609020204030204" pitchFamily="49" charset="0"/>
              </a:rPr>
              <a:t>MinWidth</a:t>
            </a:r>
            <a:endParaRPr lang="en-US" dirty="0">
              <a:latin typeface="Consolas" panose="020B0609020204030204" pitchFamily="49" charset="0"/>
            </a:endParaRPr>
          </a:p>
          <a:p>
            <a:pPr marL="0" indent="0">
              <a:buNone/>
            </a:pPr>
            <a:r>
              <a:rPr lang="en-US" dirty="0"/>
              <a:t>properties to figure out the rules of the priorities!</a:t>
            </a:r>
          </a:p>
          <a:p>
            <a:pPr marL="0" indent="0">
              <a:buNone/>
            </a:pPr>
            <a:endParaRPr lang="en-US" dirty="0"/>
          </a:p>
        </p:txBody>
      </p:sp>
    </p:spTree>
    <p:extLst>
      <p:ext uri="{BB962C8B-B14F-4D97-AF65-F5344CB8AC3E}">
        <p14:creationId xmlns:p14="http://schemas.microsoft.com/office/powerpoint/2010/main" val="2143351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Alignment Priority</a:t>
            </a:r>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r>
              <a:rPr lang="en-US" dirty="0"/>
              <a:t>When an element uses </a:t>
            </a:r>
            <a:r>
              <a:rPr lang="en-US" dirty="0">
                <a:latin typeface="Consolas" panose="020B0609020204030204" pitchFamily="49" charset="0"/>
              </a:rPr>
              <a:t>Stretch</a:t>
            </a:r>
            <a:r>
              <a:rPr lang="en-US" dirty="0"/>
              <a:t> alignment, an explicit </a:t>
            </a:r>
            <a:r>
              <a:rPr lang="en-US" dirty="0">
                <a:latin typeface="Consolas" panose="020B0609020204030204" pitchFamily="49" charset="0"/>
              </a:rPr>
              <a:t>Height</a:t>
            </a:r>
            <a:r>
              <a:rPr lang="en-US" dirty="0"/>
              <a:t> or </a:t>
            </a:r>
            <a:r>
              <a:rPr lang="en-US" dirty="0">
                <a:latin typeface="Consolas" panose="020B0609020204030204" pitchFamily="49" charset="0"/>
              </a:rPr>
              <a:t>Width</a:t>
            </a:r>
            <a:r>
              <a:rPr lang="en-US" dirty="0"/>
              <a:t> setting still takes precedence.</a:t>
            </a:r>
          </a:p>
          <a:p>
            <a:r>
              <a:rPr lang="en-US" dirty="0" err="1">
                <a:latin typeface="Consolas" panose="020B0609020204030204" pitchFamily="49" charset="0"/>
              </a:rPr>
              <a:t>MaxHeight</a:t>
            </a:r>
            <a:r>
              <a:rPr lang="en-US" dirty="0"/>
              <a:t> and </a:t>
            </a:r>
            <a:r>
              <a:rPr lang="en-US" dirty="0" err="1">
                <a:latin typeface="Consolas" panose="020B0609020204030204" pitchFamily="49" charset="0"/>
              </a:rPr>
              <a:t>MaxWidth</a:t>
            </a:r>
            <a:r>
              <a:rPr lang="en-US" dirty="0"/>
              <a:t> also takes precedence, if their value is smaller than the stretched size would be.</a:t>
            </a:r>
          </a:p>
          <a:p>
            <a:r>
              <a:rPr lang="en-US" dirty="0"/>
              <a:t>Similarly, </a:t>
            </a:r>
            <a:r>
              <a:rPr lang="en-US" dirty="0" err="1"/>
              <a:t>MinHeight</a:t>
            </a:r>
            <a:r>
              <a:rPr lang="en-US" dirty="0"/>
              <a:t> and </a:t>
            </a:r>
            <a:r>
              <a:rPr lang="en-US" dirty="0" err="1"/>
              <a:t>MinWidth</a:t>
            </a:r>
            <a:r>
              <a:rPr lang="en-US" dirty="0"/>
              <a:t> also takes precedence, if their value is larger than the stretched size.</a:t>
            </a:r>
          </a:p>
          <a:p>
            <a:pPr marL="0" indent="0">
              <a:buNone/>
            </a:pPr>
            <a:endParaRPr lang="en-US" dirty="0"/>
          </a:p>
          <a:p>
            <a:pPr marL="0" indent="0">
              <a:buNone/>
            </a:pPr>
            <a:r>
              <a:rPr lang="en-US" dirty="0"/>
              <a:t>When an element that uses </a:t>
            </a:r>
            <a:r>
              <a:rPr lang="en-US" dirty="0">
                <a:latin typeface="Consolas" panose="020B0609020204030204" pitchFamily="49" charset="0"/>
              </a:rPr>
              <a:t>Stretch</a:t>
            </a:r>
            <a:r>
              <a:rPr lang="en-US" dirty="0"/>
              <a:t> alignment is larger than the place it must fill, it acts as if it was aligned to </a:t>
            </a:r>
            <a:r>
              <a:rPr lang="en-US" dirty="0">
                <a:latin typeface="Consolas" panose="020B0609020204030204" pitchFamily="49" charset="0"/>
              </a:rPr>
              <a:t>Center</a:t>
            </a:r>
            <a:r>
              <a:rPr lang="en-US" dirty="0"/>
              <a:t>. If the element is too large to be centered, it will use the </a:t>
            </a:r>
            <a:r>
              <a:rPr lang="en-US" dirty="0">
                <a:latin typeface="Consolas" panose="020B0609020204030204" pitchFamily="49" charset="0"/>
              </a:rPr>
              <a:t>Left</a:t>
            </a:r>
            <a:r>
              <a:rPr lang="en-US" dirty="0"/>
              <a:t>/</a:t>
            </a:r>
            <a:r>
              <a:rPr lang="en-US" dirty="0">
                <a:latin typeface="Consolas" panose="020B0609020204030204" pitchFamily="49" charset="0"/>
              </a:rPr>
              <a:t>Top</a:t>
            </a:r>
            <a:r>
              <a:rPr lang="en-US" dirty="0"/>
              <a:t> alignment.</a:t>
            </a:r>
          </a:p>
        </p:txBody>
      </p:sp>
    </p:spTree>
    <p:extLst>
      <p:ext uri="{BB962C8B-B14F-4D97-AF65-F5344CB8AC3E}">
        <p14:creationId xmlns:p14="http://schemas.microsoft.com/office/powerpoint/2010/main" val="42770230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Flow Direction: </a:t>
            </a:r>
            <a:r>
              <a:rPr lang="en-US" dirty="0" err="1"/>
              <a:t>ContentAlignment</a:t>
            </a:r>
            <a:endParaRPr lang="en-US" dirty="0"/>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r>
              <a:rPr lang="en-US" dirty="0"/>
              <a:t>The </a:t>
            </a:r>
            <a:r>
              <a:rPr lang="en-US" dirty="0" err="1"/>
              <a:t>ContentAlignment</a:t>
            </a:r>
            <a:r>
              <a:rPr lang="en-US" dirty="0"/>
              <a:t> properties control where the element positions its contents within the control.</a:t>
            </a:r>
          </a:p>
          <a:p>
            <a:pPr lvl="1"/>
            <a:r>
              <a:rPr lang="en-US" dirty="0" err="1">
                <a:latin typeface="Consolas" panose="020B0609020204030204" pitchFamily="49" charset="0"/>
              </a:rPr>
              <a:t>HorizontalContentAlignment</a:t>
            </a:r>
            <a:r>
              <a:rPr lang="en-US" dirty="0">
                <a:latin typeface="Consolas" panose="020B0609020204030204" pitchFamily="49" charset="0"/>
              </a:rPr>
              <a:t>:</a:t>
            </a:r>
          </a:p>
          <a:p>
            <a:pPr lvl="2">
              <a:spcAft>
                <a:spcPts val="0"/>
              </a:spcAft>
            </a:pPr>
            <a:r>
              <a:rPr lang="en-US" dirty="0">
                <a:latin typeface="Consolas" panose="020B0609020204030204" pitchFamily="49" charset="0"/>
              </a:rPr>
              <a:t>Left</a:t>
            </a:r>
            <a:r>
              <a:rPr lang="en-US" dirty="0"/>
              <a:t> </a:t>
            </a:r>
            <a:r>
              <a:rPr lang="en-US" i="1" dirty="0"/>
              <a:t>(default)</a:t>
            </a:r>
            <a:endParaRPr lang="en-US" dirty="0">
              <a:latin typeface="Consolas" panose="020B0609020204030204" pitchFamily="49" charset="0"/>
            </a:endParaRPr>
          </a:p>
          <a:p>
            <a:pPr lvl="2">
              <a:spcAft>
                <a:spcPts val="0"/>
              </a:spcAft>
            </a:pPr>
            <a:r>
              <a:rPr lang="en-US" dirty="0">
                <a:latin typeface="Consolas" panose="020B0609020204030204" pitchFamily="49" charset="0"/>
              </a:rPr>
              <a:t>Center</a:t>
            </a:r>
          </a:p>
          <a:p>
            <a:pPr lvl="2">
              <a:spcAft>
                <a:spcPts val="0"/>
              </a:spcAft>
            </a:pPr>
            <a:r>
              <a:rPr lang="en-US" dirty="0">
                <a:latin typeface="Consolas" panose="020B0609020204030204" pitchFamily="49" charset="0"/>
              </a:rPr>
              <a:t>Right</a:t>
            </a:r>
          </a:p>
          <a:p>
            <a:pPr lvl="2"/>
            <a:r>
              <a:rPr lang="en-US" dirty="0">
                <a:latin typeface="Consolas" panose="020B0609020204030204" pitchFamily="49" charset="0"/>
              </a:rPr>
              <a:t>Stretch</a:t>
            </a:r>
            <a:endParaRPr lang="en-US" i="1" dirty="0"/>
          </a:p>
          <a:p>
            <a:pPr lvl="1"/>
            <a:r>
              <a:rPr lang="en-US" dirty="0" err="1">
                <a:latin typeface="Consolas" panose="020B0609020204030204" pitchFamily="49" charset="0"/>
              </a:rPr>
              <a:t>VerticalContentAlignment</a:t>
            </a:r>
            <a:endParaRPr lang="en-US" dirty="0">
              <a:latin typeface="Consolas" panose="020B0609020204030204" pitchFamily="49" charset="0"/>
            </a:endParaRPr>
          </a:p>
          <a:p>
            <a:pPr lvl="2">
              <a:spcAft>
                <a:spcPts val="0"/>
              </a:spcAft>
            </a:pPr>
            <a:r>
              <a:rPr lang="en-US" dirty="0">
                <a:latin typeface="Consolas" panose="020B0609020204030204" pitchFamily="49" charset="0"/>
              </a:rPr>
              <a:t>Top</a:t>
            </a:r>
            <a:r>
              <a:rPr lang="en-US" dirty="0"/>
              <a:t> </a:t>
            </a:r>
            <a:r>
              <a:rPr lang="en-US" i="1" dirty="0"/>
              <a:t>(default)</a:t>
            </a:r>
            <a:endParaRPr lang="en-US" dirty="0">
              <a:latin typeface="Consolas" panose="020B0609020204030204" pitchFamily="49" charset="0"/>
            </a:endParaRPr>
          </a:p>
          <a:p>
            <a:pPr lvl="2">
              <a:spcAft>
                <a:spcPts val="0"/>
              </a:spcAft>
            </a:pPr>
            <a:r>
              <a:rPr lang="en-US" dirty="0">
                <a:latin typeface="Consolas" panose="020B0609020204030204" pitchFamily="49" charset="0"/>
              </a:rPr>
              <a:t>Center</a:t>
            </a:r>
          </a:p>
          <a:p>
            <a:pPr lvl="2">
              <a:spcAft>
                <a:spcPts val="0"/>
              </a:spcAft>
            </a:pPr>
            <a:r>
              <a:rPr lang="en-US" dirty="0">
                <a:latin typeface="Consolas" panose="020B0609020204030204" pitchFamily="49" charset="0"/>
              </a:rPr>
              <a:t>Bottom</a:t>
            </a:r>
          </a:p>
          <a:p>
            <a:pPr lvl="2"/>
            <a:r>
              <a:rPr lang="en-US" dirty="0">
                <a:latin typeface="Consolas" panose="020B0609020204030204" pitchFamily="49" charset="0"/>
              </a:rPr>
              <a:t>Stretch</a:t>
            </a:r>
            <a:endParaRPr lang="en-US" i="1" dirty="0"/>
          </a:p>
        </p:txBody>
      </p:sp>
    </p:spTree>
    <p:extLst>
      <p:ext uri="{BB962C8B-B14F-4D97-AF65-F5344CB8AC3E}">
        <p14:creationId xmlns:p14="http://schemas.microsoft.com/office/powerpoint/2010/main" val="22823924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Flow Direction: </a:t>
            </a:r>
            <a:r>
              <a:rPr lang="en-US" dirty="0" err="1"/>
              <a:t>FlowDirection</a:t>
            </a:r>
            <a:endParaRPr lang="en-US" dirty="0"/>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r>
              <a:rPr lang="en-US" dirty="0"/>
              <a:t>For languages that use right-to-left writing systems, the flow direction should be reversed.</a:t>
            </a:r>
          </a:p>
          <a:p>
            <a:r>
              <a:rPr lang="en-US" dirty="0"/>
              <a:t>That can be done on a top-level element using the </a:t>
            </a:r>
            <a:r>
              <a:rPr lang="en-US" dirty="0" err="1">
                <a:latin typeface="Consolas" panose="020B0609020204030204" pitchFamily="49" charset="0"/>
              </a:rPr>
              <a:t>FlowDirection</a:t>
            </a:r>
            <a:r>
              <a:rPr lang="en-US" dirty="0"/>
              <a:t> property.</a:t>
            </a:r>
          </a:p>
        </p:txBody>
      </p:sp>
    </p:spTree>
    <p:extLst>
      <p:ext uri="{BB962C8B-B14F-4D97-AF65-F5344CB8AC3E}">
        <p14:creationId xmlns:p14="http://schemas.microsoft.com/office/powerpoint/2010/main" val="26035620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35286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Attached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Rendering</a:t>
            </a:r>
            <a:r>
              <a:rPr lang="hu-HU" sz="2200" b="0" i="0" dirty="0">
                <a:solidFill>
                  <a:schemeClr val="bg1">
                    <a:lumMod val="65000"/>
                    <a:lumOff val="35000"/>
                  </a:schemeClr>
                </a:solidFill>
                <a:effectLst/>
              </a:rPr>
              <a:t> </a:t>
            </a:r>
            <a:r>
              <a:rPr lang="en-US" sz="2200" b="0" i="0" dirty="0">
                <a:solidFill>
                  <a:schemeClr val="bg1">
                    <a:lumMod val="65000"/>
                    <a:lumOff val="35000"/>
                  </a:schemeClr>
                </a:solidFill>
                <a:effectLst/>
              </a:rPr>
              <a:t>&amp; Layout</a:t>
            </a:r>
            <a:endParaRPr lang="hu-HU" sz="22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Sizing (</a:t>
            </a:r>
            <a:r>
              <a:rPr lang="en-US" sz="2000" b="0" i="0" dirty="0">
                <a:solidFill>
                  <a:schemeClr val="bg1">
                    <a:lumMod val="65000"/>
                    <a:lumOff val="35000"/>
                  </a:schemeClr>
                </a:solidFill>
                <a:effectLst/>
                <a:latin typeface="Consolas" panose="020B0609020204030204" pitchFamily="49" charset="0"/>
              </a:rPr>
              <a:t>Height</a:t>
            </a:r>
            <a:r>
              <a:rPr lang="en-US" sz="2000" b="0" i="0" dirty="0">
                <a:solidFill>
                  <a:schemeClr val="bg1">
                    <a:lumMod val="65000"/>
                    <a:lumOff val="35000"/>
                  </a:schemeClr>
                </a:solidFill>
                <a:effectLst/>
              </a:rPr>
              <a:t>, </a:t>
            </a:r>
            <a:r>
              <a:rPr lang="en-US" sz="2000" b="0" i="0" dirty="0">
                <a:solidFill>
                  <a:schemeClr val="bg1">
                    <a:lumMod val="65000"/>
                    <a:lumOff val="35000"/>
                  </a:schemeClr>
                </a:solidFill>
                <a:effectLst/>
                <a:latin typeface="Consolas" panose="020B0609020204030204" pitchFamily="49" charset="0"/>
              </a:rPr>
              <a:t>Width</a:t>
            </a:r>
            <a:r>
              <a:rPr lang="en-US" sz="2000" b="0" i="0" dirty="0">
                <a:solidFill>
                  <a:schemeClr val="bg1">
                    <a:lumMod val="65000"/>
                    <a:lumOff val="35000"/>
                  </a:schemeClr>
                </a:solidFill>
                <a:effectLst/>
              </a:rPr>
              <a:t>, auto-sizing, </a:t>
            </a:r>
            <a:r>
              <a:rPr lang="en-US" sz="2000" b="0" i="0" dirty="0" err="1">
                <a:solidFill>
                  <a:schemeClr val="bg1">
                    <a:lumMod val="65000"/>
                    <a:lumOff val="35000"/>
                  </a:schemeClr>
                </a:solidFill>
                <a:effectLst/>
                <a:latin typeface="Consolas" panose="020B0609020204030204" pitchFamily="49" charset="0"/>
              </a:rPr>
              <a:t>DesiredSize</a:t>
            </a:r>
            <a:r>
              <a:rPr lang="en-US" sz="2000" b="0" i="0" dirty="0">
                <a:solidFill>
                  <a:schemeClr val="bg1">
                    <a:lumMod val="65000"/>
                    <a:lumOff val="35000"/>
                  </a:schemeClr>
                </a:solidFill>
                <a:effectLst/>
              </a:rPr>
              <a:t>, </a:t>
            </a:r>
            <a:r>
              <a:rPr lang="en-US" sz="2000" b="0" i="0" dirty="0" err="1">
                <a:solidFill>
                  <a:schemeClr val="bg1">
                    <a:lumMod val="65000"/>
                    <a:lumOff val="35000"/>
                  </a:schemeClr>
                </a:solidFill>
                <a:effectLst/>
                <a:latin typeface="Consolas" panose="020B0609020204030204" pitchFamily="49" charset="0"/>
              </a:rPr>
              <a:t>RenderSize</a:t>
            </a:r>
            <a:r>
              <a:rPr lang="en-US" sz="2000" b="0" i="0" dirty="0">
                <a:solidFill>
                  <a:schemeClr val="bg1">
                    <a:lumMod val="65000"/>
                    <a:lumOff val="35000"/>
                  </a:schemeClr>
                </a:solidFill>
                <a:effectLst/>
              </a:rPr>
              <a:t>, </a:t>
            </a:r>
            <a:br>
              <a:rPr lang="en-US" sz="2000" dirty="0">
                <a:solidFill>
                  <a:schemeClr val="bg1">
                    <a:lumMod val="65000"/>
                    <a:lumOff val="35000"/>
                  </a:schemeClr>
                </a:solidFill>
              </a:rPr>
            </a:br>
            <a:r>
              <a:rPr lang="en-US" sz="2000" b="0" i="0" dirty="0" err="1">
                <a:solidFill>
                  <a:schemeClr val="bg1">
                    <a:lumMod val="65000"/>
                    <a:lumOff val="35000"/>
                  </a:schemeClr>
                </a:solidFill>
                <a:effectLst/>
                <a:latin typeface="Consolas" panose="020B0609020204030204" pitchFamily="49" charset="0"/>
              </a:rPr>
              <a:t>ActualSize</a:t>
            </a:r>
            <a:r>
              <a:rPr lang="en-US" sz="2000" b="0" i="0" dirty="0">
                <a:solidFill>
                  <a:schemeClr val="bg1">
                    <a:lumMod val="65000"/>
                    <a:lumOff val="35000"/>
                  </a:schemeClr>
                </a:solidFill>
                <a:effectLst/>
              </a:rPr>
              <a:t>)</a:t>
            </a:r>
            <a:endParaRPr lang="hu-HU" sz="2000" b="0" i="0" dirty="0">
              <a:solidFill>
                <a:schemeClr val="bg1">
                  <a:lumMod val="65000"/>
                  <a:lumOff val="35000"/>
                </a:schemeClr>
              </a:solidFill>
              <a:effectLst/>
            </a:endParaRPr>
          </a:p>
          <a:p>
            <a:pPr lvl="2"/>
            <a:r>
              <a:rPr lang="en-US" sz="1800" b="0" i="0" dirty="0">
                <a:solidFill>
                  <a:schemeClr val="bg1">
                    <a:lumMod val="65000"/>
                    <a:lumOff val="35000"/>
                  </a:schemeClr>
                </a:solidFill>
                <a:effectLst/>
                <a:latin typeface="Consolas" panose="020B0609020204030204" pitchFamily="49" charset="0"/>
              </a:rPr>
              <a:t>Margin</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Padding</a:t>
            </a:r>
          </a:p>
          <a:p>
            <a:pPr lvl="2"/>
            <a:r>
              <a:rPr lang="en-US" sz="1800" b="0" i="0" dirty="0">
                <a:solidFill>
                  <a:schemeClr val="bg1">
                    <a:lumMod val="65000"/>
                    <a:lumOff val="35000"/>
                  </a:schemeClr>
                </a:solidFill>
                <a:effectLst/>
                <a:latin typeface="Consolas" panose="020B0609020204030204" pitchFamily="49" charset="0"/>
              </a:rPr>
              <a:t>Visibility</a:t>
            </a:r>
            <a:endParaRPr lang="hu-HU" sz="1800" b="0" i="0" dirty="0">
              <a:solidFill>
                <a:schemeClr val="bg1">
                  <a:lumMod val="65000"/>
                  <a:lumOff val="35000"/>
                </a:schemeClr>
              </a:solidFill>
              <a:effectLst/>
              <a:latin typeface="Consolas" panose="020B0609020204030204" pitchFamily="49" charset="0"/>
            </a:endParaRPr>
          </a:p>
          <a:p>
            <a:pPr lvl="2"/>
            <a:r>
              <a:rPr lang="en-US" sz="1800" b="0" i="0" dirty="0">
                <a:solidFill>
                  <a:schemeClr val="bg1">
                    <a:lumMod val="65000"/>
                    <a:lumOff val="35000"/>
                  </a:schemeClr>
                </a:solidFill>
                <a:effectLst/>
                <a:latin typeface="Consolas" panose="020B0609020204030204" pitchFamily="49" charset="0"/>
              </a:rPr>
              <a:t>Alignment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ContentAlignment</a:t>
            </a:r>
            <a:endParaRPr lang="hu-HU" sz="1800" b="0" i="0" dirty="0">
              <a:solidFill>
                <a:schemeClr val="bg1">
                  <a:lumMod val="65000"/>
                  <a:lumOff val="35000"/>
                </a:schemeClr>
              </a:solidFill>
              <a:effectLst/>
              <a:latin typeface="Consolas" panose="020B0609020204030204" pitchFamily="49" charset="0"/>
            </a:endParaRPr>
          </a:p>
          <a:p>
            <a:pPr marL="457200" indent="-457200">
              <a:buFont typeface="+mj-lt"/>
              <a:buAutoNum type="arabicPeriod"/>
            </a:pPr>
            <a:r>
              <a:rPr lang="en-US" sz="2200" b="0" i="0" dirty="0">
                <a:solidFill>
                  <a:schemeClr val="accent1"/>
                </a:solidFill>
                <a:effectLst/>
              </a:rPr>
              <a:t>Layout Panels (</a:t>
            </a:r>
            <a:r>
              <a:rPr lang="en-US" sz="2200" b="0" i="0" dirty="0">
                <a:solidFill>
                  <a:schemeClr val="accent1"/>
                </a:solidFill>
                <a:effectLst/>
                <a:latin typeface="Consolas" panose="020B0609020204030204" pitchFamily="49" charset="0"/>
              </a:rPr>
              <a:t>Canvas</a:t>
            </a:r>
            <a:r>
              <a:rPr lang="en-US" sz="2200" b="0" i="0" dirty="0">
                <a:solidFill>
                  <a:schemeClr val="accent1"/>
                </a:solidFill>
                <a:effectLst/>
              </a:rPr>
              <a:t>, </a:t>
            </a:r>
            <a:r>
              <a:rPr lang="en-US" sz="2200" b="0" i="0" dirty="0" err="1">
                <a:solidFill>
                  <a:schemeClr val="accent1"/>
                </a:solidFill>
                <a:effectLst/>
                <a:latin typeface="Consolas" panose="020B0609020204030204" pitchFamily="49" charset="0"/>
              </a:rPr>
              <a:t>WrapPanel</a:t>
            </a:r>
            <a:r>
              <a:rPr lang="en-US" sz="2200" b="0" i="0" dirty="0">
                <a:solidFill>
                  <a:schemeClr val="accent1"/>
                </a:solidFill>
                <a:effectLst/>
              </a:rPr>
              <a:t>, </a:t>
            </a:r>
            <a:r>
              <a:rPr lang="en-US" sz="2200" b="0" i="0" dirty="0" err="1">
                <a:solidFill>
                  <a:schemeClr val="accent1"/>
                </a:solidFill>
                <a:effectLst/>
                <a:latin typeface="Consolas" panose="020B0609020204030204" pitchFamily="49" charset="0"/>
              </a:rPr>
              <a:t>DockPanel</a:t>
            </a:r>
            <a:r>
              <a:rPr lang="en-US" sz="2200" b="0" i="0" dirty="0">
                <a:solidFill>
                  <a:schemeClr val="accent1"/>
                </a:solidFill>
                <a:effectLst/>
              </a:rPr>
              <a:t>)</a:t>
            </a:r>
            <a:endParaRPr lang="hu-HU" sz="2200" b="0" i="0" dirty="0">
              <a:solidFill>
                <a:schemeClr val="accent1"/>
              </a:solidFill>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36076932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38B8-C846-2BBB-8BE0-C9BFDCCF3D93}"/>
              </a:ext>
            </a:extLst>
          </p:cNvPr>
          <p:cNvSpPr>
            <a:spLocks noGrp="1"/>
          </p:cNvSpPr>
          <p:nvPr>
            <p:ph type="title"/>
          </p:nvPr>
        </p:nvSpPr>
        <p:spPr/>
        <p:txBody>
          <a:bodyPr/>
          <a:lstStyle/>
          <a:p>
            <a:r>
              <a:rPr lang="en-US" dirty="0"/>
              <a:t>Layout Philosophy</a:t>
            </a:r>
          </a:p>
        </p:txBody>
      </p:sp>
      <p:sp>
        <p:nvSpPr>
          <p:cNvPr id="3" name="Content Placeholder 2">
            <a:extLst>
              <a:ext uri="{FF2B5EF4-FFF2-40B4-BE49-F238E27FC236}">
                <a16:creationId xmlns:a16="http://schemas.microsoft.com/office/drawing/2014/main" id="{E59B97A0-D381-F0EF-060C-24AEEC729CAF}"/>
              </a:ext>
            </a:extLst>
          </p:cNvPr>
          <p:cNvSpPr>
            <a:spLocks noGrp="1"/>
          </p:cNvSpPr>
          <p:nvPr>
            <p:ph idx="1"/>
          </p:nvPr>
        </p:nvSpPr>
        <p:spPr/>
        <p:txBody>
          <a:bodyPr/>
          <a:lstStyle/>
          <a:p>
            <a:r>
              <a:rPr lang="en-US" dirty="0"/>
              <a:t>The Window class derives from the </a:t>
            </a:r>
            <a:r>
              <a:rPr lang="en-US" dirty="0" err="1"/>
              <a:t>ContentControl</a:t>
            </a:r>
            <a:r>
              <a:rPr lang="en-US" dirty="0"/>
              <a:t> class</a:t>
            </a:r>
          </a:p>
          <a:p>
            <a:pPr lvl="1"/>
            <a:r>
              <a:rPr lang="en-US" dirty="0"/>
              <a:t>It can only contain one single element of content</a:t>
            </a:r>
          </a:p>
          <a:p>
            <a:r>
              <a:rPr lang="en-US" dirty="0"/>
              <a:t>To add any more content, a container is required</a:t>
            </a:r>
          </a:p>
        </p:txBody>
      </p:sp>
    </p:spTree>
    <p:extLst>
      <p:ext uri="{BB962C8B-B14F-4D97-AF65-F5344CB8AC3E}">
        <p14:creationId xmlns:p14="http://schemas.microsoft.com/office/powerpoint/2010/main" val="13907667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Canvas</a:t>
            </a:r>
          </a:p>
        </p:txBody>
      </p:sp>
    </p:spTree>
    <p:extLst>
      <p:ext uri="{BB962C8B-B14F-4D97-AF65-F5344CB8AC3E}">
        <p14:creationId xmlns:p14="http://schemas.microsoft.com/office/powerpoint/2010/main" val="27784517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err="1"/>
              <a:t>StackPanel</a:t>
            </a:r>
            <a:endParaRPr lang="en-US" dirty="0"/>
          </a:p>
        </p:txBody>
      </p:sp>
    </p:spTree>
    <p:extLst>
      <p:ext uri="{BB962C8B-B14F-4D97-AF65-F5344CB8AC3E}">
        <p14:creationId xmlns:p14="http://schemas.microsoft.com/office/powerpoint/2010/main" val="37036436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err="1"/>
              <a:t>WrapPanel</a:t>
            </a:r>
            <a:endParaRPr lang="en-US" dirty="0"/>
          </a:p>
        </p:txBody>
      </p:sp>
    </p:spTree>
    <p:extLst>
      <p:ext uri="{BB962C8B-B14F-4D97-AF65-F5344CB8AC3E}">
        <p14:creationId xmlns:p14="http://schemas.microsoft.com/office/powerpoint/2010/main" val="26362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Freezable Objects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3277489253"/>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92500" lnSpcReduction="10000"/>
          </a:bodyPr>
          <a:lstStyle/>
          <a:p>
            <a:pPr marL="0" indent="0">
              <a:buNone/>
            </a:pPr>
            <a:r>
              <a:rPr lang="en-US" dirty="0">
                <a:solidFill>
                  <a:schemeClr val="bg2"/>
                </a:solidFill>
                <a:latin typeface="Consolas" panose="020B0609020204030204" pitchFamily="49" charset="0"/>
              </a:rPr>
              <a:t>Freezable</a:t>
            </a:r>
            <a:r>
              <a:rPr lang="en-US" dirty="0"/>
              <a:t> is the base class for </a:t>
            </a:r>
            <a:r>
              <a:rPr lang="en-US" dirty="0">
                <a:solidFill>
                  <a:schemeClr val="accent5"/>
                </a:solidFill>
              </a:rPr>
              <a:t>all classes that can be placed (frozen) into a read-only state</a:t>
            </a:r>
            <a:r>
              <a:rPr lang="en-US" dirty="0"/>
              <a:t> for performance reasons.</a:t>
            </a:r>
          </a:p>
          <a:p>
            <a:r>
              <a:rPr lang="en-US" dirty="0">
                <a:solidFill>
                  <a:schemeClr val="accent5"/>
                </a:solidFill>
              </a:rPr>
              <a:t>Frozen </a:t>
            </a:r>
            <a:r>
              <a:rPr lang="en-US" dirty="0" err="1">
                <a:solidFill>
                  <a:schemeClr val="accent5"/>
                </a:solidFill>
                <a:latin typeface="Consolas" panose="020B0609020204030204" pitchFamily="49" charset="0"/>
              </a:rPr>
              <a:t>Freezable</a:t>
            </a:r>
            <a:r>
              <a:rPr lang="en-US" dirty="0" err="1">
                <a:solidFill>
                  <a:schemeClr val="accent5"/>
                </a:solidFill>
              </a:rPr>
              <a:t>s</a:t>
            </a:r>
            <a:r>
              <a:rPr lang="en-US" dirty="0">
                <a:solidFill>
                  <a:schemeClr val="accent5"/>
                </a:solidFill>
              </a:rPr>
              <a:t> can be shared between threads, unlike any other </a:t>
            </a:r>
            <a:r>
              <a:rPr lang="en-US" dirty="0" err="1">
                <a:solidFill>
                  <a:schemeClr val="accent5"/>
                </a:solidFill>
                <a:latin typeface="Consolas" panose="020B0609020204030204" pitchFamily="49" charset="0"/>
              </a:rPr>
              <a:t>DispatcherObjects</a:t>
            </a:r>
            <a:endParaRPr lang="en-US" dirty="0">
              <a:solidFill>
                <a:schemeClr val="accent5"/>
              </a:solidFill>
              <a:latin typeface="Consolas" panose="020B0609020204030204" pitchFamily="49" charset="0"/>
            </a:endParaRPr>
          </a:p>
          <a:p>
            <a:r>
              <a:rPr lang="en-US" dirty="0">
                <a:solidFill>
                  <a:schemeClr val="accent5"/>
                </a:solidFill>
              </a:rPr>
              <a:t>Frozen </a:t>
            </a:r>
            <a:r>
              <a:rPr lang="en-US" dirty="0" err="1">
                <a:solidFill>
                  <a:schemeClr val="accent5"/>
                </a:solidFill>
                <a:latin typeface="Consolas" panose="020B0609020204030204" pitchFamily="49" charset="0"/>
              </a:rPr>
              <a:t>Freezable</a:t>
            </a:r>
            <a:r>
              <a:rPr lang="en-US" dirty="0" err="1">
                <a:solidFill>
                  <a:schemeClr val="accent5"/>
                </a:solidFill>
              </a:rPr>
              <a:t>s</a:t>
            </a:r>
            <a:r>
              <a:rPr lang="en-US" dirty="0">
                <a:solidFill>
                  <a:schemeClr val="accent5"/>
                </a:solidFill>
              </a:rPr>
              <a:t> can never be unfrozen</a:t>
            </a:r>
          </a:p>
          <a:p>
            <a:pPr lvl="1"/>
            <a:r>
              <a:rPr lang="en-US" dirty="0"/>
              <a:t>But they can be cloned, to create unfrozen copies</a:t>
            </a:r>
          </a:p>
          <a:p>
            <a:r>
              <a:rPr lang="en-US" dirty="0">
                <a:solidFill>
                  <a:schemeClr val="accent5"/>
                </a:solidFill>
              </a:rPr>
              <a:t>Most </a:t>
            </a:r>
            <a:r>
              <a:rPr lang="en-US" dirty="0" err="1">
                <a:solidFill>
                  <a:schemeClr val="accent5"/>
                </a:solidFill>
              </a:rPr>
              <a:t>Freezables</a:t>
            </a:r>
            <a:r>
              <a:rPr lang="en-US" dirty="0">
                <a:solidFill>
                  <a:schemeClr val="accent5"/>
                </a:solidFill>
              </a:rPr>
              <a:t> are graphic primitives</a:t>
            </a:r>
            <a:r>
              <a:rPr lang="en-US" dirty="0"/>
              <a:t>:</a:t>
            </a:r>
          </a:p>
          <a:p>
            <a:pPr lvl="1"/>
            <a:r>
              <a:rPr lang="en-US" dirty="0">
                <a:solidFill>
                  <a:schemeClr val="accent6"/>
                </a:solidFill>
              </a:rPr>
              <a:t>Brushes</a:t>
            </a:r>
          </a:p>
          <a:p>
            <a:pPr lvl="1"/>
            <a:r>
              <a:rPr lang="en-US" dirty="0">
                <a:solidFill>
                  <a:schemeClr val="accent6"/>
                </a:solidFill>
              </a:rPr>
              <a:t>Pens</a:t>
            </a:r>
          </a:p>
          <a:p>
            <a:pPr lvl="1"/>
            <a:r>
              <a:rPr lang="en-US" dirty="0">
                <a:solidFill>
                  <a:schemeClr val="accent6"/>
                </a:solidFill>
              </a:rPr>
              <a:t>Animation objects</a:t>
            </a:r>
          </a:p>
        </p:txBody>
      </p:sp>
    </p:spTree>
    <p:extLst>
      <p:ext uri="{BB962C8B-B14F-4D97-AF65-F5344CB8AC3E}">
        <p14:creationId xmlns:p14="http://schemas.microsoft.com/office/powerpoint/2010/main" val="17279258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Layout Panels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err="1"/>
              <a:t>DockPanel</a:t>
            </a:r>
            <a:endParaRPr lang="en-US" dirty="0"/>
          </a:p>
        </p:txBody>
      </p:sp>
    </p:spTree>
    <p:extLst>
      <p:ext uri="{BB962C8B-B14F-4D97-AF65-F5344CB8AC3E}">
        <p14:creationId xmlns:p14="http://schemas.microsoft.com/office/powerpoint/2010/main" val="41820773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79811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Attached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Rendering</a:t>
            </a:r>
            <a:r>
              <a:rPr lang="hu-HU" sz="2200" b="0" i="0" dirty="0">
                <a:solidFill>
                  <a:schemeClr val="bg1">
                    <a:lumMod val="65000"/>
                    <a:lumOff val="35000"/>
                  </a:schemeClr>
                </a:solidFill>
                <a:effectLst/>
              </a:rPr>
              <a:t> </a:t>
            </a:r>
            <a:r>
              <a:rPr lang="en-US" sz="2200" b="0" i="0" dirty="0">
                <a:solidFill>
                  <a:schemeClr val="bg1">
                    <a:lumMod val="65000"/>
                    <a:lumOff val="35000"/>
                  </a:schemeClr>
                </a:solidFill>
                <a:effectLst/>
              </a:rPr>
              <a:t>&amp; Layout</a:t>
            </a:r>
            <a:endParaRPr lang="hu-HU" sz="22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Sizing (</a:t>
            </a:r>
            <a:r>
              <a:rPr lang="en-US" sz="2000" b="0" i="0" dirty="0">
                <a:solidFill>
                  <a:schemeClr val="bg1">
                    <a:lumMod val="65000"/>
                    <a:lumOff val="35000"/>
                  </a:schemeClr>
                </a:solidFill>
                <a:effectLst/>
                <a:latin typeface="Consolas" panose="020B0609020204030204" pitchFamily="49" charset="0"/>
              </a:rPr>
              <a:t>Height</a:t>
            </a:r>
            <a:r>
              <a:rPr lang="en-US" sz="2000" b="0" i="0" dirty="0">
                <a:solidFill>
                  <a:schemeClr val="bg1">
                    <a:lumMod val="65000"/>
                    <a:lumOff val="35000"/>
                  </a:schemeClr>
                </a:solidFill>
                <a:effectLst/>
              </a:rPr>
              <a:t>, </a:t>
            </a:r>
            <a:r>
              <a:rPr lang="en-US" sz="2000" b="0" i="0" dirty="0">
                <a:solidFill>
                  <a:schemeClr val="bg1">
                    <a:lumMod val="65000"/>
                    <a:lumOff val="35000"/>
                  </a:schemeClr>
                </a:solidFill>
                <a:effectLst/>
                <a:latin typeface="Consolas" panose="020B0609020204030204" pitchFamily="49" charset="0"/>
              </a:rPr>
              <a:t>Width</a:t>
            </a:r>
            <a:r>
              <a:rPr lang="en-US" sz="2000" b="0" i="0" dirty="0">
                <a:solidFill>
                  <a:schemeClr val="bg1">
                    <a:lumMod val="65000"/>
                    <a:lumOff val="35000"/>
                  </a:schemeClr>
                </a:solidFill>
                <a:effectLst/>
              </a:rPr>
              <a:t>, auto-sizing, </a:t>
            </a:r>
            <a:r>
              <a:rPr lang="en-US" sz="2000" b="0" i="0" dirty="0" err="1">
                <a:solidFill>
                  <a:schemeClr val="bg1">
                    <a:lumMod val="65000"/>
                    <a:lumOff val="35000"/>
                  </a:schemeClr>
                </a:solidFill>
                <a:effectLst/>
                <a:latin typeface="Consolas" panose="020B0609020204030204" pitchFamily="49" charset="0"/>
              </a:rPr>
              <a:t>DesiredSize</a:t>
            </a:r>
            <a:r>
              <a:rPr lang="en-US" sz="2000" b="0" i="0" dirty="0">
                <a:solidFill>
                  <a:schemeClr val="bg1">
                    <a:lumMod val="65000"/>
                    <a:lumOff val="35000"/>
                  </a:schemeClr>
                </a:solidFill>
                <a:effectLst/>
              </a:rPr>
              <a:t>, </a:t>
            </a:r>
            <a:r>
              <a:rPr lang="en-US" sz="2000" b="0" i="0" dirty="0" err="1">
                <a:solidFill>
                  <a:schemeClr val="bg1">
                    <a:lumMod val="65000"/>
                    <a:lumOff val="35000"/>
                  </a:schemeClr>
                </a:solidFill>
                <a:effectLst/>
                <a:latin typeface="Consolas" panose="020B0609020204030204" pitchFamily="49" charset="0"/>
              </a:rPr>
              <a:t>RenderSize</a:t>
            </a:r>
            <a:r>
              <a:rPr lang="en-US" sz="2000" b="0" i="0" dirty="0">
                <a:solidFill>
                  <a:schemeClr val="bg1">
                    <a:lumMod val="65000"/>
                    <a:lumOff val="35000"/>
                  </a:schemeClr>
                </a:solidFill>
                <a:effectLst/>
              </a:rPr>
              <a:t>, </a:t>
            </a:r>
            <a:br>
              <a:rPr lang="en-US" sz="2000" dirty="0">
                <a:solidFill>
                  <a:schemeClr val="bg1">
                    <a:lumMod val="65000"/>
                    <a:lumOff val="35000"/>
                  </a:schemeClr>
                </a:solidFill>
              </a:rPr>
            </a:br>
            <a:r>
              <a:rPr lang="en-US" sz="2000" b="0" i="0" dirty="0" err="1">
                <a:solidFill>
                  <a:schemeClr val="bg1">
                    <a:lumMod val="65000"/>
                    <a:lumOff val="35000"/>
                  </a:schemeClr>
                </a:solidFill>
                <a:effectLst/>
                <a:latin typeface="Consolas" panose="020B0609020204030204" pitchFamily="49" charset="0"/>
              </a:rPr>
              <a:t>ActualSize</a:t>
            </a:r>
            <a:r>
              <a:rPr lang="en-US" sz="2000" b="0" i="0" dirty="0">
                <a:solidFill>
                  <a:schemeClr val="bg1">
                    <a:lumMod val="65000"/>
                    <a:lumOff val="35000"/>
                  </a:schemeClr>
                </a:solidFill>
                <a:effectLst/>
              </a:rPr>
              <a:t>)</a:t>
            </a:r>
            <a:endParaRPr lang="hu-HU" sz="2000" b="0" i="0" dirty="0">
              <a:solidFill>
                <a:schemeClr val="bg1">
                  <a:lumMod val="65000"/>
                  <a:lumOff val="35000"/>
                </a:schemeClr>
              </a:solidFill>
              <a:effectLst/>
            </a:endParaRPr>
          </a:p>
          <a:p>
            <a:pPr lvl="2"/>
            <a:r>
              <a:rPr lang="en-US" sz="1800" b="0" i="0" dirty="0">
                <a:solidFill>
                  <a:schemeClr val="bg1">
                    <a:lumMod val="65000"/>
                    <a:lumOff val="35000"/>
                  </a:schemeClr>
                </a:solidFill>
                <a:effectLst/>
                <a:latin typeface="Consolas" panose="020B0609020204030204" pitchFamily="49" charset="0"/>
              </a:rPr>
              <a:t>Margin</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Padding</a:t>
            </a:r>
          </a:p>
          <a:p>
            <a:pPr lvl="2"/>
            <a:r>
              <a:rPr lang="en-US" sz="1800" b="0" i="0" dirty="0">
                <a:solidFill>
                  <a:schemeClr val="bg1">
                    <a:lumMod val="65000"/>
                    <a:lumOff val="35000"/>
                  </a:schemeClr>
                </a:solidFill>
                <a:effectLst/>
                <a:latin typeface="Consolas" panose="020B0609020204030204" pitchFamily="49" charset="0"/>
              </a:rPr>
              <a:t>Visibility</a:t>
            </a:r>
            <a:endParaRPr lang="hu-HU" sz="1800" b="0" i="0" dirty="0">
              <a:solidFill>
                <a:schemeClr val="bg1">
                  <a:lumMod val="65000"/>
                  <a:lumOff val="35000"/>
                </a:schemeClr>
              </a:solidFill>
              <a:effectLst/>
              <a:latin typeface="Consolas" panose="020B0609020204030204" pitchFamily="49" charset="0"/>
            </a:endParaRPr>
          </a:p>
          <a:p>
            <a:pPr lvl="2"/>
            <a:r>
              <a:rPr lang="en-US" sz="1800" b="0" i="0" dirty="0">
                <a:solidFill>
                  <a:schemeClr val="bg1">
                    <a:lumMod val="65000"/>
                    <a:lumOff val="35000"/>
                  </a:schemeClr>
                </a:solidFill>
                <a:effectLst/>
                <a:latin typeface="Consolas" panose="020B0609020204030204" pitchFamily="49" charset="0"/>
              </a:rPr>
              <a:t>Alignment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ContentAlignment</a:t>
            </a:r>
            <a:endParaRPr lang="hu-HU" sz="1800" b="0" i="0" dirty="0">
              <a:solidFill>
                <a:schemeClr val="bg1">
                  <a:lumMod val="65000"/>
                  <a:lumOff val="35000"/>
                </a:schemeClr>
              </a:solidFill>
              <a:effectLst/>
              <a:latin typeface="Consolas" panose="020B0609020204030204" pitchFamily="49" charset="0"/>
            </a:endParaRPr>
          </a:p>
          <a:p>
            <a:pPr marL="457200" indent="-457200">
              <a:buFont typeface="+mj-lt"/>
              <a:buAutoNum type="arabicPeriod"/>
            </a:pPr>
            <a:r>
              <a:rPr lang="en-US" sz="2200" b="0" i="0" dirty="0">
                <a:solidFill>
                  <a:schemeClr val="bg1">
                    <a:lumMod val="65000"/>
                    <a:lumOff val="35000"/>
                  </a:schemeClr>
                </a:solidFill>
                <a:effectLst/>
              </a:rPr>
              <a:t>Layout Panels (</a:t>
            </a:r>
            <a:r>
              <a:rPr lang="en-US" sz="2200" b="0" i="0" dirty="0">
                <a:solidFill>
                  <a:schemeClr val="bg1">
                    <a:lumMod val="65000"/>
                    <a:lumOff val="35000"/>
                  </a:schemeClr>
                </a:solidFill>
                <a:effectLst/>
                <a:latin typeface="Consolas" panose="020B0609020204030204" pitchFamily="49" charset="0"/>
              </a:rPr>
              <a:t>Canvas</a:t>
            </a:r>
            <a:r>
              <a:rPr lang="en-US" sz="2200" b="0" i="0" dirty="0">
                <a:solidFill>
                  <a:schemeClr val="bg1">
                    <a:lumMod val="65000"/>
                    <a:lumOff val="35000"/>
                  </a:schemeClr>
                </a:solidFill>
                <a:effectLst/>
              </a:rPr>
              <a:t>, </a:t>
            </a:r>
            <a:r>
              <a:rPr lang="en-US" sz="2200" b="0" i="0" dirty="0" err="1">
                <a:solidFill>
                  <a:schemeClr val="bg1">
                    <a:lumMod val="65000"/>
                    <a:lumOff val="35000"/>
                  </a:schemeClr>
                </a:solidFill>
                <a:effectLst/>
                <a:latin typeface="Consolas" panose="020B0609020204030204" pitchFamily="49" charset="0"/>
              </a:rPr>
              <a:t>WrapPanel</a:t>
            </a:r>
            <a:r>
              <a:rPr lang="en-US" sz="2200" b="0" i="0" dirty="0">
                <a:solidFill>
                  <a:schemeClr val="bg1">
                    <a:lumMod val="65000"/>
                    <a:lumOff val="35000"/>
                  </a:schemeClr>
                </a:solidFill>
                <a:effectLst/>
              </a:rPr>
              <a:t>, </a:t>
            </a:r>
            <a:r>
              <a:rPr lang="en-US" sz="2200" b="0" i="0" dirty="0" err="1">
                <a:solidFill>
                  <a:schemeClr val="bg1">
                    <a:lumMod val="65000"/>
                    <a:lumOff val="35000"/>
                  </a:schemeClr>
                </a:solidFill>
                <a:effectLst/>
                <a:latin typeface="Consolas" panose="020B0609020204030204" pitchFamily="49" charset="0"/>
              </a:rPr>
              <a:t>DockPanel</a:t>
            </a:r>
            <a:r>
              <a:rPr lang="en-US" sz="2200" b="0" i="0" dirty="0">
                <a:solidFill>
                  <a:schemeClr val="bg1">
                    <a:lumMod val="65000"/>
                    <a:lumOff val="35000"/>
                  </a:schemeClr>
                </a:solidFill>
                <a:effectLst/>
              </a:rPr>
              <a:t>)</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accent1"/>
                </a:solidFill>
                <a:effectLst/>
              </a:rPr>
              <a:t>Grids</a:t>
            </a:r>
            <a:endParaRPr lang="hu-HU" sz="2200" b="0" i="0" dirty="0">
              <a:solidFill>
                <a:schemeClr val="accent1"/>
              </a:solidFill>
              <a:effectLst/>
            </a:endParaRPr>
          </a:p>
          <a:p>
            <a:pPr lvl="1"/>
            <a:r>
              <a:rPr lang="en-US" sz="2000" b="0" i="0" dirty="0">
                <a:solidFill>
                  <a:schemeClr val="accent1"/>
                </a:solidFill>
                <a:effectLst/>
              </a:rPr>
              <a:t>Grid Splitting</a:t>
            </a:r>
            <a:endParaRPr lang="hu-HU" sz="2000" b="0" i="0" dirty="0">
              <a:solidFill>
                <a:schemeClr val="accent1"/>
              </a:solidFill>
              <a:effectLst/>
            </a:endParaRPr>
          </a:p>
          <a:p>
            <a:pPr lvl="1"/>
            <a:r>
              <a:rPr lang="en-US" sz="2000" b="0" i="0" dirty="0">
                <a:solidFill>
                  <a:schemeClr val="accent1"/>
                </a:solidFill>
                <a:effectLst/>
              </a:rPr>
              <a:t>Shared Sizing with </a:t>
            </a:r>
            <a:r>
              <a:rPr lang="en-US" sz="2000" b="0" i="0" dirty="0" err="1">
                <a:solidFill>
                  <a:schemeClr val="accent1"/>
                </a:solidFill>
                <a:effectLst/>
                <a:latin typeface="Consolas" panose="020B0609020204030204" pitchFamily="49" charset="0"/>
              </a:rPr>
              <a:t>SharedSizeGroup</a:t>
            </a:r>
            <a:endParaRPr lang="hu-HU" sz="2000" b="0" i="0" dirty="0">
              <a:solidFill>
                <a:schemeClr val="accent1"/>
              </a:solidFill>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13450675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err="1"/>
              <a:t>UnifromGrid</a:t>
            </a:r>
            <a:endParaRPr lang="en-US" dirty="0"/>
          </a:p>
        </p:txBody>
      </p:sp>
    </p:spTree>
    <p:extLst>
      <p:ext uri="{BB962C8B-B14F-4D97-AF65-F5344CB8AC3E}">
        <p14:creationId xmlns:p14="http://schemas.microsoft.com/office/powerpoint/2010/main" val="31208294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Grid</a:t>
            </a:r>
          </a:p>
        </p:txBody>
      </p:sp>
    </p:spTree>
    <p:extLst>
      <p:ext uri="{BB962C8B-B14F-4D97-AF65-F5344CB8AC3E}">
        <p14:creationId xmlns:p14="http://schemas.microsoft.com/office/powerpoint/2010/main" val="7656360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Grid Splitting</a:t>
            </a:r>
          </a:p>
        </p:txBody>
      </p:sp>
    </p:spTree>
    <p:extLst>
      <p:ext uri="{BB962C8B-B14F-4D97-AF65-F5344CB8AC3E}">
        <p14:creationId xmlns:p14="http://schemas.microsoft.com/office/powerpoint/2010/main" val="39913894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Grids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Shared Sizing</a:t>
            </a:r>
          </a:p>
        </p:txBody>
      </p:sp>
    </p:spTree>
    <p:extLst>
      <p:ext uri="{BB962C8B-B14F-4D97-AF65-F5344CB8AC3E}">
        <p14:creationId xmlns:p14="http://schemas.microsoft.com/office/powerpoint/2010/main" val="37427384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Scrolling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0492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Attached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Rendering</a:t>
            </a:r>
            <a:r>
              <a:rPr lang="hu-HU" sz="2200" b="0" i="0" dirty="0">
                <a:solidFill>
                  <a:schemeClr val="bg1">
                    <a:lumMod val="65000"/>
                    <a:lumOff val="35000"/>
                  </a:schemeClr>
                </a:solidFill>
                <a:effectLst/>
              </a:rPr>
              <a:t> </a:t>
            </a:r>
            <a:r>
              <a:rPr lang="en-US" sz="2200" b="0" i="0" dirty="0">
                <a:solidFill>
                  <a:schemeClr val="bg1">
                    <a:lumMod val="65000"/>
                    <a:lumOff val="35000"/>
                  </a:schemeClr>
                </a:solidFill>
                <a:effectLst/>
              </a:rPr>
              <a:t>&amp; Layout</a:t>
            </a:r>
            <a:endParaRPr lang="hu-HU" sz="22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Sizing (</a:t>
            </a:r>
            <a:r>
              <a:rPr lang="en-US" sz="2000" b="0" i="0" dirty="0">
                <a:solidFill>
                  <a:schemeClr val="bg1">
                    <a:lumMod val="65000"/>
                    <a:lumOff val="35000"/>
                  </a:schemeClr>
                </a:solidFill>
                <a:effectLst/>
                <a:latin typeface="Consolas" panose="020B0609020204030204" pitchFamily="49" charset="0"/>
              </a:rPr>
              <a:t>Height</a:t>
            </a:r>
            <a:r>
              <a:rPr lang="en-US" sz="2000" b="0" i="0" dirty="0">
                <a:solidFill>
                  <a:schemeClr val="bg1">
                    <a:lumMod val="65000"/>
                    <a:lumOff val="35000"/>
                  </a:schemeClr>
                </a:solidFill>
                <a:effectLst/>
              </a:rPr>
              <a:t>, </a:t>
            </a:r>
            <a:r>
              <a:rPr lang="en-US" sz="2000" b="0" i="0" dirty="0">
                <a:solidFill>
                  <a:schemeClr val="bg1">
                    <a:lumMod val="65000"/>
                    <a:lumOff val="35000"/>
                  </a:schemeClr>
                </a:solidFill>
                <a:effectLst/>
                <a:latin typeface="Consolas" panose="020B0609020204030204" pitchFamily="49" charset="0"/>
              </a:rPr>
              <a:t>Width</a:t>
            </a:r>
            <a:r>
              <a:rPr lang="en-US" sz="2000" b="0" i="0" dirty="0">
                <a:solidFill>
                  <a:schemeClr val="bg1">
                    <a:lumMod val="65000"/>
                    <a:lumOff val="35000"/>
                  </a:schemeClr>
                </a:solidFill>
                <a:effectLst/>
              </a:rPr>
              <a:t>, auto-sizing, </a:t>
            </a:r>
            <a:r>
              <a:rPr lang="en-US" sz="2000" b="0" i="0" dirty="0" err="1">
                <a:solidFill>
                  <a:schemeClr val="bg1">
                    <a:lumMod val="65000"/>
                    <a:lumOff val="35000"/>
                  </a:schemeClr>
                </a:solidFill>
                <a:effectLst/>
                <a:latin typeface="Consolas" panose="020B0609020204030204" pitchFamily="49" charset="0"/>
              </a:rPr>
              <a:t>DesiredSize</a:t>
            </a:r>
            <a:r>
              <a:rPr lang="en-US" sz="2000" b="0" i="0" dirty="0">
                <a:solidFill>
                  <a:schemeClr val="bg1">
                    <a:lumMod val="65000"/>
                    <a:lumOff val="35000"/>
                  </a:schemeClr>
                </a:solidFill>
                <a:effectLst/>
              </a:rPr>
              <a:t>, </a:t>
            </a:r>
            <a:r>
              <a:rPr lang="en-US" sz="2000" b="0" i="0" dirty="0" err="1">
                <a:solidFill>
                  <a:schemeClr val="bg1">
                    <a:lumMod val="65000"/>
                    <a:lumOff val="35000"/>
                  </a:schemeClr>
                </a:solidFill>
                <a:effectLst/>
                <a:latin typeface="Consolas" panose="020B0609020204030204" pitchFamily="49" charset="0"/>
              </a:rPr>
              <a:t>RenderSize</a:t>
            </a:r>
            <a:r>
              <a:rPr lang="en-US" sz="2000" b="0" i="0" dirty="0">
                <a:solidFill>
                  <a:schemeClr val="bg1">
                    <a:lumMod val="65000"/>
                    <a:lumOff val="35000"/>
                  </a:schemeClr>
                </a:solidFill>
                <a:effectLst/>
              </a:rPr>
              <a:t>, </a:t>
            </a:r>
            <a:br>
              <a:rPr lang="en-US" sz="2000" dirty="0">
                <a:solidFill>
                  <a:schemeClr val="bg1">
                    <a:lumMod val="65000"/>
                    <a:lumOff val="35000"/>
                  </a:schemeClr>
                </a:solidFill>
              </a:rPr>
            </a:br>
            <a:r>
              <a:rPr lang="en-US" sz="2000" b="0" i="0" dirty="0" err="1">
                <a:solidFill>
                  <a:schemeClr val="bg1">
                    <a:lumMod val="65000"/>
                    <a:lumOff val="35000"/>
                  </a:schemeClr>
                </a:solidFill>
                <a:effectLst/>
                <a:latin typeface="Consolas" panose="020B0609020204030204" pitchFamily="49" charset="0"/>
              </a:rPr>
              <a:t>ActualSize</a:t>
            </a:r>
            <a:r>
              <a:rPr lang="en-US" sz="2000" b="0" i="0" dirty="0">
                <a:solidFill>
                  <a:schemeClr val="bg1">
                    <a:lumMod val="65000"/>
                    <a:lumOff val="35000"/>
                  </a:schemeClr>
                </a:solidFill>
                <a:effectLst/>
              </a:rPr>
              <a:t>)</a:t>
            </a:r>
            <a:endParaRPr lang="hu-HU" sz="2000" b="0" i="0" dirty="0">
              <a:solidFill>
                <a:schemeClr val="bg1">
                  <a:lumMod val="65000"/>
                  <a:lumOff val="35000"/>
                </a:schemeClr>
              </a:solidFill>
              <a:effectLst/>
            </a:endParaRPr>
          </a:p>
          <a:p>
            <a:pPr lvl="2"/>
            <a:r>
              <a:rPr lang="en-US" sz="1800" b="0" i="0" dirty="0">
                <a:solidFill>
                  <a:schemeClr val="bg1">
                    <a:lumMod val="65000"/>
                    <a:lumOff val="35000"/>
                  </a:schemeClr>
                </a:solidFill>
                <a:effectLst/>
                <a:latin typeface="Consolas" panose="020B0609020204030204" pitchFamily="49" charset="0"/>
              </a:rPr>
              <a:t>Margin</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Padding</a:t>
            </a:r>
          </a:p>
          <a:p>
            <a:pPr lvl="2"/>
            <a:r>
              <a:rPr lang="en-US" sz="1800" b="0" i="0" dirty="0">
                <a:solidFill>
                  <a:schemeClr val="bg1">
                    <a:lumMod val="65000"/>
                    <a:lumOff val="35000"/>
                  </a:schemeClr>
                </a:solidFill>
                <a:effectLst/>
                <a:latin typeface="Consolas" panose="020B0609020204030204" pitchFamily="49" charset="0"/>
              </a:rPr>
              <a:t>Visibility</a:t>
            </a:r>
            <a:endParaRPr lang="hu-HU" sz="1800" b="0" i="0" dirty="0">
              <a:solidFill>
                <a:schemeClr val="bg1">
                  <a:lumMod val="65000"/>
                  <a:lumOff val="35000"/>
                </a:schemeClr>
              </a:solidFill>
              <a:effectLst/>
              <a:latin typeface="Consolas" panose="020B0609020204030204" pitchFamily="49" charset="0"/>
            </a:endParaRPr>
          </a:p>
          <a:p>
            <a:pPr lvl="2"/>
            <a:r>
              <a:rPr lang="en-US" sz="1800" b="0" i="0" dirty="0">
                <a:solidFill>
                  <a:schemeClr val="bg1">
                    <a:lumMod val="65000"/>
                    <a:lumOff val="35000"/>
                  </a:schemeClr>
                </a:solidFill>
                <a:effectLst/>
                <a:latin typeface="Consolas" panose="020B0609020204030204" pitchFamily="49" charset="0"/>
              </a:rPr>
              <a:t>Alignment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ContentAlignment</a:t>
            </a:r>
            <a:endParaRPr lang="hu-HU" sz="1800" b="0" i="0" dirty="0">
              <a:solidFill>
                <a:schemeClr val="bg1">
                  <a:lumMod val="65000"/>
                  <a:lumOff val="35000"/>
                </a:schemeClr>
              </a:solidFill>
              <a:effectLst/>
              <a:latin typeface="Consolas" panose="020B0609020204030204" pitchFamily="49" charset="0"/>
            </a:endParaRPr>
          </a:p>
          <a:p>
            <a:pPr marL="457200" indent="-457200">
              <a:buFont typeface="+mj-lt"/>
              <a:buAutoNum type="arabicPeriod"/>
            </a:pPr>
            <a:r>
              <a:rPr lang="en-US" sz="2200" b="0" i="0" dirty="0">
                <a:solidFill>
                  <a:schemeClr val="bg1">
                    <a:lumMod val="65000"/>
                    <a:lumOff val="35000"/>
                  </a:schemeClr>
                </a:solidFill>
                <a:effectLst/>
              </a:rPr>
              <a:t>Layout Panels (</a:t>
            </a:r>
            <a:r>
              <a:rPr lang="en-US" sz="2200" b="0" i="0" dirty="0">
                <a:solidFill>
                  <a:schemeClr val="bg1">
                    <a:lumMod val="65000"/>
                    <a:lumOff val="35000"/>
                  </a:schemeClr>
                </a:solidFill>
                <a:effectLst/>
                <a:latin typeface="Consolas" panose="020B0609020204030204" pitchFamily="49" charset="0"/>
              </a:rPr>
              <a:t>Canvas</a:t>
            </a:r>
            <a:r>
              <a:rPr lang="en-US" sz="2200" b="0" i="0" dirty="0">
                <a:solidFill>
                  <a:schemeClr val="bg1">
                    <a:lumMod val="65000"/>
                    <a:lumOff val="35000"/>
                  </a:schemeClr>
                </a:solidFill>
                <a:effectLst/>
              </a:rPr>
              <a:t>, </a:t>
            </a:r>
            <a:r>
              <a:rPr lang="en-US" sz="2200" b="0" i="0" dirty="0" err="1">
                <a:solidFill>
                  <a:schemeClr val="bg1">
                    <a:lumMod val="65000"/>
                    <a:lumOff val="35000"/>
                  </a:schemeClr>
                </a:solidFill>
                <a:effectLst/>
                <a:latin typeface="Consolas" panose="020B0609020204030204" pitchFamily="49" charset="0"/>
              </a:rPr>
              <a:t>WrapPanel</a:t>
            </a:r>
            <a:r>
              <a:rPr lang="en-US" sz="2200" b="0" i="0" dirty="0">
                <a:solidFill>
                  <a:schemeClr val="bg1">
                    <a:lumMod val="65000"/>
                    <a:lumOff val="35000"/>
                  </a:schemeClr>
                </a:solidFill>
                <a:effectLst/>
              </a:rPr>
              <a:t>, </a:t>
            </a:r>
            <a:r>
              <a:rPr lang="en-US" sz="2200" b="0" i="0" dirty="0" err="1">
                <a:solidFill>
                  <a:schemeClr val="bg1">
                    <a:lumMod val="65000"/>
                    <a:lumOff val="35000"/>
                  </a:schemeClr>
                </a:solidFill>
                <a:effectLst/>
                <a:latin typeface="Consolas" panose="020B0609020204030204" pitchFamily="49" charset="0"/>
              </a:rPr>
              <a:t>DockPanel</a:t>
            </a:r>
            <a:r>
              <a:rPr lang="en-US" sz="2200" b="0" i="0" dirty="0">
                <a:solidFill>
                  <a:schemeClr val="bg1">
                    <a:lumMod val="65000"/>
                    <a:lumOff val="35000"/>
                  </a:schemeClr>
                </a:solidFill>
                <a:effectLst/>
              </a:rPr>
              <a:t>)</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Grids</a:t>
            </a:r>
            <a:endParaRPr lang="hu-HU" sz="22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Grid Splitting</a:t>
            </a:r>
            <a:endParaRPr lang="hu-HU" sz="2000" b="0" i="0" dirty="0">
              <a:solidFill>
                <a:schemeClr val="bg1">
                  <a:lumMod val="65000"/>
                  <a:lumOff val="35000"/>
                </a:schemeClr>
              </a:solidFill>
              <a:effectLst/>
            </a:endParaRPr>
          </a:p>
          <a:p>
            <a:pPr lvl="1"/>
            <a:r>
              <a:rPr lang="en-US" sz="2000" b="0" i="0" dirty="0">
                <a:solidFill>
                  <a:schemeClr val="bg1">
                    <a:lumMod val="65000"/>
                    <a:lumOff val="35000"/>
                  </a:schemeClr>
                </a:solidFill>
                <a:effectLst/>
              </a:rPr>
              <a:t>Shared Sizing with </a:t>
            </a:r>
            <a:r>
              <a:rPr lang="en-US" sz="2000" b="0" i="0" dirty="0" err="1">
                <a:solidFill>
                  <a:schemeClr val="bg1">
                    <a:lumMod val="65000"/>
                    <a:lumOff val="35000"/>
                  </a:schemeClr>
                </a:solidFill>
                <a:effectLst/>
                <a:latin typeface="Consolas" panose="020B0609020204030204" pitchFamily="49" charset="0"/>
              </a:rPr>
              <a:t>SharedSizeGroup</a:t>
            </a:r>
            <a:endParaRPr lang="hu-HU" sz="2000" b="0" i="0" dirty="0">
              <a:solidFill>
                <a:schemeClr val="bg1">
                  <a:lumMod val="65000"/>
                  <a:lumOff val="35000"/>
                </a:schemeClr>
              </a:solidFill>
              <a:effectLst/>
              <a:latin typeface="Consolas" panose="020B0609020204030204" pitchFamily="49" charset="0"/>
            </a:endParaRPr>
          </a:p>
          <a:p>
            <a:pPr marL="457200" indent="-457200">
              <a:buFont typeface="+mj-lt"/>
              <a:buAutoNum type="arabicPeriod"/>
            </a:pPr>
            <a:r>
              <a:rPr lang="en-US" sz="2200" b="0" i="0" dirty="0">
                <a:solidFill>
                  <a:schemeClr val="accent1"/>
                </a:solidFill>
                <a:effectLst/>
              </a:rPr>
              <a:t>Scrolling</a:t>
            </a:r>
            <a:endParaRPr lang="en-US" sz="2200" dirty="0">
              <a:solidFill>
                <a:schemeClr val="accent1"/>
              </a:solidFill>
            </a:endParaRPr>
          </a:p>
        </p:txBody>
      </p:sp>
    </p:spTree>
    <p:extLst>
      <p:ext uri="{BB962C8B-B14F-4D97-AF65-F5344CB8AC3E}">
        <p14:creationId xmlns:p14="http://schemas.microsoft.com/office/powerpoint/2010/main" val="27943805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439C-C889-485A-E5F4-E0CCAA452722}"/>
              </a:ext>
            </a:extLst>
          </p:cNvPr>
          <p:cNvSpPr>
            <a:spLocks noGrp="1"/>
          </p:cNvSpPr>
          <p:nvPr>
            <p:ph type="title"/>
          </p:nvPr>
        </p:nvSpPr>
        <p:spPr/>
        <p:txBody>
          <a:bodyPr/>
          <a:lstStyle/>
          <a:p>
            <a:r>
              <a:rPr lang="en-US" dirty="0"/>
              <a:t>What’s Next?</a:t>
            </a:r>
          </a:p>
        </p:txBody>
      </p:sp>
      <p:sp>
        <p:nvSpPr>
          <p:cNvPr id="3" name="Text Placeholder 2">
            <a:extLst>
              <a:ext uri="{FF2B5EF4-FFF2-40B4-BE49-F238E27FC236}">
                <a16:creationId xmlns:a16="http://schemas.microsoft.com/office/drawing/2014/main" id="{7685225C-CF25-40D3-49C7-CDEF1E2E39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2140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a:t>Visual</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3308852433"/>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77500" lnSpcReduction="20000"/>
          </a:bodyPr>
          <a:lstStyle/>
          <a:p>
            <a:pPr marL="0" indent="0">
              <a:buNone/>
            </a:pPr>
            <a:r>
              <a:rPr lang="en-US" dirty="0">
                <a:solidFill>
                  <a:schemeClr val="accent2"/>
                </a:solidFill>
                <a:latin typeface="Consolas" panose="020B0609020204030204" pitchFamily="49" charset="0"/>
              </a:rPr>
              <a:t>Visual</a:t>
            </a:r>
            <a:r>
              <a:rPr lang="en-US" dirty="0"/>
              <a:t> is the base class for </a:t>
            </a:r>
            <a:r>
              <a:rPr lang="en-US" dirty="0">
                <a:solidFill>
                  <a:schemeClr val="accent5"/>
                </a:solidFill>
              </a:rPr>
              <a:t>all objects that have a 2D visual representation</a:t>
            </a:r>
            <a:r>
              <a:rPr lang="en-US" dirty="0"/>
              <a:t>.</a:t>
            </a:r>
          </a:p>
          <a:p>
            <a:r>
              <a:rPr lang="en-US" dirty="0"/>
              <a:t>The huge majority of the classes that we discuss derive from </a:t>
            </a:r>
            <a:r>
              <a:rPr lang="en-US" dirty="0">
                <a:solidFill>
                  <a:schemeClr val="accent2"/>
                </a:solidFill>
                <a:latin typeface="Consolas" panose="020B0609020204030204" pitchFamily="49" charset="0"/>
              </a:rPr>
              <a:t>Visual</a:t>
            </a:r>
            <a:r>
              <a:rPr lang="en-US" dirty="0"/>
              <a:t>.</a:t>
            </a:r>
          </a:p>
          <a:p>
            <a:r>
              <a:rPr lang="en-US" dirty="0">
                <a:solidFill>
                  <a:schemeClr val="accent2"/>
                </a:solidFill>
                <a:latin typeface="Consolas" panose="020B0609020204030204" pitchFamily="49" charset="0"/>
              </a:rPr>
              <a:t>Visual</a:t>
            </a:r>
            <a:r>
              <a:rPr lang="en-US" dirty="0"/>
              <a:t> contains the </a:t>
            </a:r>
            <a:r>
              <a:rPr lang="en-US" dirty="0">
                <a:solidFill>
                  <a:schemeClr val="accent5"/>
                </a:solidFill>
              </a:rPr>
              <a:t>low-level infrastructure to draw anything on the screen</a:t>
            </a:r>
            <a:r>
              <a:rPr lang="en-US" dirty="0"/>
              <a:t>.</a:t>
            </a:r>
          </a:p>
          <a:p>
            <a:pPr lvl="1"/>
            <a:r>
              <a:rPr lang="en-US" dirty="0"/>
              <a:t>Important methods:</a:t>
            </a:r>
          </a:p>
          <a:p>
            <a:pPr lvl="2"/>
            <a:r>
              <a:rPr lang="en-US" dirty="0">
                <a:latin typeface="Consolas" panose="020B0609020204030204" pitchFamily="49" charset="0"/>
              </a:rPr>
              <a:t>abstract Visual </a:t>
            </a:r>
            <a:r>
              <a:rPr lang="en-US" dirty="0" err="1">
                <a:latin typeface="Consolas" panose="020B0609020204030204" pitchFamily="49" charset="0"/>
              </a:rPr>
              <a:t>VisualParent</a:t>
            </a:r>
            <a:r>
              <a:rPr lang="en-US" dirty="0">
                <a:latin typeface="Consolas" panose="020B0609020204030204" pitchFamily="49" charset="0"/>
              </a:rPr>
              <a:t> { get; }</a:t>
            </a:r>
          </a:p>
          <a:p>
            <a:pPr lvl="2"/>
            <a:r>
              <a:rPr lang="en-US" dirty="0">
                <a:latin typeface="Consolas" panose="020B0609020204030204" pitchFamily="49" charset="0"/>
              </a:rPr>
              <a:t>abstract int </a:t>
            </a:r>
            <a:r>
              <a:rPr lang="en-US" dirty="0" err="1">
                <a:latin typeface="Consolas" panose="020B0609020204030204" pitchFamily="49" charset="0"/>
              </a:rPr>
              <a:t>VisualChildrenCount</a:t>
            </a:r>
            <a:r>
              <a:rPr lang="en-US" dirty="0">
                <a:latin typeface="Consolas" panose="020B0609020204030204" pitchFamily="49" charset="0"/>
              </a:rPr>
              <a:t> { get; }</a:t>
            </a:r>
          </a:p>
          <a:p>
            <a:pPr lvl="2"/>
            <a:r>
              <a:rPr lang="en-US" dirty="0">
                <a:latin typeface="Consolas" panose="020B0609020204030204" pitchFamily="49" charset="0"/>
              </a:rPr>
              <a:t>abstract Visual </a:t>
            </a:r>
            <a:r>
              <a:rPr lang="en-US" dirty="0" err="1">
                <a:latin typeface="Consolas" panose="020B0609020204030204" pitchFamily="49" charset="0"/>
              </a:rPr>
              <a:t>GetVisualChild</a:t>
            </a:r>
            <a:r>
              <a:rPr lang="en-US" dirty="0">
                <a:latin typeface="Consolas" panose="020B0609020204030204" pitchFamily="49" charset="0"/>
              </a:rPr>
              <a:t>(int index)</a:t>
            </a:r>
          </a:p>
          <a:p>
            <a:r>
              <a:rPr lang="en-US" dirty="0"/>
              <a:t>Can be </a:t>
            </a:r>
            <a:r>
              <a:rPr lang="en-US" dirty="0">
                <a:solidFill>
                  <a:schemeClr val="accent5"/>
                </a:solidFill>
              </a:rPr>
              <a:t>sent to a printer</a:t>
            </a:r>
          </a:p>
          <a:p>
            <a:pPr lvl="1"/>
            <a:r>
              <a:rPr lang="en-US" dirty="0" err="1">
                <a:latin typeface="Consolas" panose="020B0609020204030204" pitchFamily="49" charset="0"/>
              </a:rPr>
              <a:t>PrintDialog.PrintVisual</a:t>
            </a:r>
            <a:r>
              <a:rPr lang="en-US" dirty="0">
                <a:latin typeface="Consolas" panose="020B0609020204030204" pitchFamily="49" charset="0"/>
              </a:rPr>
              <a:t>(Visual visual)</a:t>
            </a:r>
          </a:p>
          <a:p>
            <a:r>
              <a:rPr lang="en-US" dirty="0"/>
              <a:t>Supports </a:t>
            </a:r>
            <a:r>
              <a:rPr lang="en-US" dirty="0">
                <a:solidFill>
                  <a:schemeClr val="accent5"/>
                </a:solidFill>
              </a:rPr>
              <a:t>visual hit testing</a:t>
            </a:r>
          </a:p>
          <a:p>
            <a:pPr lvl="1"/>
            <a:r>
              <a:rPr lang="en-US" dirty="0"/>
              <a:t>Discussed later (needs a Visual Tree)</a:t>
            </a:r>
          </a:p>
        </p:txBody>
      </p:sp>
    </p:spTree>
    <p:extLst>
      <p:ext uri="{BB962C8B-B14F-4D97-AF65-F5344CB8AC3E}">
        <p14:creationId xmlns:p14="http://schemas.microsoft.com/office/powerpoint/2010/main" val="236539028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Contents at a Glance: The What</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a:bodyPr>
          <a:lstStyle/>
          <a:p>
            <a:pPr marL="342900" indent="-342900">
              <a:buFont typeface="+mj-lt"/>
              <a:buAutoNum type="arabicPeriod"/>
            </a:pPr>
            <a:r>
              <a:rPr lang="en-US" sz="2000" dirty="0">
                <a:solidFill>
                  <a:schemeClr val="bg1">
                    <a:lumMod val="65000"/>
                    <a:lumOff val="35000"/>
                  </a:schemeClr>
                </a:solidFill>
              </a:rPr>
              <a:t>Introduction to XAML</a:t>
            </a:r>
          </a:p>
          <a:p>
            <a:pPr marL="342900" indent="-342900">
              <a:buFont typeface="+mj-lt"/>
              <a:buAutoNum type="arabicPeriod"/>
            </a:pPr>
            <a:r>
              <a:rPr lang="en-US" sz="2000" dirty="0">
                <a:solidFill>
                  <a:schemeClr val="bg1">
                    <a:lumMod val="65000"/>
                    <a:lumOff val="35000"/>
                  </a:schemeClr>
                </a:solidFill>
              </a:rPr>
              <a:t>Introduction to WPF</a:t>
            </a:r>
          </a:p>
          <a:p>
            <a:pPr marL="342900" indent="-342900">
              <a:buFont typeface="+mj-lt"/>
              <a:buAutoNum type="arabicPeriod"/>
            </a:pPr>
            <a:r>
              <a:rPr lang="en-US" sz="2000" dirty="0">
                <a:solidFill>
                  <a:schemeClr val="accent1"/>
                </a:solidFill>
              </a:rPr>
              <a:t>Controls</a:t>
            </a:r>
          </a:p>
          <a:p>
            <a:pPr marL="342900" indent="-342900">
              <a:buFont typeface="+mj-lt"/>
              <a:buAutoNum type="arabicPeriod"/>
            </a:pPr>
            <a:r>
              <a:rPr lang="en-US" sz="2000" dirty="0"/>
              <a:t>Events, Input, Windowing</a:t>
            </a:r>
          </a:p>
          <a:p>
            <a:pPr marL="342900" indent="-342900">
              <a:buFont typeface="+mj-lt"/>
              <a:buAutoNum type="arabicPeriod"/>
            </a:pPr>
            <a:r>
              <a:rPr lang="en-US" sz="2000" dirty="0"/>
              <a:t>Introduction to MVVM</a:t>
            </a:r>
          </a:p>
          <a:p>
            <a:pPr marL="342900" indent="-342900">
              <a:buFont typeface="+mj-lt"/>
              <a:buAutoNum type="arabicPeriod"/>
            </a:pPr>
            <a:r>
              <a:rPr lang="en-US" sz="2000" dirty="0"/>
              <a:t>Introduction to Software Architecture</a:t>
            </a:r>
          </a:p>
          <a:p>
            <a:pPr marL="342900" indent="-342900">
              <a:buFont typeface="+mj-lt"/>
              <a:buAutoNum type="arabicPeriod"/>
            </a:pPr>
            <a:r>
              <a:rPr lang="en-US" sz="2000" dirty="0"/>
              <a:t>Advanced MVVM</a:t>
            </a:r>
          </a:p>
          <a:p>
            <a:pPr marL="342900" indent="-342900">
              <a:buFont typeface="+mj-lt"/>
              <a:buAutoNum type="arabicPeriod"/>
            </a:pPr>
            <a:r>
              <a:rPr lang="en-US" sz="2000" dirty="0"/>
              <a:t>User Interaction and Multithreading</a:t>
            </a:r>
          </a:p>
          <a:p>
            <a:pPr marL="342900" indent="-342900">
              <a:buFont typeface="+mj-lt"/>
              <a:buAutoNum type="arabicPeriod"/>
            </a:pPr>
            <a:r>
              <a:rPr lang="en-US" sz="2000" dirty="0"/>
              <a:t>Resources and Styles</a:t>
            </a:r>
          </a:p>
          <a:p>
            <a:pPr marL="342900" indent="-342900">
              <a:buFont typeface="+mj-lt"/>
              <a:buAutoNum type="arabicPeriod"/>
            </a:pPr>
            <a:r>
              <a:rPr lang="en-US" sz="2000" dirty="0"/>
              <a:t>Introduction to Composite Application Development</a:t>
            </a:r>
          </a:p>
          <a:p>
            <a:pPr marL="342900" indent="-342900">
              <a:buFont typeface="+mj-lt"/>
              <a:buAutoNum type="arabicPeriod"/>
            </a:pPr>
            <a:r>
              <a:rPr lang="en-US" sz="2000" dirty="0"/>
              <a:t>Composite Application Development</a:t>
            </a:r>
          </a:p>
          <a:p>
            <a:pPr marL="342900" indent="-342900">
              <a:buFont typeface="+mj-lt"/>
              <a:buAutoNum type="arabicPeriod"/>
            </a:pPr>
            <a:r>
              <a:rPr lang="en-US" sz="2000" dirty="0"/>
              <a:t>Advanced Styling and Integration with Windows</a:t>
            </a:r>
          </a:p>
          <a:p>
            <a:pPr marL="342900" indent="-342900">
              <a:buFont typeface="+mj-lt"/>
              <a:buAutoNum type="arabicPeriod"/>
            </a:pPr>
            <a:r>
              <a:rPr lang="en-US" sz="2000" dirty="0"/>
              <a:t>Testing and Debugging WPF Applications</a:t>
            </a:r>
          </a:p>
          <a:p>
            <a:pPr marL="342900" indent="-342900">
              <a:buFont typeface="+mj-lt"/>
              <a:buAutoNum type="arabicPeriod"/>
            </a:pPr>
            <a:r>
              <a:rPr lang="en-US" sz="2000" dirty="0"/>
              <a:t>Monadic Operations</a:t>
            </a:r>
          </a:p>
        </p:txBody>
      </p:sp>
    </p:spTree>
    <p:extLst>
      <p:ext uri="{BB962C8B-B14F-4D97-AF65-F5344CB8AC3E}">
        <p14:creationId xmlns:p14="http://schemas.microsoft.com/office/powerpoint/2010/main" val="6240359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6920-4B70-D8B1-330A-BB13F105B81F}"/>
              </a:ext>
            </a:extLst>
          </p:cNvPr>
          <p:cNvSpPr>
            <a:spLocks noGrp="1"/>
          </p:cNvSpPr>
          <p:nvPr>
            <p:ph type="title"/>
          </p:nvPr>
        </p:nvSpPr>
        <p:spPr/>
        <p:txBody>
          <a:bodyPr/>
          <a:lstStyle/>
          <a:p>
            <a:r>
              <a:rPr lang="en-US" dirty="0"/>
              <a:t>Thank You &amp; Q&amp;A</a:t>
            </a:r>
          </a:p>
        </p:txBody>
      </p:sp>
    </p:spTree>
    <p:extLst>
      <p:ext uri="{BB962C8B-B14F-4D97-AF65-F5344CB8AC3E}">
        <p14:creationId xmlns:p14="http://schemas.microsoft.com/office/powerpoint/2010/main" val="194278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err="1"/>
              <a:t>UIElement</a:t>
            </a:r>
            <a:endParaRPr lang="en-US" dirty="0"/>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err="1">
                <a:solidFill>
                  <a:schemeClr val="accent2"/>
                </a:solidFill>
                <a:latin typeface="Consolas" panose="020B0609020204030204" pitchFamily="49" charset="0"/>
              </a:rPr>
              <a:t>UIElement</a:t>
            </a:r>
            <a:r>
              <a:rPr lang="en-US" dirty="0"/>
              <a:t> is the base </a:t>
            </a:r>
            <a:r>
              <a:rPr lang="en-US" dirty="0">
                <a:solidFill>
                  <a:schemeClr val="accent5"/>
                </a:solidFill>
              </a:rPr>
              <a:t>class for all classes that support LIFE</a:t>
            </a:r>
          </a:p>
          <a:p>
            <a:pPr>
              <a:spcAft>
                <a:spcPts val="0"/>
              </a:spcAft>
            </a:pPr>
            <a:r>
              <a:rPr lang="en-US" dirty="0">
                <a:solidFill>
                  <a:schemeClr val="accent5"/>
                </a:solidFill>
              </a:rPr>
              <a:t>layout</a:t>
            </a:r>
            <a:r>
              <a:rPr lang="en-US" dirty="0"/>
              <a:t> (measure &amp; arrange),</a:t>
            </a:r>
          </a:p>
          <a:p>
            <a:pPr>
              <a:spcAft>
                <a:spcPts val="0"/>
              </a:spcAft>
            </a:pPr>
            <a:r>
              <a:rPr lang="en-US" dirty="0">
                <a:solidFill>
                  <a:schemeClr val="accent5"/>
                </a:solidFill>
              </a:rPr>
              <a:t>input </a:t>
            </a:r>
            <a:r>
              <a:rPr lang="en-US" dirty="0"/>
              <a:t>(</a:t>
            </a:r>
            <a:r>
              <a:rPr lang="en-US" dirty="0">
                <a:solidFill>
                  <a:schemeClr val="accent5"/>
                </a:solidFill>
              </a:rPr>
              <a:t>command binding</a:t>
            </a:r>
            <a:r>
              <a:rPr lang="en-US" dirty="0"/>
              <a:t>),</a:t>
            </a:r>
          </a:p>
          <a:p>
            <a:pPr>
              <a:spcAft>
                <a:spcPts val="0"/>
              </a:spcAft>
            </a:pPr>
            <a:r>
              <a:rPr lang="en-US" dirty="0">
                <a:solidFill>
                  <a:schemeClr val="accent5"/>
                </a:solidFill>
              </a:rPr>
              <a:t>focus</a:t>
            </a:r>
            <a:r>
              <a:rPr lang="en-US" dirty="0"/>
              <a:t>, and</a:t>
            </a:r>
          </a:p>
          <a:p>
            <a:pPr>
              <a:spcAft>
                <a:spcPts val="0"/>
              </a:spcAft>
            </a:pPr>
            <a:r>
              <a:rPr lang="en-US" dirty="0"/>
              <a:t>(</a:t>
            </a:r>
            <a:r>
              <a:rPr lang="en-US" dirty="0">
                <a:solidFill>
                  <a:schemeClr val="accent5"/>
                </a:solidFill>
              </a:rPr>
              <a:t>routed</a:t>
            </a:r>
            <a:r>
              <a:rPr lang="en-US" dirty="0"/>
              <a:t>)</a:t>
            </a:r>
            <a:r>
              <a:rPr lang="en-US" dirty="0">
                <a:solidFill>
                  <a:schemeClr val="accent5"/>
                </a:solidFill>
              </a:rPr>
              <a:t> events</a:t>
            </a:r>
            <a:r>
              <a:rPr lang="en-US" dirty="0"/>
              <a:t>.</a:t>
            </a:r>
          </a:p>
        </p:txBody>
      </p:sp>
      <p:graphicFrame>
        <p:nvGraphicFramePr>
          <p:cNvPr id="6" name="Content Placeholder 3">
            <a:extLst>
              <a:ext uri="{FF2B5EF4-FFF2-40B4-BE49-F238E27FC236}">
                <a16:creationId xmlns:a16="http://schemas.microsoft.com/office/drawing/2014/main" id="{11E7DBE8-C4B5-106C-00A3-E5A24D14C28C}"/>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172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err="1"/>
              <a:t>FrameworkElement</a:t>
            </a:r>
            <a:endParaRPr lang="en-US" dirty="0"/>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lnSpcReduction="10000"/>
          </a:bodyPr>
          <a:lstStyle/>
          <a:p>
            <a:pPr marL="0" indent="0">
              <a:buNone/>
            </a:pPr>
            <a:r>
              <a:rPr lang="en-US" dirty="0" err="1">
                <a:solidFill>
                  <a:schemeClr val="accent2"/>
                </a:solidFill>
                <a:latin typeface="Consolas" panose="020B0609020204030204" pitchFamily="49" charset="0"/>
              </a:rPr>
              <a:t>FrameworkElement</a:t>
            </a:r>
            <a:r>
              <a:rPr lang="en-US" dirty="0"/>
              <a:t> is the base class that </a:t>
            </a:r>
            <a:r>
              <a:rPr lang="en-US" dirty="0">
                <a:solidFill>
                  <a:schemeClr val="accent5"/>
                </a:solidFill>
              </a:rPr>
              <a:t>adds support for</a:t>
            </a:r>
          </a:p>
          <a:p>
            <a:pPr>
              <a:spcAft>
                <a:spcPts val="0"/>
              </a:spcAft>
            </a:pPr>
            <a:r>
              <a:rPr lang="en-US" dirty="0">
                <a:solidFill>
                  <a:schemeClr val="accent5"/>
                </a:solidFill>
              </a:rPr>
              <a:t>animation</a:t>
            </a:r>
            <a:r>
              <a:rPr lang="en-US" dirty="0"/>
              <a:t>,</a:t>
            </a:r>
          </a:p>
          <a:p>
            <a:pPr>
              <a:spcAft>
                <a:spcPts val="0"/>
              </a:spcAft>
            </a:pPr>
            <a:r>
              <a:rPr lang="en-US" dirty="0">
                <a:solidFill>
                  <a:schemeClr val="accent5"/>
                </a:solidFill>
              </a:rPr>
              <a:t>data binding</a:t>
            </a:r>
            <a:r>
              <a:rPr lang="en-US" dirty="0"/>
              <a:t>,</a:t>
            </a:r>
          </a:p>
          <a:p>
            <a:pPr>
              <a:spcAft>
                <a:spcPts val="0"/>
              </a:spcAft>
            </a:pPr>
            <a:r>
              <a:rPr lang="en-US" dirty="0">
                <a:solidFill>
                  <a:schemeClr val="accent5"/>
                </a:solidFill>
              </a:rPr>
              <a:t>resource handling</a:t>
            </a:r>
            <a:r>
              <a:rPr lang="en-US" dirty="0"/>
              <a:t>,</a:t>
            </a:r>
          </a:p>
          <a:p>
            <a:pPr>
              <a:spcAft>
                <a:spcPts val="0"/>
              </a:spcAft>
            </a:pPr>
            <a:r>
              <a:rPr lang="en-US" dirty="0">
                <a:solidFill>
                  <a:schemeClr val="accent5"/>
                </a:solidFill>
              </a:rPr>
              <a:t>styles</a:t>
            </a:r>
            <a:r>
              <a:rPr lang="en-US" dirty="0"/>
              <a:t>,</a:t>
            </a:r>
          </a:p>
          <a:p>
            <a:pPr>
              <a:spcAft>
                <a:spcPts val="0"/>
              </a:spcAft>
            </a:pPr>
            <a:r>
              <a:rPr lang="en-US" dirty="0"/>
              <a:t>and some common mechanisms, such as</a:t>
            </a:r>
          </a:p>
          <a:p>
            <a:pPr lvl="1">
              <a:spcAft>
                <a:spcPts val="0"/>
              </a:spcAft>
            </a:pPr>
            <a:r>
              <a:rPr lang="en-US" dirty="0">
                <a:solidFill>
                  <a:schemeClr val="accent5"/>
                </a:solidFill>
              </a:rPr>
              <a:t>tooltips</a:t>
            </a:r>
            <a:r>
              <a:rPr lang="en-US" dirty="0"/>
              <a:t>, and</a:t>
            </a:r>
          </a:p>
          <a:p>
            <a:pPr lvl="1">
              <a:spcAft>
                <a:spcPts val="0"/>
              </a:spcAft>
            </a:pPr>
            <a:r>
              <a:rPr lang="en-US" dirty="0">
                <a:solidFill>
                  <a:schemeClr val="accent5"/>
                </a:solidFill>
              </a:rPr>
              <a:t>context menus</a:t>
            </a:r>
            <a:r>
              <a:rPr lang="en-US" dirty="0"/>
              <a:t>.</a:t>
            </a:r>
          </a:p>
          <a:p>
            <a:pPr marL="0" indent="0">
              <a:spcAft>
                <a:spcPts val="0"/>
              </a:spcAft>
              <a:buNone/>
            </a:pPr>
            <a:r>
              <a:rPr lang="en-US" dirty="0" err="1">
                <a:solidFill>
                  <a:schemeClr val="accent2"/>
                </a:solidFill>
                <a:latin typeface="Consolas" panose="020B0609020204030204" pitchFamily="49" charset="0"/>
              </a:rPr>
              <a:t>FrameworkElement</a:t>
            </a:r>
            <a:r>
              <a:rPr lang="en-US" dirty="0"/>
              <a:t> exposes two important properties:</a:t>
            </a:r>
          </a:p>
          <a:p>
            <a:pPr>
              <a:spcAft>
                <a:spcPts val="0"/>
              </a:spcAft>
            </a:pPr>
            <a:r>
              <a:rPr lang="en-US" dirty="0">
                <a:latin typeface="Consolas" panose="020B0609020204030204" pitchFamily="49" charset="0"/>
              </a:rPr>
              <a:t>public Parent { get; }</a:t>
            </a:r>
          </a:p>
          <a:p>
            <a:pPr>
              <a:spcAft>
                <a:spcPts val="0"/>
              </a:spcAft>
            </a:pPr>
            <a:r>
              <a:rPr lang="en-US" dirty="0">
                <a:latin typeface="Consolas" panose="020B0609020204030204" pitchFamily="49" charset="0"/>
              </a:rPr>
              <a:t>protected </a:t>
            </a:r>
            <a:r>
              <a:rPr lang="en-US" dirty="0" err="1">
                <a:latin typeface="Consolas" panose="020B0609020204030204" pitchFamily="49" charset="0"/>
              </a:rPr>
              <a:t>LogicalChildern</a:t>
            </a:r>
            <a:r>
              <a:rPr lang="en-US" dirty="0">
                <a:latin typeface="Consolas" panose="020B0609020204030204" pitchFamily="49" charset="0"/>
              </a:rPr>
              <a:t> { get; }</a:t>
            </a:r>
          </a:p>
        </p:txBody>
      </p:sp>
      <p:graphicFrame>
        <p:nvGraphicFramePr>
          <p:cNvPr id="6" name="Content Placeholder 3">
            <a:extLst>
              <a:ext uri="{FF2B5EF4-FFF2-40B4-BE49-F238E27FC236}">
                <a16:creationId xmlns:a16="http://schemas.microsoft.com/office/drawing/2014/main" id="{11E7DBE8-C4B5-106C-00A3-E5A24D14C28C}"/>
              </a:ext>
            </a:extLst>
          </p:cNvPr>
          <p:cNvGraphicFramePr>
            <a:graphicFrameLocks noGrp="1"/>
          </p:cNvGraphicFramePr>
          <p:nvPr>
            <p:ph sz="half" idx="2"/>
            <p:extLst>
              <p:ext uri="{D42A27DB-BD31-4B8C-83A1-F6EECF244321}">
                <p14:modId xmlns:p14="http://schemas.microsoft.com/office/powerpoint/2010/main" val="1210419212"/>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284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a:t>Shape</a:t>
            </a:r>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a:solidFill>
                  <a:schemeClr val="accent2"/>
                </a:solidFill>
                <a:latin typeface="Consolas" panose="020B0609020204030204" pitchFamily="49" charset="0"/>
              </a:rPr>
              <a:t>Shape</a:t>
            </a:r>
            <a:r>
              <a:rPr lang="en-US" dirty="0"/>
              <a:t> is the base class for all </a:t>
            </a:r>
            <a:r>
              <a:rPr lang="en-US" dirty="0">
                <a:solidFill>
                  <a:schemeClr val="accent5"/>
                </a:solidFill>
              </a:rPr>
              <a:t>drawing primitives</a:t>
            </a:r>
            <a:r>
              <a:rPr lang="en-US" dirty="0"/>
              <a:t>.</a:t>
            </a:r>
          </a:p>
          <a:p>
            <a:r>
              <a:rPr lang="en-US" dirty="0"/>
              <a:t>Line</a:t>
            </a:r>
          </a:p>
          <a:p>
            <a:r>
              <a:rPr lang="en-US" dirty="0"/>
              <a:t>Rectangle</a:t>
            </a:r>
          </a:p>
          <a:p>
            <a:r>
              <a:rPr lang="en-US" dirty="0"/>
              <a:t>Polygon</a:t>
            </a:r>
          </a:p>
          <a:p>
            <a:r>
              <a:rPr lang="en-US" dirty="0"/>
              <a:t>Ellipse</a:t>
            </a:r>
          </a:p>
          <a:p>
            <a:r>
              <a:rPr lang="en-US" dirty="0"/>
              <a:t>Path</a:t>
            </a:r>
          </a:p>
        </p:txBody>
      </p:sp>
      <p:graphicFrame>
        <p:nvGraphicFramePr>
          <p:cNvPr id="6" name="Content Placeholder 3">
            <a:extLst>
              <a:ext uri="{FF2B5EF4-FFF2-40B4-BE49-F238E27FC236}">
                <a16:creationId xmlns:a16="http://schemas.microsoft.com/office/drawing/2014/main" id="{90D16734-9248-7591-F75F-C16808806263}"/>
              </a:ext>
            </a:extLst>
          </p:cNvPr>
          <p:cNvGraphicFramePr>
            <a:graphicFrameLocks noGrp="1"/>
          </p:cNvGraphicFramePr>
          <p:nvPr>
            <p:ph sz="half" idx="2"/>
            <p:extLst>
              <p:ext uri="{D42A27DB-BD31-4B8C-83A1-F6EECF244321}">
                <p14:modId xmlns:p14="http://schemas.microsoft.com/office/powerpoint/2010/main" val="1210419212"/>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54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a:t>Control</a:t>
            </a:r>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r>
              <a:rPr lang="en-US" dirty="0">
                <a:solidFill>
                  <a:schemeClr val="accent2"/>
                </a:solidFill>
                <a:latin typeface="Consolas" panose="020B0609020204030204" pitchFamily="49" charset="0"/>
              </a:rPr>
              <a:t>Control</a:t>
            </a:r>
            <a:r>
              <a:rPr lang="en-US" dirty="0"/>
              <a:t> is an element that can interact with the user. The control base class adds template support.</a:t>
            </a:r>
          </a:p>
          <a:p>
            <a:r>
              <a:rPr lang="en-US" dirty="0" err="1">
                <a:solidFill>
                  <a:schemeClr val="accent2"/>
                </a:solidFill>
                <a:latin typeface="Consolas" panose="020B0609020204030204" pitchFamily="49" charset="0"/>
              </a:rPr>
              <a:t>ContentControl</a:t>
            </a:r>
            <a:r>
              <a:rPr lang="en-US" dirty="0"/>
              <a:t> is the base class for </a:t>
            </a:r>
            <a:r>
              <a:rPr lang="en-US" dirty="0">
                <a:solidFill>
                  <a:schemeClr val="accent5"/>
                </a:solidFill>
              </a:rPr>
              <a:t>all controls that contain a single piece of content</a:t>
            </a:r>
            <a:r>
              <a:rPr lang="en-US" dirty="0"/>
              <a:t>.</a:t>
            </a:r>
          </a:p>
          <a:p>
            <a:r>
              <a:rPr lang="en-US" dirty="0" err="1">
                <a:solidFill>
                  <a:schemeClr val="accent2"/>
                </a:solidFill>
                <a:latin typeface="Consolas" panose="020B0609020204030204" pitchFamily="49" charset="0"/>
              </a:rPr>
              <a:t>ItemsControl</a:t>
            </a:r>
            <a:r>
              <a:rPr lang="en-US" dirty="0"/>
              <a:t> is the base class for all controls that contain a collection of content items.</a:t>
            </a:r>
          </a:p>
          <a:p>
            <a:pPr lvl="1"/>
            <a:r>
              <a:rPr lang="en-US" dirty="0"/>
              <a:t>Menus, toolbars, and status bars are all specialized </a:t>
            </a:r>
            <a:r>
              <a:rPr lang="en-US" dirty="0" err="1">
                <a:latin typeface="Consolas" panose="020B0609020204030204" pitchFamily="49" charset="0"/>
              </a:rPr>
              <a:t>ItemsControl</a:t>
            </a:r>
            <a:r>
              <a:rPr lang="en-US" dirty="0" err="1"/>
              <a:t>s</a:t>
            </a:r>
            <a:r>
              <a:rPr lang="en-US" dirty="0"/>
              <a:t>.</a:t>
            </a:r>
          </a:p>
        </p:txBody>
      </p:sp>
      <p:graphicFrame>
        <p:nvGraphicFramePr>
          <p:cNvPr id="6" name="Content Placeholder 3">
            <a:extLst>
              <a:ext uri="{FF2B5EF4-FFF2-40B4-BE49-F238E27FC236}">
                <a16:creationId xmlns:a16="http://schemas.microsoft.com/office/drawing/2014/main" id="{90D16734-9248-7591-F75F-C16808806263}"/>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1785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2D Graphic Objects:</a:t>
            </a:r>
            <a:br>
              <a:rPr lang="en-US" dirty="0"/>
            </a:br>
            <a:r>
              <a:rPr lang="en-US" dirty="0"/>
              <a:t>Panel</a:t>
            </a:r>
          </a:p>
        </p:txBody>
      </p:sp>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a:solidFill>
                  <a:schemeClr val="accent2"/>
                </a:solidFill>
                <a:latin typeface="Consolas" panose="020B0609020204030204" pitchFamily="49" charset="0"/>
              </a:rPr>
              <a:t>Panel</a:t>
            </a:r>
            <a:r>
              <a:rPr lang="en-US" dirty="0"/>
              <a:t> is the base class for all </a:t>
            </a:r>
            <a:r>
              <a:rPr lang="en-US" dirty="0">
                <a:solidFill>
                  <a:schemeClr val="accent5"/>
                </a:solidFill>
              </a:rPr>
              <a:t>layout containers</a:t>
            </a:r>
            <a:r>
              <a:rPr lang="en-US" dirty="0"/>
              <a:t>. Layout containers contain one or more children and arrange them according to specific layout rules. Examples include:</a:t>
            </a:r>
          </a:p>
          <a:p>
            <a:r>
              <a:rPr lang="en-US" dirty="0" err="1">
                <a:latin typeface="Consolas" panose="020B0609020204030204" pitchFamily="49" charset="0"/>
              </a:rPr>
              <a:t>StackPanel</a:t>
            </a:r>
            <a:endParaRPr lang="en-US" dirty="0">
              <a:latin typeface="Consolas" panose="020B0609020204030204" pitchFamily="49" charset="0"/>
            </a:endParaRPr>
          </a:p>
          <a:p>
            <a:r>
              <a:rPr lang="en-US" dirty="0" err="1">
                <a:latin typeface="Consolas" panose="020B0609020204030204" pitchFamily="49" charset="0"/>
              </a:rPr>
              <a:t>WrapPanel</a:t>
            </a:r>
            <a:endParaRPr lang="en-US" dirty="0">
              <a:latin typeface="Consolas" panose="020B0609020204030204" pitchFamily="49" charset="0"/>
            </a:endParaRPr>
          </a:p>
          <a:p>
            <a:r>
              <a:rPr lang="en-US" dirty="0" err="1">
                <a:latin typeface="Consolas" panose="020B0609020204030204" pitchFamily="49" charset="0"/>
              </a:rPr>
              <a:t>DockPanel</a:t>
            </a:r>
            <a:endParaRPr lang="en-US" dirty="0">
              <a:latin typeface="Consolas" panose="020B0609020204030204" pitchFamily="49" charset="0"/>
            </a:endParaRPr>
          </a:p>
          <a:p>
            <a:r>
              <a:rPr lang="en-US" dirty="0">
                <a:latin typeface="Consolas" panose="020B0609020204030204" pitchFamily="49" charset="0"/>
              </a:rPr>
              <a:t>Grid</a:t>
            </a:r>
          </a:p>
          <a:p>
            <a:r>
              <a:rPr lang="en-US" dirty="0" err="1">
                <a:latin typeface="Consolas" panose="020B0609020204030204" pitchFamily="49" charset="0"/>
              </a:rPr>
              <a:t>UniformGrid</a:t>
            </a:r>
            <a:endParaRPr lang="en-US" dirty="0">
              <a:latin typeface="Consolas" panose="020B0609020204030204" pitchFamily="49" charset="0"/>
            </a:endParaRPr>
          </a:p>
          <a:p>
            <a:r>
              <a:rPr lang="en-US" dirty="0">
                <a:latin typeface="Consolas" panose="020B0609020204030204" pitchFamily="49" charset="0"/>
              </a:rPr>
              <a:t>Canvas</a:t>
            </a:r>
          </a:p>
        </p:txBody>
      </p:sp>
      <p:graphicFrame>
        <p:nvGraphicFramePr>
          <p:cNvPr id="6" name="Content Placeholder 3">
            <a:extLst>
              <a:ext uri="{FF2B5EF4-FFF2-40B4-BE49-F238E27FC236}">
                <a16:creationId xmlns:a16="http://schemas.microsoft.com/office/drawing/2014/main" id="{90D16734-9248-7591-F75F-C16808806263}"/>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92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3D Graphic Objects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3808461107"/>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77500" lnSpcReduction="20000"/>
          </a:bodyPr>
          <a:lstStyle/>
          <a:p>
            <a:pPr marL="0" indent="0">
              <a:buNone/>
            </a:pPr>
            <a:r>
              <a:rPr lang="en-US" dirty="0">
                <a:solidFill>
                  <a:schemeClr val="accent6"/>
                </a:solidFill>
              </a:rPr>
              <a:t>3D graphics is mostly out of our scope.</a:t>
            </a:r>
          </a:p>
          <a:p>
            <a:r>
              <a:rPr lang="en-US" dirty="0"/>
              <a:t>Rarely used in enterprise applications</a:t>
            </a:r>
          </a:p>
          <a:p>
            <a:pPr lvl="1"/>
            <a:r>
              <a:rPr lang="en-US" dirty="0"/>
              <a:t>Healthcare, Architecture, and Engineering implementations are getting more frequent, though.</a:t>
            </a:r>
          </a:p>
          <a:p>
            <a:pPr lvl="1"/>
            <a:r>
              <a:rPr lang="en-US" dirty="0">
                <a:solidFill>
                  <a:schemeClr val="accent5"/>
                </a:solidFill>
              </a:rPr>
              <a:t>There are better 3D engines than WPF for these applications.</a:t>
            </a:r>
          </a:p>
          <a:p>
            <a:r>
              <a:rPr lang="en-US" dirty="0">
                <a:solidFill>
                  <a:schemeClr val="accent3"/>
                </a:solidFill>
                <a:latin typeface="Consolas" panose="020B0609020204030204" pitchFamily="49" charset="0"/>
              </a:rPr>
              <a:t>Visual3D</a:t>
            </a:r>
            <a:r>
              <a:rPr lang="en-US" dirty="0"/>
              <a:t> is </a:t>
            </a:r>
            <a:r>
              <a:rPr lang="en-US" dirty="0">
                <a:solidFill>
                  <a:schemeClr val="accent5"/>
                </a:solidFill>
              </a:rPr>
              <a:t>the base class for all objects that have a 3D visual representation</a:t>
            </a:r>
            <a:r>
              <a:rPr lang="en-US" dirty="0"/>
              <a:t>.</a:t>
            </a:r>
          </a:p>
          <a:p>
            <a:pPr lvl="1"/>
            <a:r>
              <a:rPr lang="en-US" dirty="0"/>
              <a:t>It’s the 3D analog of </a:t>
            </a:r>
            <a:r>
              <a:rPr lang="en-US" dirty="0">
                <a:solidFill>
                  <a:schemeClr val="accent2"/>
                </a:solidFill>
                <a:latin typeface="Consolas" panose="020B0609020204030204" pitchFamily="49" charset="0"/>
              </a:rPr>
              <a:t>Visual</a:t>
            </a:r>
            <a:r>
              <a:rPr lang="en-US" dirty="0"/>
              <a:t>.</a:t>
            </a:r>
          </a:p>
          <a:p>
            <a:r>
              <a:rPr lang="en-US" dirty="0">
                <a:solidFill>
                  <a:schemeClr val="accent3"/>
                </a:solidFill>
                <a:latin typeface="Consolas" panose="020B0609020204030204" pitchFamily="49" charset="0"/>
              </a:rPr>
              <a:t>UIElement3D</a:t>
            </a:r>
            <a:r>
              <a:rPr lang="en-US" dirty="0"/>
              <a:t> is the base class for all 3D objects </a:t>
            </a:r>
            <a:r>
              <a:rPr lang="en-US" dirty="0">
                <a:solidFill>
                  <a:schemeClr val="accent5"/>
                </a:solidFill>
              </a:rPr>
              <a:t>that support</a:t>
            </a:r>
          </a:p>
          <a:p>
            <a:pPr lvl="2">
              <a:spcAft>
                <a:spcPts val="0"/>
              </a:spcAft>
            </a:pPr>
            <a:r>
              <a:rPr lang="en-US" dirty="0">
                <a:solidFill>
                  <a:schemeClr val="accent5"/>
                </a:solidFill>
              </a:rPr>
              <a:t>routed events</a:t>
            </a:r>
            <a:r>
              <a:rPr lang="en-US" dirty="0"/>
              <a:t>,</a:t>
            </a:r>
          </a:p>
          <a:p>
            <a:pPr lvl="2">
              <a:spcAft>
                <a:spcPts val="0"/>
              </a:spcAft>
            </a:pPr>
            <a:r>
              <a:rPr lang="en-US" dirty="0">
                <a:solidFill>
                  <a:schemeClr val="accent5"/>
                </a:solidFill>
              </a:rPr>
              <a:t>command binding</a:t>
            </a:r>
            <a:r>
              <a:rPr lang="en-US" dirty="0"/>
              <a:t>,</a:t>
            </a:r>
          </a:p>
          <a:p>
            <a:pPr lvl="2">
              <a:spcAft>
                <a:spcPts val="0"/>
              </a:spcAft>
            </a:pPr>
            <a:r>
              <a:rPr lang="en-US" dirty="0">
                <a:solidFill>
                  <a:schemeClr val="accent5"/>
                </a:solidFill>
              </a:rPr>
              <a:t>layout</a:t>
            </a:r>
            <a:r>
              <a:rPr lang="en-US" dirty="0"/>
              <a:t>, and</a:t>
            </a:r>
          </a:p>
          <a:p>
            <a:pPr lvl="2">
              <a:spcAft>
                <a:spcPts val="0"/>
              </a:spcAft>
            </a:pPr>
            <a:r>
              <a:rPr lang="en-US" dirty="0">
                <a:solidFill>
                  <a:schemeClr val="accent5"/>
                </a:solidFill>
              </a:rPr>
              <a:t>focus</a:t>
            </a:r>
            <a:r>
              <a:rPr lang="en-US" dirty="0"/>
              <a:t>.</a:t>
            </a:r>
          </a:p>
          <a:p>
            <a:pPr lvl="1">
              <a:spcBef>
                <a:spcPts val="1000"/>
              </a:spcBef>
              <a:spcAft>
                <a:spcPts val="0"/>
              </a:spcAft>
            </a:pPr>
            <a:r>
              <a:rPr lang="en-US" dirty="0"/>
              <a:t>It is the 3D analog of </a:t>
            </a:r>
            <a:r>
              <a:rPr lang="en-US" dirty="0" err="1">
                <a:solidFill>
                  <a:schemeClr val="accent2"/>
                </a:solidFill>
                <a:latin typeface="Consolas" panose="020B0609020204030204" pitchFamily="49" charset="0"/>
              </a:rPr>
              <a:t>UIElement</a:t>
            </a:r>
            <a:r>
              <a:rPr lang="en-US" dirty="0"/>
              <a:t>.</a:t>
            </a:r>
          </a:p>
        </p:txBody>
      </p:sp>
    </p:spTree>
    <p:extLst>
      <p:ext uri="{BB962C8B-B14F-4D97-AF65-F5344CB8AC3E}">
        <p14:creationId xmlns:p14="http://schemas.microsoft.com/office/powerpoint/2010/main" val="8803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Document Content Objects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1316792861"/>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pPr marL="0" indent="0">
              <a:buNone/>
            </a:pPr>
            <a:r>
              <a:rPr lang="en-US" dirty="0"/>
              <a:t>Documents can be handled as first-class elements in WPF.</a:t>
            </a:r>
          </a:p>
          <a:p>
            <a:pPr marL="0" indent="0">
              <a:buNone/>
            </a:pPr>
            <a:r>
              <a:rPr lang="en-US" dirty="0"/>
              <a:t>As documents don’t have a visual aspect (dedicated rendering behavior), there is no pair to the </a:t>
            </a:r>
            <a:r>
              <a:rPr lang="en-US" dirty="0">
                <a:solidFill>
                  <a:schemeClr val="accent2"/>
                </a:solidFill>
                <a:latin typeface="Consolas" panose="020B0609020204030204" pitchFamily="49" charset="0"/>
              </a:rPr>
              <a:t>Visual</a:t>
            </a:r>
            <a:r>
              <a:rPr lang="en-US" dirty="0"/>
              <a:t> class for documents. </a:t>
            </a:r>
            <a:r>
              <a:rPr lang="en-US" dirty="0" err="1">
                <a:solidFill>
                  <a:schemeClr val="accent4"/>
                </a:solidFill>
                <a:latin typeface="Consolas" panose="020B0609020204030204" pitchFamily="49" charset="0"/>
              </a:rPr>
              <a:t>ContentElement</a:t>
            </a:r>
            <a:r>
              <a:rPr lang="en-US" dirty="0" err="1"/>
              <a:t>s</a:t>
            </a:r>
            <a:r>
              <a:rPr lang="en-US" dirty="0"/>
              <a:t> are often hosted in classes derived from </a:t>
            </a:r>
            <a:r>
              <a:rPr lang="en-US" dirty="0">
                <a:solidFill>
                  <a:schemeClr val="accent1"/>
                </a:solidFill>
                <a:latin typeface="Consolas" panose="020B0609020204030204" pitchFamily="49" charset="0"/>
              </a:rPr>
              <a:t>Visual</a:t>
            </a:r>
            <a:r>
              <a:rPr lang="en-US" dirty="0"/>
              <a:t> (often multiple </a:t>
            </a:r>
            <a:r>
              <a:rPr lang="en-US" dirty="0">
                <a:solidFill>
                  <a:schemeClr val="accent1"/>
                </a:solidFill>
                <a:latin typeface="Consolas" panose="020B0609020204030204" pitchFamily="49" charset="0"/>
              </a:rPr>
              <a:t>Visual</a:t>
            </a:r>
            <a:r>
              <a:rPr lang="en-US" dirty="0"/>
              <a:t>s) to render properly (think of lines, columns, pages).</a:t>
            </a:r>
          </a:p>
        </p:txBody>
      </p:sp>
    </p:spTree>
    <p:extLst>
      <p:ext uri="{BB962C8B-B14F-4D97-AF65-F5344CB8AC3E}">
        <p14:creationId xmlns:p14="http://schemas.microsoft.com/office/powerpoint/2010/main" val="262690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Contents at a Glance: The What</a:t>
            </a:r>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a:bodyPr>
          <a:lstStyle/>
          <a:p>
            <a:pPr marL="342900" indent="-342900">
              <a:buFont typeface="+mj-lt"/>
              <a:buAutoNum type="arabicPeriod"/>
            </a:pPr>
            <a:r>
              <a:rPr lang="en-US" sz="2000" dirty="0">
                <a:solidFill>
                  <a:schemeClr val="bg1">
                    <a:lumMod val="65000"/>
                    <a:lumOff val="35000"/>
                  </a:schemeClr>
                </a:solidFill>
              </a:rPr>
              <a:t>Introduction to XAML</a:t>
            </a:r>
          </a:p>
          <a:p>
            <a:pPr marL="342900" indent="-342900">
              <a:buFont typeface="+mj-lt"/>
              <a:buAutoNum type="arabicPeriod"/>
            </a:pPr>
            <a:r>
              <a:rPr lang="en-US" sz="2000" dirty="0">
                <a:solidFill>
                  <a:schemeClr val="accent1"/>
                </a:solidFill>
              </a:rPr>
              <a:t>Introduction to WPF</a:t>
            </a:r>
          </a:p>
          <a:p>
            <a:pPr marL="342900" indent="-342900">
              <a:buFont typeface="+mj-lt"/>
              <a:buAutoNum type="arabicPeriod"/>
            </a:pPr>
            <a:r>
              <a:rPr lang="en-US" sz="2000" dirty="0"/>
              <a:t>Controls</a:t>
            </a:r>
          </a:p>
          <a:p>
            <a:pPr marL="342900" indent="-342900">
              <a:buFont typeface="+mj-lt"/>
              <a:buAutoNum type="arabicPeriod"/>
            </a:pPr>
            <a:r>
              <a:rPr lang="en-US" sz="2000" dirty="0"/>
              <a:t>Events, Input, Windowing</a:t>
            </a:r>
          </a:p>
          <a:p>
            <a:pPr marL="342900" indent="-342900">
              <a:buFont typeface="+mj-lt"/>
              <a:buAutoNum type="arabicPeriod"/>
            </a:pPr>
            <a:r>
              <a:rPr lang="en-US" sz="2000" dirty="0"/>
              <a:t>Introduction to MVVM</a:t>
            </a:r>
          </a:p>
          <a:p>
            <a:pPr marL="342900" indent="-342900">
              <a:buFont typeface="+mj-lt"/>
              <a:buAutoNum type="arabicPeriod"/>
            </a:pPr>
            <a:r>
              <a:rPr lang="en-US" sz="2000" dirty="0"/>
              <a:t>Introduction to Software Architecture</a:t>
            </a:r>
          </a:p>
          <a:p>
            <a:pPr marL="342900" indent="-342900">
              <a:buFont typeface="+mj-lt"/>
              <a:buAutoNum type="arabicPeriod"/>
            </a:pPr>
            <a:r>
              <a:rPr lang="en-US" sz="2000" dirty="0"/>
              <a:t>Advanced MVVM</a:t>
            </a:r>
          </a:p>
          <a:p>
            <a:pPr marL="342900" indent="-342900">
              <a:buFont typeface="+mj-lt"/>
              <a:buAutoNum type="arabicPeriod"/>
            </a:pPr>
            <a:r>
              <a:rPr lang="en-US" sz="2000" dirty="0"/>
              <a:t>User Interaction and Multithreading</a:t>
            </a:r>
          </a:p>
          <a:p>
            <a:pPr marL="342900" indent="-342900">
              <a:buFont typeface="+mj-lt"/>
              <a:buAutoNum type="arabicPeriod"/>
            </a:pPr>
            <a:r>
              <a:rPr lang="en-US" sz="2000" dirty="0"/>
              <a:t>Resources and Styles</a:t>
            </a:r>
          </a:p>
          <a:p>
            <a:pPr marL="342900" indent="-342900">
              <a:buFont typeface="+mj-lt"/>
              <a:buAutoNum type="arabicPeriod"/>
            </a:pPr>
            <a:r>
              <a:rPr lang="en-US" sz="2000" dirty="0"/>
              <a:t>Introduction to Composite Application Development</a:t>
            </a:r>
          </a:p>
          <a:p>
            <a:pPr marL="342900" indent="-342900">
              <a:buFont typeface="+mj-lt"/>
              <a:buAutoNum type="arabicPeriod"/>
            </a:pPr>
            <a:r>
              <a:rPr lang="en-US" sz="2000" dirty="0"/>
              <a:t>Composite Application Development</a:t>
            </a:r>
          </a:p>
          <a:p>
            <a:pPr marL="342900" indent="-342900">
              <a:buFont typeface="+mj-lt"/>
              <a:buAutoNum type="arabicPeriod"/>
            </a:pPr>
            <a:r>
              <a:rPr lang="en-US" sz="2000" dirty="0"/>
              <a:t>Advanced Styling and Integration with Windows</a:t>
            </a:r>
          </a:p>
          <a:p>
            <a:pPr marL="342900" indent="-342900">
              <a:buFont typeface="+mj-lt"/>
              <a:buAutoNum type="arabicPeriod"/>
            </a:pPr>
            <a:r>
              <a:rPr lang="en-US" sz="2000" dirty="0"/>
              <a:t>Testing and Debugging WPF Applications</a:t>
            </a:r>
          </a:p>
          <a:p>
            <a:pPr marL="342900" indent="-342900">
              <a:buFont typeface="+mj-lt"/>
              <a:buAutoNum type="arabicPeriod"/>
            </a:pPr>
            <a:r>
              <a:rPr lang="en-US" sz="2000" dirty="0"/>
              <a:t>Monadic Operations</a:t>
            </a:r>
          </a:p>
        </p:txBody>
      </p:sp>
    </p:spTree>
    <p:extLst>
      <p:ext uri="{BB962C8B-B14F-4D97-AF65-F5344CB8AC3E}">
        <p14:creationId xmlns:p14="http://schemas.microsoft.com/office/powerpoint/2010/main" val="2913239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normAutofit fontScale="90000"/>
          </a:bodyPr>
          <a:lstStyle/>
          <a:p>
            <a:r>
              <a:rPr lang="en-US" dirty="0"/>
              <a:t>Document Content Objects:</a:t>
            </a:r>
            <a:br>
              <a:rPr lang="en-US" dirty="0"/>
            </a:br>
            <a:r>
              <a:rPr lang="en-US" dirty="0" err="1"/>
              <a:t>ContentElement</a:t>
            </a:r>
            <a:r>
              <a:rPr lang="en-US" dirty="0"/>
              <a:t> &amp; </a:t>
            </a:r>
            <a:br>
              <a:rPr lang="en-US" dirty="0"/>
            </a:br>
            <a:r>
              <a:rPr lang="en-US" dirty="0" err="1"/>
              <a:t>FrameworkContentElement</a:t>
            </a:r>
            <a:endParaRPr lang="en-US" dirty="0"/>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a:bodyPr>
          <a:lstStyle/>
          <a:p>
            <a:r>
              <a:rPr lang="en-US" dirty="0" err="1">
                <a:solidFill>
                  <a:schemeClr val="accent4"/>
                </a:solidFill>
                <a:latin typeface="Consolas" panose="020B0609020204030204" pitchFamily="49" charset="0"/>
              </a:rPr>
              <a:t>ContentElement</a:t>
            </a:r>
            <a:r>
              <a:rPr lang="en-US" dirty="0"/>
              <a:t> is the base class for </a:t>
            </a:r>
            <a:r>
              <a:rPr lang="en-US" dirty="0">
                <a:solidFill>
                  <a:schemeClr val="accent5"/>
                </a:solidFill>
              </a:rPr>
              <a:t>document-related pieces of content, that don’t have rendering behavior</a:t>
            </a:r>
            <a:r>
              <a:rPr lang="en-US" dirty="0"/>
              <a:t>.</a:t>
            </a:r>
          </a:p>
          <a:p>
            <a:pPr lvl="1"/>
            <a:r>
              <a:rPr lang="en-US" dirty="0"/>
              <a:t>It’s the document-related analog of </a:t>
            </a:r>
            <a:r>
              <a:rPr lang="en-US" dirty="0" err="1">
                <a:solidFill>
                  <a:schemeClr val="accent2"/>
                </a:solidFill>
                <a:latin typeface="Consolas" panose="020B0609020204030204" pitchFamily="49" charset="0"/>
              </a:rPr>
              <a:t>UIElement</a:t>
            </a:r>
            <a:r>
              <a:rPr lang="en-US" dirty="0"/>
              <a:t>.</a:t>
            </a:r>
          </a:p>
          <a:p>
            <a:r>
              <a:rPr lang="en-US" dirty="0" err="1">
                <a:solidFill>
                  <a:schemeClr val="accent4"/>
                </a:solidFill>
                <a:latin typeface="Consolas" panose="020B0609020204030204" pitchFamily="49" charset="0"/>
              </a:rPr>
              <a:t>FrameworkContentElement</a:t>
            </a:r>
            <a:r>
              <a:rPr lang="en-US" dirty="0"/>
              <a:t> is the base class for </a:t>
            </a:r>
            <a:r>
              <a:rPr lang="en-US" dirty="0">
                <a:solidFill>
                  <a:schemeClr val="accent5"/>
                </a:solidFill>
              </a:rPr>
              <a:t>document-related pieces of content that don’t have rendering behavior, but support data binding</a:t>
            </a:r>
            <a:r>
              <a:rPr lang="en-US" dirty="0"/>
              <a:t>.</a:t>
            </a:r>
          </a:p>
        </p:txBody>
      </p:sp>
    </p:spTree>
    <p:extLst>
      <p:ext uri="{BB962C8B-B14F-4D97-AF65-F5344CB8AC3E}">
        <p14:creationId xmlns:p14="http://schemas.microsoft.com/office/powerpoint/2010/main" val="217780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The Logical and the Visual Trees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012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accent1"/>
                </a:solidFill>
                <a:effectLst/>
              </a:rPr>
              <a:t>The Logical and the Visual Trees</a:t>
            </a:r>
            <a:endParaRPr lang="hu-HU" sz="2200" b="0" i="0" dirty="0">
              <a:solidFill>
                <a:schemeClr val="accent1"/>
              </a:solidFill>
              <a:effectLst/>
            </a:endParaRPr>
          </a:p>
          <a:p>
            <a:pPr marL="457200" indent="-457200">
              <a:buFont typeface="+mj-lt"/>
              <a:buAutoNum type="arabicPeriod"/>
            </a:pPr>
            <a:r>
              <a:rPr lang="en-US" sz="2200" b="0" i="0" dirty="0">
                <a:effectLst/>
              </a:rPr>
              <a:t>Dependency Properties</a:t>
            </a:r>
            <a:endParaRPr lang="hu-HU" sz="2200" b="0" i="0" dirty="0">
              <a:effectLst/>
            </a:endParaRPr>
          </a:p>
          <a:p>
            <a:pPr marL="457200" indent="-457200">
              <a:buFont typeface="+mj-lt"/>
              <a:buAutoNum type="arabicPeriod"/>
            </a:pPr>
            <a:r>
              <a:rPr lang="en-US" sz="2200" b="0" i="0" dirty="0">
                <a:effectLst/>
              </a:rPr>
              <a:t>Attached Properties</a:t>
            </a:r>
            <a:endParaRPr lang="hu-HU" sz="2200" b="0" i="0" dirty="0">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p>
          <a:p>
            <a:pPr lvl="2"/>
            <a:r>
              <a:rPr lang="en-US" sz="1800" b="0" i="0" dirty="0">
                <a:effectLst/>
                <a:latin typeface="Consolas" panose="020B0609020204030204" pitchFamily="49" charset="0"/>
              </a:rPr>
              <a:t>Visibility</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345620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p:txBody>
          <a:bodyPr/>
          <a:lstStyle/>
          <a:p>
            <a:r>
              <a:rPr lang="en-US" dirty="0"/>
              <a:t>The Logical Tree</a:t>
            </a:r>
          </a:p>
        </p:txBody>
      </p:sp>
      <p:graphicFrame>
        <p:nvGraphicFramePr>
          <p:cNvPr id="5" name="Content Placeholder 2">
            <a:extLst>
              <a:ext uri="{FF2B5EF4-FFF2-40B4-BE49-F238E27FC236}">
                <a16:creationId xmlns:a16="http://schemas.microsoft.com/office/drawing/2014/main" id="{0DE557D0-DA51-409C-DADA-A38345FA39F6}"/>
              </a:ext>
            </a:extLst>
          </p:cNvPr>
          <p:cNvGraphicFramePr>
            <a:graphicFrameLocks noGrp="1"/>
          </p:cNvGraphicFramePr>
          <p:nvPr>
            <p:ph idx="1"/>
            <p:extLst>
              <p:ext uri="{D42A27DB-BD31-4B8C-83A1-F6EECF244321}">
                <p14:modId xmlns:p14="http://schemas.microsoft.com/office/powerpoint/2010/main" val="3714580285"/>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421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p:txBody>
          <a:bodyPr/>
          <a:lstStyle/>
          <a:p>
            <a:r>
              <a:rPr lang="en-US" dirty="0"/>
              <a:t>The Visual Tree</a:t>
            </a:r>
          </a:p>
        </p:txBody>
      </p:sp>
      <p:graphicFrame>
        <p:nvGraphicFramePr>
          <p:cNvPr id="5" name="Content Placeholder 2">
            <a:extLst>
              <a:ext uri="{FF2B5EF4-FFF2-40B4-BE49-F238E27FC236}">
                <a16:creationId xmlns:a16="http://schemas.microsoft.com/office/drawing/2014/main" id="{1702A898-E981-A98C-4BEE-24D56A56FD83}"/>
              </a:ext>
            </a:extLst>
          </p:cNvPr>
          <p:cNvGraphicFramePr>
            <a:graphicFrameLocks noGrp="1"/>
          </p:cNvGraphicFramePr>
          <p:nvPr>
            <p:ph idx="1"/>
            <p:extLst>
              <p:ext uri="{D42A27DB-BD31-4B8C-83A1-F6EECF244321}">
                <p14:modId xmlns:p14="http://schemas.microsoft.com/office/powerpoint/2010/main" val="619126902"/>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872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a:xfrm>
            <a:off x="5941228" y="1151677"/>
            <a:ext cx="5218897" cy="4554647"/>
          </a:xfrm>
        </p:spPr>
        <p:txBody>
          <a:bodyPr anchor="ctr">
            <a:normAutofit/>
          </a:bodyPr>
          <a:lstStyle/>
          <a:p>
            <a:r>
              <a:rPr lang="en-US" sz="4800" dirty="0"/>
              <a:t>Exercise:</a:t>
            </a:r>
            <a:br>
              <a:rPr lang="en-US" sz="4800" dirty="0"/>
            </a:br>
            <a:r>
              <a:rPr lang="en-US" sz="4800" dirty="0"/>
              <a:t>Traversing the Visual and the Logical Tree</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1C50D51-1441-D767-1B5C-3A366FBD2736}"/>
              </a:ext>
            </a:extLst>
          </p:cNvPr>
          <p:cNvSpPr>
            <a:spLocks noGrp="1"/>
          </p:cNvSpPr>
          <p:nvPr>
            <p:ph idx="1"/>
          </p:nvPr>
        </p:nvSpPr>
        <p:spPr>
          <a:xfrm>
            <a:off x="685802" y="1151677"/>
            <a:ext cx="3968492" cy="4718897"/>
          </a:xfrm>
        </p:spPr>
        <p:txBody>
          <a:bodyPr anchor="ctr">
            <a:normAutofit/>
          </a:bodyPr>
          <a:lstStyle/>
          <a:p>
            <a:pPr marL="0" indent="0">
              <a:buNone/>
            </a:pPr>
            <a:r>
              <a:rPr lang="en-US" dirty="0"/>
              <a:t>Download the </a:t>
            </a:r>
            <a:r>
              <a:rPr lang="en-US" dirty="0" err="1">
                <a:solidFill>
                  <a:schemeClr val="accent6"/>
                </a:solidFill>
                <a:latin typeface="Consolas" panose="020B0609020204030204" pitchFamily="49" charset="0"/>
              </a:rPr>
              <a:t>SimpleWpfWindowDemo</a:t>
            </a:r>
            <a:r>
              <a:rPr lang="en-US" dirty="0"/>
              <a:t> solution from GitHub.</a:t>
            </a:r>
          </a:p>
          <a:p>
            <a:r>
              <a:rPr lang="en-US" dirty="0"/>
              <a:t>Try to traverse the visual tree using the </a:t>
            </a:r>
            <a:r>
              <a:rPr lang="en-US" dirty="0" err="1">
                <a:latin typeface="Consolas" panose="020B0609020204030204" pitchFamily="49" charset="0"/>
              </a:rPr>
              <a:t>VisualParent</a:t>
            </a:r>
            <a:r>
              <a:rPr lang="en-US" dirty="0"/>
              <a:t>, and </a:t>
            </a:r>
            <a:r>
              <a:rPr lang="en-US" dirty="0" err="1">
                <a:latin typeface="Consolas" panose="020B0609020204030204" pitchFamily="49" charset="0"/>
              </a:rPr>
              <a:t>VisualChildrenCount</a:t>
            </a:r>
            <a:r>
              <a:rPr lang="en-US" dirty="0"/>
              <a:t> properties and the </a:t>
            </a:r>
            <a:r>
              <a:rPr lang="en-US" dirty="0" err="1">
                <a:latin typeface="Consolas" panose="020B0609020204030204" pitchFamily="49" charset="0"/>
              </a:rPr>
              <a:t>GetVisualChild</a:t>
            </a:r>
            <a:r>
              <a:rPr lang="en-US" dirty="0">
                <a:latin typeface="Consolas" panose="020B0609020204030204" pitchFamily="49" charset="0"/>
              </a:rPr>
              <a:t>()</a:t>
            </a:r>
            <a:r>
              <a:rPr lang="en-US" dirty="0"/>
              <a:t> methods of the </a:t>
            </a:r>
            <a:r>
              <a:rPr lang="en-US" dirty="0">
                <a:latin typeface="Consolas" panose="020B0609020204030204" pitchFamily="49" charset="0"/>
              </a:rPr>
              <a:t>Visual</a:t>
            </a:r>
            <a:r>
              <a:rPr lang="en-US" dirty="0"/>
              <a:t> base class.</a:t>
            </a:r>
          </a:p>
          <a:p>
            <a:r>
              <a:rPr lang="en-US" dirty="0"/>
              <a:t>Try to traverse the logical tree using the </a:t>
            </a:r>
            <a:r>
              <a:rPr lang="en-US" dirty="0">
                <a:latin typeface="Consolas" panose="020B0609020204030204" pitchFamily="49" charset="0"/>
              </a:rPr>
              <a:t>Parent</a:t>
            </a:r>
            <a:r>
              <a:rPr lang="en-US" dirty="0"/>
              <a:t> and the </a:t>
            </a:r>
            <a:r>
              <a:rPr lang="en-US" dirty="0" err="1">
                <a:latin typeface="Consolas" panose="020B0609020204030204" pitchFamily="49" charset="0"/>
              </a:rPr>
              <a:t>LogicalChildren</a:t>
            </a:r>
            <a:r>
              <a:rPr lang="en-US" dirty="0"/>
              <a:t> properties (usually exposed publicly as a </a:t>
            </a:r>
            <a:r>
              <a:rPr lang="en-US" dirty="0">
                <a:latin typeface="Consolas" panose="020B0609020204030204" pitchFamily="49" charset="0"/>
              </a:rPr>
              <a:t>Content</a:t>
            </a:r>
            <a:r>
              <a:rPr lang="en-US" dirty="0"/>
              <a:t> or a </a:t>
            </a:r>
            <a:r>
              <a:rPr lang="en-US" dirty="0">
                <a:latin typeface="Consolas" panose="020B0609020204030204" pitchFamily="49" charset="0"/>
              </a:rPr>
              <a:t>Children</a:t>
            </a:r>
            <a:r>
              <a:rPr lang="en-US" dirty="0"/>
              <a:t> property) of the </a:t>
            </a:r>
            <a:r>
              <a:rPr lang="en-US" dirty="0" err="1">
                <a:latin typeface="Consolas" panose="020B0609020204030204" pitchFamily="49" charset="0"/>
              </a:rPr>
              <a:t>FrameworkElement</a:t>
            </a:r>
            <a:r>
              <a:rPr lang="en-US" dirty="0"/>
              <a:t> base class.</a:t>
            </a:r>
          </a:p>
        </p:txBody>
      </p:sp>
    </p:spTree>
    <p:extLst>
      <p:ext uri="{BB962C8B-B14F-4D97-AF65-F5344CB8AC3E}">
        <p14:creationId xmlns:p14="http://schemas.microsoft.com/office/powerpoint/2010/main" val="67485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p:txBody>
          <a:bodyPr/>
          <a:lstStyle/>
          <a:p>
            <a:r>
              <a:rPr lang="en-US" dirty="0"/>
              <a:t>The Tree Helpers</a:t>
            </a:r>
          </a:p>
        </p:txBody>
      </p:sp>
      <p:sp>
        <p:nvSpPr>
          <p:cNvPr id="3" name="Content Placeholder 2">
            <a:extLst>
              <a:ext uri="{FF2B5EF4-FFF2-40B4-BE49-F238E27FC236}">
                <a16:creationId xmlns:a16="http://schemas.microsoft.com/office/drawing/2014/main" id="{21C50D51-1441-D767-1B5C-3A366FBD2736}"/>
              </a:ext>
            </a:extLst>
          </p:cNvPr>
          <p:cNvSpPr>
            <a:spLocks noGrp="1"/>
          </p:cNvSpPr>
          <p:nvPr>
            <p:ph idx="1"/>
          </p:nvPr>
        </p:nvSpPr>
        <p:spPr/>
        <p:txBody>
          <a:bodyPr/>
          <a:lstStyle/>
          <a:p>
            <a:pPr marL="0" indent="0">
              <a:buNone/>
            </a:pPr>
            <a:r>
              <a:rPr lang="en-US" dirty="0"/>
              <a:t>WPF includes helper classes for traversing and manipulating both the logical and the visual trees (</a:t>
            </a:r>
            <a:r>
              <a:rPr lang="en-US" dirty="0" err="1">
                <a:latin typeface="Consolas" panose="020B0609020204030204" pitchFamily="49" charset="0"/>
              </a:rPr>
              <a:t>LogicalTreeHelper</a:t>
            </a:r>
            <a:r>
              <a:rPr lang="en-US" dirty="0"/>
              <a:t> and </a:t>
            </a:r>
            <a:r>
              <a:rPr lang="en-US" dirty="0" err="1">
                <a:latin typeface="Consolas" panose="020B0609020204030204" pitchFamily="49" charset="0"/>
              </a:rPr>
              <a:t>VisualTreeHelper</a:t>
            </a:r>
            <a:r>
              <a:rPr lang="en-US" dirty="0"/>
              <a:t>, respectively).</a:t>
            </a:r>
          </a:p>
        </p:txBody>
      </p:sp>
    </p:spTree>
    <p:extLst>
      <p:ext uri="{BB962C8B-B14F-4D97-AF65-F5344CB8AC3E}">
        <p14:creationId xmlns:p14="http://schemas.microsoft.com/office/powerpoint/2010/main" val="3581698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C6A8438-2275-9494-E33B-58B7CBB4C73D}"/>
              </a:ext>
            </a:extLst>
          </p:cNvPr>
          <p:cNvSpPr>
            <a:spLocks noGrp="1"/>
          </p:cNvSpPr>
          <p:nvPr>
            <p:ph type="title"/>
          </p:nvPr>
        </p:nvSpPr>
        <p:spPr>
          <a:xfrm>
            <a:off x="5941228" y="1151677"/>
            <a:ext cx="5218897" cy="4554647"/>
          </a:xfrm>
        </p:spPr>
        <p:txBody>
          <a:bodyPr anchor="ctr">
            <a:normAutofit/>
          </a:bodyPr>
          <a:lstStyle/>
          <a:p>
            <a:r>
              <a:rPr lang="en-US" sz="4800" dirty="0"/>
              <a:t>Exercise:</a:t>
            </a:r>
            <a:br>
              <a:rPr lang="en-US" sz="4800" dirty="0"/>
            </a:br>
            <a:r>
              <a:rPr lang="en-US" sz="4800" dirty="0"/>
              <a:t>Using the Tree Helpers</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1C50D51-1441-D767-1B5C-3A366FBD2736}"/>
              </a:ext>
            </a:extLst>
          </p:cNvPr>
          <p:cNvSpPr>
            <a:spLocks noGrp="1"/>
          </p:cNvSpPr>
          <p:nvPr>
            <p:ph idx="1"/>
          </p:nvPr>
        </p:nvSpPr>
        <p:spPr>
          <a:xfrm>
            <a:off x="685802" y="1151677"/>
            <a:ext cx="3968492" cy="4718897"/>
          </a:xfrm>
        </p:spPr>
        <p:txBody>
          <a:bodyPr anchor="ctr">
            <a:normAutofit/>
          </a:bodyPr>
          <a:lstStyle/>
          <a:p>
            <a:pPr marL="0" indent="0">
              <a:buNone/>
            </a:pPr>
            <a:r>
              <a:rPr lang="en-US" dirty="0"/>
              <a:t>Download the </a:t>
            </a:r>
            <a:r>
              <a:rPr lang="en-US" dirty="0" err="1">
                <a:solidFill>
                  <a:schemeClr val="accent6"/>
                </a:solidFill>
                <a:latin typeface="Consolas" panose="020B0609020204030204" pitchFamily="49" charset="0"/>
              </a:rPr>
              <a:t>SimpleWpfWindowDemo</a:t>
            </a:r>
            <a:r>
              <a:rPr lang="en-US" dirty="0"/>
              <a:t> solution from GitHub. Use the </a:t>
            </a:r>
            <a:r>
              <a:rPr lang="en-US" dirty="0" err="1">
                <a:latin typeface="Consolas" panose="020B0609020204030204" pitchFamily="49" charset="0"/>
              </a:rPr>
              <a:t>LogicalTreeHelper</a:t>
            </a:r>
            <a:r>
              <a:rPr lang="en-US" dirty="0"/>
              <a:t> and the  </a:t>
            </a:r>
            <a:r>
              <a:rPr lang="en-US" dirty="0" err="1">
                <a:latin typeface="Consolas" panose="020B0609020204030204" pitchFamily="49" charset="0"/>
              </a:rPr>
              <a:t>VisualTreeHelper</a:t>
            </a:r>
            <a:r>
              <a:rPr lang="en-US" dirty="0"/>
              <a:t> to print the logical and the visual tree to the console!</a:t>
            </a:r>
          </a:p>
          <a:p>
            <a:r>
              <a:rPr lang="en-US" dirty="0"/>
              <a:t>Try to call both display methods from the constructor of the </a:t>
            </a:r>
            <a:r>
              <a:rPr lang="en-US" dirty="0">
                <a:latin typeface="Consolas" panose="020B0609020204030204" pitchFamily="49" charset="0"/>
              </a:rPr>
              <a:t>Window</a:t>
            </a:r>
            <a:r>
              <a:rPr lang="en-US" dirty="0"/>
              <a:t>!</a:t>
            </a:r>
          </a:p>
          <a:p>
            <a:r>
              <a:rPr lang="en-US" dirty="0"/>
              <a:t>Try to call both display methods from the </a:t>
            </a:r>
            <a:r>
              <a:rPr lang="en-US" dirty="0" err="1">
                <a:latin typeface="Consolas" panose="020B0609020204030204" pitchFamily="49" charset="0"/>
              </a:rPr>
              <a:t>OnContentRendered</a:t>
            </a:r>
            <a:r>
              <a:rPr lang="en-US" dirty="0"/>
              <a:t> event handler!</a:t>
            </a:r>
          </a:p>
        </p:txBody>
      </p:sp>
    </p:spTree>
    <p:extLst>
      <p:ext uri="{BB962C8B-B14F-4D97-AF65-F5344CB8AC3E}">
        <p14:creationId xmlns:p14="http://schemas.microsoft.com/office/powerpoint/2010/main" val="2131054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1475-B7A2-E08F-A0F2-84686B3A1A16}"/>
              </a:ext>
            </a:extLst>
          </p:cNvPr>
          <p:cNvSpPr>
            <a:spLocks noGrp="1"/>
          </p:cNvSpPr>
          <p:nvPr>
            <p:ph type="title"/>
          </p:nvPr>
        </p:nvSpPr>
        <p:spPr/>
        <p:txBody>
          <a:bodyPr/>
          <a:lstStyle/>
          <a:p>
            <a:r>
              <a:rPr lang="en-US" dirty="0"/>
              <a:t>Demo: The WPF Visualizer, The Tree Windows, and Snoop</a:t>
            </a:r>
          </a:p>
        </p:txBody>
      </p:sp>
      <p:sp>
        <p:nvSpPr>
          <p:cNvPr id="3" name="Content Placeholder 2">
            <a:extLst>
              <a:ext uri="{FF2B5EF4-FFF2-40B4-BE49-F238E27FC236}">
                <a16:creationId xmlns:a16="http://schemas.microsoft.com/office/drawing/2014/main" id="{1776931A-9E1A-3F90-4B6B-CACDBAFC445C}"/>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3770372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Dependency Properties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19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230-A4C6-561B-9E5A-71041C87F44C}"/>
              </a:ext>
            </a:extLst>
          </p:cNvPr>
          <p:cNvSpPr>
            <a:spLocks noGrp="1"/>
          </p:cNvSpPr>
          <p:nvPr>
            <p:ph type="ctrTitle"/>
          </p:nvPr>
        </p:nvSpPr>
        <p:spPr/>
        <p:txBody>
          <a:bodyPr/>
          <a:lstStyle/>
          <a:p>
            <a:r>
              <a:rPr lang="en-US" dirty="0"/>
              <a:t>Modular Application Development in C#</a:t>
            </a:r>
          </a:p>
        </p:txBody>
      </p:sp>
      <p:sp>
        <p:nvSpPr>
          <p:cNvPr id="3" name="Subtitle 2">
            <a:extLst>
              <a:ext uri="{FF2B5EF4-FFF2-40B4-BE49-F238E27FC236}">
                <a16:creationId xmlns:a16="http://schemas.microsoft.com/office/drawing/2014/main" id="{7E42E68B-EA75-26DE-9782-FB1E73286F08}"/>
              </a:ext>
            </a:extLst>
          </p:cNvPr>
          <p:cNvSpPr>
            <a:spLocks noGrp="1"/>
          </p:cNvSpPr>
          <p:nvPr>
            <p:ph type="subTitle" idx="1"/>
          </p:nvPr>
        </p:nvSpPr>
        <p:spPr/>
        <p:txBody>
          <a:bodyPr/>
          <a:lstStyle/>
          <a:p>
            <a:r>
              <a:rPr lang="hu-HU" dirty="0"/>
              <a:t>I</a:t>
            </a:r>
            <a:r>
              <a:rPr lang="en-US" dirty="0"/>
              <a:t>I.: </a:t>
            </a:r>
            <a:r>
              <a:rPr lang="hu-HU" dirty="0"/>
              <a:t>WPF</a:t>
            </a:r>
            <a:endParaRPr lang="en-US" dirty="0"/>
          </a:p>
        </p:txBody>
      </p:sp>
    </p:spTree>
    <p:extLst>
      <p:ext uri="{BB962C8B-B14F-4D97-AF65-F5344CB8AC3E}">
        <p14:creationId xmlns:p14="http://schemas.microsoft.com/office/powerpoint/2010/main" val="411865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accent1"/>
                </a:solidFill>
                <a:effectLst/>
              </a:rPr>
              <a:t>Dependency Properties</a:t>
            </a:r>
            <a:endParaRPr lang="hu-HU" sz="2200" b="0" i="0" dirty="0">
              <a:solidFill>
                <a:schemeClr val="accent1"/>
              </a:solidFill>
              <a:effectLst/>
            </a:endParaRPr>
          </a:p>
          <a:p>
            <a:pPr marL="457200" indent="-457200">
              <a:buFont typeface="+mj-lt"/>
              <a:buAutoNum type="arabicPeriod"/>
            </a:pPr>
            <a:r>
              <a:rPr lang="en-US" sz="2200" b="0" i="0" dirty="0">
                <a:effectLst/>
              </a:rPr>
              <a:t>Attached Properties</a:t>
            </a:r>
            <a:endParaRPr lang="hu-HU" sz="2200" b="0" i="0" dirty="0">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p>
          <a:p>
            <a:pPr lvl="2"/>
            <a:r>
              <a:rPr lang="en-US" sz="1800" b="0" i="0" dirty="0">
                <a:effectLst/>
                <a:latin typeface="Consolas" panose="020B0609020204030204" pitchFamily="49" charset="0"/>
              </a:rPr>
              <a:t>Visibility</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82043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a:t>Dependency Properties: Introduction</a:t>
            </a:r>
          </a:p>
        </p:txBody>
      </p:sp>
      <p:graphicFrame>
        <p:nvGraphicFramePr>
          <p:cNvPr id="5" name="Content Placeholder 2">
            <a:extLst>
              <a:ext uri="{FF2B5EF4-FFF2-40B4-BE49-F238E27FC236}">
                <a16:creationId xmlns:a16="http://schemas.microsoft.com/office/drawing/2014/main" id="{F36EEE5F-8087-2820-6C1D-9EAB5A2477D9}"/>
              </a:ext>
            </a:extLst>
          </p:cNvPr>
          <p:cNvGraphicFramePr>
            <a:graphicFrameLocks noGrp="1"/>
          </p:cNvGraphicFramePr>
          <p:nvPr>
            <p:ph idx="1"/>
            <p:extLst>
              <p:ext uri="{D42A27DB-BD31-4B8C-83A1-F6EECF244321}">
                <p14:modId xmlns:p14="http://schemas.microsoft.com/office/powerpoint/2010/main" val="221999164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529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a:t>Dependency Properties: Implementation</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idx="1"/>
          </p:nvPr>
        </p:nvSpPr>
        <p:spPr/>
        <p:txBody>
          <a:bodyPr/>
          <a:lstStyle/>
          <a:p>
            <a:r>
              <a:rPr lang="en-US" dirty="0"/>
              <a:t>Dependency properties are based on standard </a:t>
            </a:r>
            <a:r>
              <a:rPr lang="en-US" dirty="0" err="1"/>
              <a:t>.net</a:t>
            </a:r>
            <a:r>
              <a:rPr lang="en-US" dirty="0"/>
              <a:t> properties</a:t>
            </a:r>
          </a:p>
          <a:p>
            <a:r>
              <a:rPr lang="en-US" dirty="0"/>
              <a:t>The additional infrastructure is part of the WPF APIs, dependency properties are not language-level concepts</a:t>
            </a:r>
          </a:p>
          <a:p>
            <a:r>
              <a:rPr lang="en-US" dirty="0"/>
              <a:t>Dependency properties are implemented by the </a:t>
            </a:r>
            <a:r>
              <a:rPr lang="en-US" dirty="0" err="1">
                <a:solidFill>
                  <a:schemeClr val="accent1"/>
                </a:solidFill>
                <a:latin typeface="Consolas" panose="020B0609020204030204" pitchFamily="49" charset="0"/>
              </a:rPr>
              <a:t>DependencyProperty</a:t>
            </a:r>
            <a:r>
              <a:rPr lang="en-US" dirty="0"/>
              <a:t> class</a:t>
            </a:r>
          </a:p>
          <a:p>
            <a:r>
              <a:rPr lang="en-US" dirty="0">
                <a:solidFill>
                  <a:schemeClr val="accent5"/>
                </a:solidFill>
              </a:rPr>
              <a:t>Dependency properties can only be added to classes that derive from </a:t>
            </a:r>
            <a:r>
              <a:rPr lang="en-US" dirty="0" err="1">
                <a:solidFill>
                  <a:schemeClr val="accent5"/>
                </a:solidFill>
                <a:latin typeface="Consolas" panose="020B0609020204030204" pitchFamily="49" charset="0"/>
              </a:rPr>
              <a:t>DependencyObject</a:t>
            </a:r>
            <a:r>
              <a:rPr lang="en-US" dirty="0">
                <a:solidFill>
                  <a:schemeClr val="accent5"/>
                </a:solidFill>
              </a:rPr>
              <a:t>.</a:t>
            </a:r>
          </a:p>
          <a:p>
            <a:r>
              <a:rPr lang="en-US" dirty="0">
                <a:solidFill>
                  <a:schemeClr val="accent5"/>
                </a:solidFill>
              </a:rPr>
              <a:t>Dependency properties are added to the class by…</a:t>
            </a:r>
          </a:p>
          <a:p>
            <a:pPr lvl="1"/>
            <a:r>
              <a:rPr lang="en-US" dirty="0">
                <a:solidFill>
                  <a:schemeClr val="accent5"/>
                </a:solidFill>
              </a:rPr>
              <a:t>… creating a </a:t>
            </a:r>
            <a:r>
              <a:rPr lang="en-US" dirty="0">
                <a:solidFill>
                  <a:schemeClr val="accent5"/>
                </a:solidFill>
                <a:latin typeface="Consolas" panose="020B0609020204030204" pitchFamily="49" charset="0"/>
              </a:rPr>
              <a:t>public </a:t>
            </a:r>
            <a:r>
              <a:rPr lang="en-US" i="1" dirty="0">
                <a:solidFill>
                  <a:schemeClr val="accent5"/>
                </a:solidFill>
                <a:latin typeface="Consolas" panose="020B0609020204030204" pitchFamily="49" charset="0"/>
              </a:rPr>
              <a:t>static</a:t>
            </a:r>
            <a:r>
              <a:rPr lang="en-US" dirty="0">
                <a:solidFill>
                  <a:schemeClr val="accent5"/>
                </a:solidFill>
              </a:rPr>
              <a:t> field </a:t>
            </a:r>
            <a:r>
              <a:rPr lang="en-US" dirty="0"/>
              <a:t>of type </a:t>
            </a:r>
            <a:r>
              <a:rPr lang="en-US" dirty="0" err="1">
                <a:solidFill>
                  <a:schemeClr val="accent5"/>
                </a:solidFill>
                <a:latin typeface="Consolas" panose="020B0609020204030204" pitchFamily="49" charset="0"/>
              </a:rPr>
              <a:t>DependencyProperty</a:t>
            </a:r>
            <a:r>
              <a:rPr lang="en-US" dirty="0"/>
              <a:t> (consider the memory usage),</a:t>
            </a:r>
          </a:p>
          <a:p>
            <a:pPr lvl="1"/>
            <a:r>
              <a:rPr lang="en-US" dirty="0">
                <a:solidFill>
                  <a:schemeClr val="accent5"/>
                </a:solidFill>
              </a:rPr>
              <a:t>… registering the dependency property</a:t>
            </a:r>
            <a:r>
              <a:rPr lang="en-US" dirty="0"/>
              <a:t> in the WPF infrastructure </a:t>
            </a:r>
            <a:r>
              <a:rPr lang="en-US" dirty="0">
                <a:solidFill>
                  <a:schemeClr val="accent5"/>
                </a:solidFill>
              </a:rPr>
              <a:t>by calling the </a:t>
            </a:r>
            <a:r>
              <a:rPr lang="en-US" dirty="0" err="1">
                <a:solidFill>
                  <a:schemeClr val="accent5"/>
                </a:solidFill>
                <a:latin typeface="Consolas" panose="020B0609020204030204" pitchFamily="49" charset="0"/>
              </a:rPr>
              <a:t>DependencyProperty.Register</a:t>
            </a:r>
            <a:r>
              <a:rPr lang="en-US" dirty="0">
                <a:solidFill>
                  <a:schemeClr val="accent5"/>
                </a:solidFill>
                <a:latin typeface="Consolas" panose="020B0609020204030204" pitchFamily="49" charset="0"/>
              </a:rPr>
              <a:t>()</a:t>
            </a:r>
            <a:r>
              <a:rPr lang="en-US" dirty="0"/>
              <a:t> </a:t>
            </a:r>
            <a:r>
              <a:rPr lang="en-US" dirty="0">
                <a:latin typeface="Consolas" panose="020B0609020204030204" pitchFamily="49" charset="0"/>
              </a:rPr>
              <a:t>static</a:t>
            </a:r>
            <a:r>
              <a:rPr lang="en-US" dirty="0"/>
              <a:t> method</a:t>
            </a:r>
          </a:p>
        </p:txBody>
      </p:sp>
    </p:spTree>
    <p:extLst>
      <p:ext uri="{BB962C8B-B14F-4D97-AF65-F5344CB8AC3E}">
        <p14:creationId xmlns:p14="http://schemas.microsoft.com/office/powerpoint/2010/main" val="4008818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err="1"/>
              <a:t>DependencyProperty.Register</a:t>
            </a:r>
            <a:r>
              <a:rPr lang="en-US" dirty="0"/>
              <a:t>()</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sz="half" idx="1"/>
          </p:nvPr>
        </p:nvSpPr>
        <p:spPr/>
        <p:txBody>
          <a:bodyPr/>
          <a:lstStyle/>
          <a:p>
            <a:pPr marL="0" indent="0">
              <a:buNone/>
            </a:pPr>
            <a:r>
              <a:rPr lang="en-US" dirty="0" err="1">
                <a:latin typeface="Consolas" panose="020B0609020204030204" pitchFamily="49" charset="0"/>
              </a:rPr>
              <a:t>DependencyProperty.Register</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string name,</a:t>
            </a:r>
            <a:br>
              <a:rPr lang="en-US" dirty="0">
                <a:latin typeface="Consolas" panose="020B0609020204030204" pitchFamily="49" charset="0"/>
              </a:rPr>
            </a:br>
            <a:r>
              <a:rPr lang="en-US" dirty="0">
                <a:latin typeface="Consolas" panose="020B0609020204030204" pitchFamily="49" charset="0"/>
              </a:rPr>
              <a:t>  Type </a:t>
            </a:r>
            <a:r>
              <a:rPr lang="en-US" dirty="0" err="1">
                <a:latin typeface="Consolas" panose="020B0609020204030204" pitchFamily="49" charset="0"/>
              </a:rPr>
              <a:t>propertyType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Type </a:t>
            </a:r>
            <a:r>
              <a:rPr lang="en-US" dirty="0" err="1">
                <a:latin typeface="Consolas" panose="020B0609020204030204" pitchFamily="49" charset="0"/>
              </a:rPr>
              <a:t>ownerType</a:t>
            </a:r>
            <a:br>
              <a:rPr lang="en-US" dirty="0">
                <a:latin typeface="Consolas" panose="020B0609020204030204" pitchFamily="49" charset="0"/>
              </a:rPr>
            </a:br>
            <a:r>
              <a:rPr lang="en-US" dirty="0">
                <a:latin typeface="Consolas" panose="020B0609020204030204" pitchFamily="49" charset="0"/>
              </a:rPr>
              <a:t>  [, metadata])</a:t>
            </a:r>
          </a:p>
        </p:txBody>
      </p:sp>
      <p:sp>
        <p:nvSpPr>
          <p:cNvPr id="4" name="Content Placeholder 3">
            <a:extLst>
              <a:ext uri="{FF2B5EF4-FFF2-40B4-BE49-F238E27FC236}">
                <a16:creationId xmlns:a16="http://schemas.microsoft.com/office/drawing/2014/main" id="{0FF821D3-C64F-7124-FC29-D2EE7A0761A2}"/>
              </a:ext>
            </a:extLst>
          </p:cNvPr>
          <p:cNvSpPr>
            <a:spLocks noGrp="1"/>
          </p:cNvSpPr>
          <p:nvPr>
            <p:ph sz="half" idx="2"/>
          </p:nvPr>
        </p:nvSpPr>
        <p:spPr/>
        <p:txBody>
          <a:bodyPr>
            <a:normAutofit/>
          </a:bodyPr>
          <a:lstStyle/>
          <a:p>
            <a:pPr marL="0" indent="0">
              <a:buNone/>
            </a:pPr>
            <a:r>
              <a:rPr lang="en-US" sz="1600" dirty="0">
                <a:latin typeface="Consolas" panose="020B0609020204030204" pitchFamily="49" charset="0"/>
              </a:rPr>
              <a:t>public static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DependencyProperty</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IsDefaultProperty</a:t>
            </a:r>
            <a:r>
              <a:rPr lang="en-US" sz="1600" dirty="0">
                <a:latin typeface="Consolas" panose="020B0609020204030204" pitchFamily="49" charset="0"/>
              </a:rPr>
              <a:t>;</a:t>
            </a:r>
          </a:p>
          <a:p>
            <a:pPr marL="0" indent="0">
              <a:buNone/>
            </a:pPr>
            <a:r>
              <a:rPr lang="en-US" sz="1600" dirty="0" err="1">
                <a:latin typeface="Consolas" panose="020B0609020204030204" pitchFamily="49" charset="0"/>
              </a:rPr>
              <a:t>Button.IsDefaultProperty</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DependencyProperty.Register</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(bool),</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(Button),</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FrameworkPropertyMetadata</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false,</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PropertyChangedCallback</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OnIsDefaultChanged</a:t>
            </a:r>
            <a:r>
              <a:rPr lang="en-US" sz="1600" dirty="0">
                <a:latin typeface="Consolas" panose="020B0609020204030204" pitchFamily="49" charset="0"/>
              </a:rPr>
              <a:t>)));</a:t>
            </a:r>
          </a:p>
        </p:txBody>
      </p:sp>
    </p:spTree>
    <p:extLst>
      <p:ext uri="{BB962C8B-B14F-4D97-AF65-F5344CB8AC3E}">
        <p14:creationId xmlns:p14="http://schemas.microsoft.com/office/powerpoint/2010/main" val="3887048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A1A795-9F3B-4412-B88B-45CFD4162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119176-D999-4429-8EE2-965C05B03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4918B7-0D16-48A2-8B49-9948EC9BD3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a:xfrm>
            <a:off x="718457" y="531278"/>
            <a:ext cx="3211517" cy="5292579"/>
          </a:xfrm>
        </p:spPr>
        <p:txBody>
          <a:bodyPr>
            <a:normAutofit/>
          </a:bodyPr>
          <a:lstStyle/>
          <a:p>
            <a:r>
              <a:rPr lang="en-US" sz="1400">
                <a:solidFill>
                  <a:srgbClr val="FFFFFF"/>
                </a:solidFill>
              </a:rPr>
              <a:t>DependencyProperty.Register()</a:t>
            </a:r>
          </a:p>
        </p:txBody>
      </p:sp>
      <p:sp useBgFill="1">
        <p:nvSpPr>
          <p:cNvPr id="15" name="Freeform: Shape 14">
            <a:extLst>
              <a:ext uri="{FF2B5EF4-FFF2-40B4-BE49-F238E27FC236}">
                <a16:creationId xmlns:a16="http://schemas.microsoft.com/office/drawing/2014/main" id="{F72123AE-04D3-447B-AB03-A6913AB38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A1A219F9-60BB-12E3-50B5-CEDABE079CFC}"/>
              </a:ext>
            </a:extLst>
          </p:cNvPr>
          <p:cNvGraphicFramePr>
            <a:graphicFrameLocks noGrp="1"/>
          </p:cNvGraphicFramePr>
          <p:nvPr>
            <p:ph idx="1"/>
            <p:extLst>
              <p:ext uri="{D42A27DB-BD31-4B8C-83A1-F6EECF244321}">
                <p14:modId xmlns:p14="http://schemas.microsoft.com/office/powerpoint/2010/main" val="911065889"/>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78514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err="1"/>
              <a:t>DependencyProperty.Register</a:t>
            </a:r>
            <a:r>
              <a:rPr lang="en-US" dirty="0"/>
              <a:t>()</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sz="half" idx="1"/>
          </p:nvPr>
        </p:nvSpPr>
        <p:spPr/>
        <p:txBody>
          <a:bodyPr>
            <a:normAutofit/>
          </a:bodyPr>
          <a:lstStyle/>
          <a:p>
            <a:pPr marL="0" indent="0">
              <a:buNone/>
            </a:pPr>
            <a:r>
              <a:rPr lang="en-US" sz="1600" dirty="0">
                <a:latin typeface="Consolas" panose="020B0609020204030204" pitchFamily="49" charset="0"/>
              </a:rPr>
              <a:t>public static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DependencyProperty</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IsDefaultProperty</a:t>
            </a:r>
            <a:r>
              <a:rPr lang="en-US" sz="1600" dirty="0">
                <a:latin typeface="Consolas" panose="020B0609020204030204" pitchFamily="49" charset="0"/>
              </a:rPr>
              <a:t>; </a:t>
            </a:r>
          </a:p>
          <a:p>
            <a:pPr marL="0" indent="0">
              <a:buNone/>
            </a:pPr>
            <a:r>
              <a:rPr lang="en-US" sz="1600" dirty="0" err="1">
                <a:latin typeface="Consolas" panose="020B0609020204030204" pitchFamily="49" charset="0"/>
              </a:rPr>
              <a:t>Button.IsDefaultProperty</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DependencyProperty.Register</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(bool),</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(Button),</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FrameworkPropertyMetadata</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false,</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PropertyChangedCallback</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OnIsDefaultChanged</a:t>
            </a:r>
            <a:r>
              <a:rPr lang="en-US" sz="1600" dirty="0">
                <a:latin typeface="Consolas" panose="020B0609020204030204" pitchFamily="49" charset="0"/>
              </a:rPr>
              <a:t>)));</a:t>
            </a:r>
          </a:p>
        </p:txBody>
      </p:sp>
      <p:sp>
        <p:nvSpPr>
          <p:cNvPr id="4" name="Content Placeholder 3">
            <a:extLst>
              <a:ext uri="{FF2B5EF4-FFF2-40B4-BE49-F238E27FC236}">
                <a16:creationId xmlns:a16="http://schemas.microsoft.com/office/drawing/2014/main" id="{0FF821D3-C64F-7124-FC29-D2EE7A0761A2}"/>
              </a:ext>
            </a:extLst>
          </p:cNvPr>
          <p:cNvSpPr>
            <a:spLocks noGrp="1"/>
          </p:cNvSpPr>
          <p:nvPr>
            <p:ph sz="half" idx="2"/>
          </p:nvPr>
        </p:nvSpPr>
        <p:spPr/>
        <p:txBody>
          <a:bodyPr>
            <a:normAutofit/>
          </a:bodyPr>
          <a:lstStyle/>
          <a:p>
            <a:pPr marL="0" indent="0">
              <a:buNone/>
            </a:pPr>
            <a:r>
              <a:rPr lang="en-US" sz="1600" dirty="0" err="1">
                <a:latin typeface="Consolas" panose="020B0609020204030204" pitchFamily="49" charset="0"/>
              </a:rPr>
              <a:t>FrameworkPropertyMetadata</a:t>
            </a:r>
            <a:r>
              <a:rPr lang="en-US" sz="1600" dirty="0">
                <a:latin typeface="Consolas" panose="020B0609020204030204" pitchFamily="49" charset="0"/>
              </a:rPr>
              <a:t>&lt;T&gt;(</a:t>
            </a:r>
            <a:br>
              <a:rPr lang="en-US" sz="1600" dirty="0">
                <a:latin typeface="Consolas" panose="020B0609020204030204" pitchFamily="49" charset="0"/>
              </a:rPr>
            </a:br>
            <a:r>
              <a:rPr lang="en-US" sz="1600" dirty="0">
                <a:latin typeface="Consolas" panose="020B0609020204030204" pitchFamily="49" charset="0"/>
              </a:rPr>
              <a:t>  T </a:t>
            </a:r>
            <a:r>
              <a:rPr lang="en-US" sz="1600" dirty="0" err="1">
                <a:latin typeface="Consolas" panose="020B0609020204030204" pitchFamily="49" charset="0"/>
              </a:rPr>
              <a:t>defaultValue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delegate </a:t>
            </a:r>
            <a:r>
              <a:rPr lang="en-US" sz="1600" dirty="0" err="1">
                <a:latin typeface="Consolas" panose="020B0609020204030204" pitchFamily="49" charset="0"/>
              </a:rPr>
              <a:t>OnPropertyChanged</a:t>
            </a:r>
            <a:r>
              <a:rPr lang="en-US" sz="1600" dirty="0">
                <a:latin typeface="Consolas" panose="020B0609020204030204" pitchFamily="49" charset="0"/>
              </a:rPr>
              <a:t>)</a:t>
            </a:r>
          </a:p>
        </p:txBody>
      </p:sp>
    </p:spTree>
    <p:extLst>
      <p:ext uri="{BB962C8B-B14F-4D97-AF65-F5344CB8AC3E}">
        <p14:creationId xmlns:p14="http://schemas.microsoft.com/office/powerpoint/2010/main" val="396212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err="1"/>
              <a:t>FrameworkPropertyMetadata</a:t>
            </a:r>
            <a:endParaRPr lang="en-US" dirty="0"/>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idx="1"/>
          </p:nvPr>
        </p:nvSpPr>
        <p:spPr/>
        <p:txBody>
          <a:bodyPr>
            <a:normAutofit fontScale="77500" lnSpcReduction="20000"/>
          </a:bodyPr>
          <a:lstStyle/>
          <a:p>
            <a:pPr marL="0" indent="0">
              <a:buNone/>
            </a:pPr>
            <a:r>
              <a:rPr lang="en-US" sz="1800" dirty="0"/>
              <a:t>The </a:t>
            </a:r>
            <a:r>
              <a:rPr lang="en-US" sz="1800" dirty="0" err="1">
                <a:latin typeface="Consolas" panose="020B0609020204030204" pitchFamily="49" charset="0"/>
              </a:rPr>
              <a:t>FrameworkPropertyMetadata</a:t>
            </a:r>
            <a:r>
              <a:rPr lang="en-US" sz="1800" dirty="0"/>
              <a:t> object indicates which services the dependency property used (e.g., data binding, animation, journaling, etc.).</a:t>
            </a:r>
          </a:p>
          <a:p>
            <a:pPr marL="0" indent="0">
              <a:buNone/>
            </a:pPr>
            <a:r>
              <a:rPr lang="en-US" dirty="0"/>
              <a:t>Some flags it contains:</a:t>
            </a:r>
          </a:p>
          <a:p>
            <a:pPr marL="0" indent="0">
              <a:buNone/>
            </a:pPr>
            <a:r>
              <a:rPr lang="en-US" sz="1800" dirty="0" err="1">
                <a:latin typeface="Consolas" panose="020B0609020204030204" pitchFamily="49" charset="0"/>
              </a:rPr>
              <a:t>AffectsArrange</a:t>
            </a:r>
            <a:r>
              <a:rPr lang="en-US" sz="1800" dirty="0"/>
              <a:t>, </a:t>
            </a:r>
            <a:r>
              <a:rPr lang="en-US" sz="1800" dirty="0" err="1">
                <a:latin typeface="Consolas" panose="020B0609020204030204" pitchFamily="49" charset="0"/>
              </a:rPr>
              <a:t>AffectsMeasure</a:t>
            </a:r>
            <a:r>
              <a:rPr lang="en-US" sz="1800" dirty="0"/>
              <a:t>, </a:t>
            </a:r>
            <a:r>
              <a:rPr lang="en-US" sz="1800" dirty="0" err="1">
                <a:latin typeface="Consolas" panose="020B0609020204030204" pitchFamily="49" charset="0"/>
              </a:rPr>
              <a:t>AffectsParentArrange</a:t>
            </a:r>
            <a:r>
              <a:rPr lang="en-US" sz="1800" dirty="0"/>
              <a:t>, </a:t>
            </a:r>
            <a:r>
              <a:rPr lang="en-US" sz="1800" dirty="0" err="1">
                <a:latin typeface="Consolas" panose="020B0609020204030204" pitchFamily="49" charset="0"/>
              </a:rPr>
              <a:t>AffectsParentMeasure</a:t>
            </a:r>
            <a:r>
              <a:rPr lang="en-US" sz="1800" dirty="0"/>
              <a:t>: adjacent elements or parents must be measured again for layout if the property changes (e.g.: </a:t>
            </a:r>
            <a:r>
              <a:rPr lang="en-US" sz="1800" dirty="0">
                <a:latin typeface="Consolas" panose="020B0609020204030204" pitchFamily="49" charset="0"/>
              </a:rPr>
              <a:t>Margin</a:t>
            </a:r>
            <a:r>
              <a:rPr lang="en-US" sz="1800" dirty="0"/>
              <a:t>).</a:t>
            </a:r>
          </a:p>
          <a:p>
            <a:pPr marL="0" indent="0">
              <a:buNone/>
            </a:pPr>
            <a:r>
              <a:rPr lang="en-US" dirty="0" err="1">
                <a:latin typeface="Consolas" panose="020B0609020204030204" pitchFamily="49" charset="0"/>
              </a:rPr>
              <a:t>AffectsRender</a:t>
            </a:r>
            <a:r>
              <a:rPr lang="en-US" dirty="0"/>
              <a:t>: the element must be rendered again if the property changes.</a:t>
            </a:r>
          </a:p>
          <a:p>
            <a:pPr marL="0" indent="0">
              <a:buNone/>
            </a:pPr>
            <a:r>
              <a:rPr lang="en-US" sz="1800" dirty="0">
                <a:latin typeface="Consolas" panose="020B0609020204030204" pitchFamily="49" charset="0"/>
              </a:rPr>
              <a:t>Inherits</a:t>
            </a:r>
            <a:r>
              <a:rPr lang="en-US" sz="1800" dirty="0"/>
              <a:t>: the property value propagates down the element tree and can be inherited by nested elements.</a:t>
            </a:r>
          </a:p>
          <a:p>
            <a:pPr marL="0" indent="0">
              <a:buNone/>
            </a:pPr>
            <a:r>
              <a:rPr lang="en-US" dirty="0" err="1">
                <a:latin typeface="Consolas" panose="020B0609020204030204" pitchFamily="49" charset="0"/>
              </a:rPr>
              <a:t>IsAnimationProhibited</a:t>
            </a:r>
            <a:r>
              <a:rPr lang="en-US" dirty="0"/>
              <a:t>: the property cannot be used in an animation.</a:t>
            </a:r>
            <a:endParaRPr lang="en-US" sz="1800" dirty="0"/>
          </a:p>
          <a:p>
            <a:pPr marL="0" indent="0">
              <a:buNone/>
            </a:pPr>
            <a:r>
              <a:rPr lang="en-US" sz="1800" dirty="0" err="1">
                <a:latin typeface="Consolas" panose="020B0609020204030204" pitchFamily="49" charset="0"/>
              </a:rPr>
              <a:t>IsNotDataBindable</a:t>
            </a:r>
            <a:r>
              <a:rPr lang="en-US" sz="1800" dirty="0"/>
              <a:t>: the property cannot be used with a data binding expression.</a:t>
            </a:r>
          </a:p>
          <a:p>
            <a:pPr marL="0" indent="0">
              <a:buNone/>
            </a:pPr>
            <a:r>
              <a:rPr lang="en-US" sz="1800" dirty="0">
                <a:latin typeface="Consolas" panose="020B0609020204030204" pitchFamily="49" charset="0"/>
              </a:rPr>
              <a:t>Journal</a:t>
            </a:r>
            <a:r>
              <a:rPr lang="en-US" sz="1800" dirty="0"/>
              <a:t>: the property will be persisted to the navigation history.</a:t>
            </a:r>
          </a:p>
          <a:p>
            <a:pPr marL="0" indent="0">
              <a:buNone/>
            </a:pPr>
            <a:r>
              <a:rPr lang="en-US" sz="1800" dirty="0" err="1">
                <a:latin typeface="Consolas" panose="020B0609020204030204" pitchFamily="49" charset="0"/>
              </a:rPr>
              <a:t>DefaultValue</a:t>
            </a:r>
            <a:r>
              <a:rPr lang="en-US" sz="1800" dirty="0"/>
              <a:t>: the default value for the property.</a:t>
            </a:r>
          </a:p>
          <a:p>
            <a:pPr marL="0" indent="0">
              <a:buNone/>
            </a:pPr>
            <a:r>
              <a:rPr lang="en-US" dirty="0" err="1">
                <a:latin typeface="Consolas" panose="020B0609020204030204" pitchFamily="49" charset="0"/>
              </a:rPr>
              <a:t>CoerceValueCallback</a:t>
            </a:r>
            <a:r>
              <a:rPr lang="en-US" dirty="0"/>
              <a:t>: see later</a:t>
            </a:r>
          </a:p>
          <a:p>
            <a:pPr marL="0" indent="0">
              <a:buNone/>
            </a:pPr>
            <a:r>
              <a:rPr lang="en-US" sz="1800" dirty="0" err="1">
                <a:latin typeface="Consolas" panose="020B0609020204030204" pitchFamily="49" charset="0"/>
              </a:rPr>
              <a:t>PropertyChangeCallback</a:t>
            </a:r>
            <a:r>
              <a:rPr lang="en-US" sz="1800" dirty="0"/>
              <a:t>: a callback that is called when the property changes.</a:t>
            </a:r>
          </a:p>
        </p:txBody>
      </p:sp>
    </p:spTree>
    <p:extLst>
      <p:ext uri="{BB962C8B-B14F-4D97-AF65-F5344CB8AC3E}">
        <p14:creationId xmlns:p14="http://schemas.microsoft.com/office/powerpoint/2010/main" val="2661165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err="1"/>
              <a:t>DependencyProperty.Register</a:t>
            </a:r>
            <a:r>
              <a:rPr lang="en-US" dirty="0"/>
              <a:t>()</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sz="half" idx="1"/>
          </p:nvPr>
        </p:nvSpPr>
        <p:spPr/>
        <p:txBody>
          <a:bodyPr>
            <a:normAutofit/>
          </a:bodyPr>
          <a:lstStyle/>
          <a:p>
            <a:pPr marL="0" indent="0">
              <a:buNone/>
            </a:pPr>
            <a:r>
              <a:rPr lang="en-US" sz="1600" dirty="0">
                <a:latin typeface="Consolas" panose="020B0609020204030204" pitchFamily="49" charset="0"/>
              </a:rPr>
              <a:t>public static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DependencyProperty</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IsDefaultProperty</a:t>
            </a:r>
            <a:r>
              <a:rPr lang="en-US" sz="1600" dirty="0">
                <a:latin typeface="Consolas" panose="020B0609020204030204" pitchFamily="49" charset="0"/>
              </a:rPr>
              <a:t>; </a:t>
            </a:r>
          </a:p>
          <a:p>
            <a:pPr marL="0" indent="0">
              <a:buNone/>
            </a:pPr>
            <a:r>
              <a:rPr lang="en-US" sz="1600" dirty="0" err="1">
                <a:latin typeface="Consolas" panose="020B0609020204030204" pitchFamily="49" charset="0"/>
              </a:rPr>
              <a:t>Button.IsDefaultProperty</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DependencyProperty.Register</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(bool),</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(Button),</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FrameworkPropertyMetadata</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false,</a:t>
            </a:r>
            <a:br>
              <a:rPr lang="en-US" sz="1600" dirty="0">
                <a:latin typeface="Consolas" panose="020B0609020204030204" pitchFamily="49" charset="0"/>
              </a:rPr>
            </a:br>
            <a:r>
              <a:rPr lang="en-US" sz="1600" dirty="0">
                <a:latin typeface="Consolas" panose="020B0609020204030204" pitchFamily="49" charset="0"/>
              </a:rPr>
              <a:t>      new </a:t>
            </a:r>
            <a:r>
              <a:rPr lang="en-US" sz="1600" dirty="0" err="1">
                <a:latin typeface="Consolas" panose="020B0609020204030204" pitchFamily="49" charset="0"/>
              </a:rPr>
              <a:t>PropertyChangedCallback</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OnIsDefaultChanged</a:t>
            </a:r>
            <a:r>
              <a:rPr lang="en-US" sz="1600" dirty="0">
                <a:latin typeface="Consolas" panose="020B0609020204030204" pitchFamily="49" charset="0"/>
              </a:rPr>
              <a:t>)));</a:t>
            </a:r>
          </a:p>
        </p:txBody>
      </p:sp>
      <p:sp>
        <p:nvSpPr>
          <p:cNvPr id="4" name="Content Placeholder 3">
            <a:extLst>
              <a:ext uri="{FF2B5EF4-FFF2-40B4-BE49-F238E27FC236}">
                <a16:creationId xmlns:a16="http://schemas.microsoft.com/office/drawing/2014/main" id="{0FF821D3-C64F-7124-FC29-D2EE7A0761A2}"/>
              </a:ext>
            </a:extLst>
          </p:cNvPr>
          <p:cNvSpPr>
            <a:spLocks noGrp="1"/>
          </p:cNvSpPr>
          <p:nvPr>
            <p:ph sz="half" idx="2"/>
          </p:nvPr>
        </p:nvSpPr>
        <p:spPr/>
        <p:txBody>
          <a:bodyPr>
            <a:normAutofit/>
          </a:bodyPr>
          <a:lstStyle/>
          <a:p>
            <a:pPr marL="0" indent="0">
              <a:buNone/>
            </a:pPr>
            <a:r>
              <a:rPr lang="en-US" sz="1600" dirty="0" err="1">
                <a:latin typeface="Consolas" panose="020B0609020204030204" pitchFamily="49" charset="0"/>
              </a:rPr>
              <a:t>FrameworkPropertyMetadata</a:t>
            </a:r>
            <a:r>
              <a:rPr lang="en-US" sz="1600" dirty="0">
                <a:latin typeface="Consolas" panose="020B0609020204030204" pitchFamily="49" charset="0"/>
              </a:rPr>
              <a:t>&lt;T&gt;(</a:t>
            </a:r>
            <a:br>
              <a:rPr lang="en-US" sz="1600" dirty="0">
                <a:latin typeface="Consolas" panose="020B0609020204030204" pitchFamily="49" charset="0"/>
              </a:rPr>
            </a:br>
            <a:r>
              <a:rPr lang="en-US" sz="1600" dirty="0">
                <a:latin typeface="Consolas" panose="020B0609020204030204" pitchFamily="49" charset="0"/>
              </a:rPr>
              <a:t>  T </a:t>
            </a:r>
            <a:r>
              <a:rPr lang="en-US" sz="1600" dirty="0" err="1">
                <a:latin typeface="Consolas" panose="020B0609020204030204" pitchFamily="49" charset="0"/>
              </a:rPr>
              <a:t>defaultValue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delegate </a:t>
            </a:r>
            <a:r>
              <a:rPr lang="en-US" sz="1600" dirty="0" err="1">
                <a:latin typeface="Consolas" panose="020B0609020204030204" pitchFamily="49" charset="0"/>
              </a:rPr>
              <a:t>OnPropertyChanged</a:t>
            </a:r>
            <a:r>
              <a:rPr lang="en-US" sz="1600" dirty="0">
                <a:latin typeface="Consolas" panose="020B0609020204030204" pitchFamily="49" charset="0"/>
              </a:rPr>
              <a:t>)</a:t>
            </a:r>
          </a:p>
        </p:txBody>
      </p:sp>
    </p:spTree>
    <p:extLst>
      <p:ext uri="{BB962C8B-B14F-4D97-AF65-F5344CB8AC3E}">
        <p14:creationId xmlns:p14="http://schemas.microsoft.com/office/powerpoint/2010/main" val="2139029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63A-86B3-54FC-61AE-90974C9E15E0}"/>
              </a:ext>
            </a:extLst>
          </p:cNvPr>
          <p:cNvSpPr>
            <a:spLocks noGrp="1"/>
          </p:cNvSpPr>
          <p:nvPr>
            <p:ph type="title"/>
          </p:nvPr>
        </p:nvSpPr>
        <p:spPr/>
        <p:txBody>
          <a:bodyPr/>
          <a:lstStyle/>
          <a:p>
            <a:r>
              <a:rPr lang="en-US" dirty="0"/>
              <a:t>Dependency Property Wrapper</a:t>
            </a:r>
          </a:p>
        </p:txBody>
      </p:sp>
      <p:sp>
        <p:nvSpPr>
          <p:cNvPr id="3" name="Content Placeholder 2">
            <a:extLst>
              <a:ext uri="{FF2B5EF4-FFF2-40B4-BE49-F238E27FC236}">
                <a16:creationId xmlns:a16="http://schemas.microsoft.com/office/drawing/2014/main" id="{0EEEE94C-D4FC-40E1-966D-BE743A958F36}"/>
              </a:ext>
            </a:extLst>
          </p:cNvPr>
          <p:cNvSpPr>
            <a:spLocks noGrp="1"/>
          </p:cNvSpPr>
          <p:nvPr>
            <p:ph sz="half" idx="1"/>
          </p:nvPr>
        </p:nvSpPr>
        <p:spPr/>
        <p:txBody>
          <a:bodyPr>
            <a:normAutofit fontScale="92500" lnSpcReduction="10000"/>
          </a:bodyPr>
          <a:lstStyle/>
          <a:p>
            <a:pPr marL="0" indent="0">
              <a:buNone/>
            </a:pPr>
            <a:r>
              <a:rPr lang="en-US" sz="1600" dirty="0">
                <a:latin typeface="Consolas" panose="020B0609020204030204" pitchFamily="49" charset="0"/>
              </a:rPr>
              <a:t>public static </a:t>
            </a:r>
            <a:r>
              <a:rPr lang="en-US" sz="1600" dirty="0" err="1">
                <a:latin typeface="Consolas" panose="020B0609020204030204" pitchFamily="49" charset="0"/>
              </a:rPr>
              <a:t>readonly</a:t>
            </a:r>
            <a:r>
              <a:rPr lang="en-US" sz="1600" dirty="0">
                <a:latin typeface="Consolas" panose="020B0609020204030204" pitchFamily="49" charset="0"/>
              </a:rPr>
              <a:t> </a:t>
            </a:r>
            <a:r>
              <a:rPr lang="en-US" sz="1600" dirty="0" err="1">
                <a:latin typeface="Consolas" panose="020B0609020204030204" pitchFamily="49" charset="0"/>
              </a:rPr>
              <a:t>DependencyProperty</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IsDefaultProperty</a:t>
            </a:r>
            <a:r>
              <a:rPr lang="en-US" sz="1600" dirty="0">
                <a:latin typeface="Consolas" panose="020B0609020204030204" pitchFamily="49" charset="0"/>
              </a:rPr>
              <a:t>; </a:t>
            </a:r>
          </a:p>
          <a:p>
            <a:pPr marL="0" indent="0">
              <a:buNone/>
            </a:pPr>
            <a:r>
              <a:rPr lang="en-US" sz="1600" dirty="0" err="1">
                <a:latin typeface="Consolas" panose="020B0609020204030204" pitchFamily="49" charset="0"/>
              </a:rPr>
              <a:t>Button.IsDefaultProperty</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DependencyProperty.Register</a:t>
            </a:r>
            <a:r>
              <a:rPr lang="en-US" sz="1600" dirty="0">
                <a:latin typeface="Consolas" panose="020B0609020204030204" pitchFamily="49" charset="0"/>
              </a:rPr>
              <a:t>(…);</a:t>
            </a:r>
          </a:p>
          <a:p>
            <a:pPr marL="0" indent="0">
              <a:buNone/>
            </a:pPr>
            <a:r>
              <a:rPr lang="en-US" sz="1600" dirty="0">
                <a:latin typeface="Consolas" panose="020B0609020204030204" pitchFamily="49" charset="0"/>
              </a:rPr>
              <a:t>// optional</a:t>
            </a:r>
            <a:br>
              <a:rPr lang="en-US" sz="1600" dirty="0">
                <a:latin typeface="Consolas" panose="020B0609020204030204" pitchFamily="49" charset="0"/>
              </a:rPr>
            </a:br>
            <a:r>
              <a:rPr lang="en-US" sz="1600" dirty="0">
                <a:latin typeface="Consolas" panose="020B0609020204030204" pitchFamily="49" charset="0"/>
              </a:rPr>
              <a:t>public bool </a:t>
            </a:r>
            <a:r>
              <a:rPr lang="en-US" sz="1600" dirty="0" err="1">
                <a:latin typeface="Consolas" panose="020B0609020204030204" pitchFamily="49" charset="0"/>
              </a:rPr>
              <a:t>IsDefault</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get {</a:t>
            </a:r>
            <a:br>
              <a:rPr lang="en-US" sz="1600" dirty="0">
                <a:latin typeface="Consolas" panose="020B0609020204030204" pitchFamily="49" charset="0"/>
              </a:rPr>
            </a:br>
            <a:r>
              <a:rPr lang="en-US" sz="1600" dirty="0">
                <a:latin typeface="Consolas" panose="020B0609020204030204" pitchFamily="49" charset="0"/>
              </a:rPr>
              <a:t>    return (bool)</a:t>
            </a:r>
            <a:r>
              <a:rPr lang="en-US" sz="1600" dirty="0" err="1">
                <a:latin typeface="Consolas" panose="020B0609020204030204" pitchFamily="49" charset="0"/>
              </a:rPr>
              <a:t>GetValue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Button.IsDefaultProperty</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set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SetValue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Button.IsDefaultProperty</a:t>
            </a:r>
            <a:r>
              <a:rPr lang="en-US" sz="1600" dirty="0">
                <a:latin typeface="Consolas" panose="020B0609020204030204" pitchFamily="49" charset="0"/>
              </a:rPr>
              <a:t>, value);</a:t>
            </a:r>
            <a:br>
              <a:rPr lang="en-US" sz="1600" dirty="0">
                <a:latin typeface="Consolas" panose="020B0609020204030204" pitchFamily="49" charset="0"/>
              </a:rPr>
            </a:b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a:t>
            </a:r>
          </a:p>
        </p:txBody>
      </p:sp>
      <p:sp>
        <p:nvSpPr>
          <p:cNvPr id="4" name="Content Placeholder 3">
            <a:extLst>
              <a:ext uri="{FF2B5EF4-FFF2-40B4-BE49-F238E27FC236}">
                <a16:creationId xmlns:a16="http://schemas.microsoft.com/office/drawing/2014/main" id="{0FF821D3-C64F-7124-FC29-D2EE7A0761A2}"/>
              </a:ext>
            </a:extLst>
          </p:cNvPr>
          <p:cNvSpPr>
            <a:spLocks noGrp="1"/>
          </p:cNvSpPr>
          <p:nvPr>
            <p:ph sz="half" idx="2"/>
          </p:nvPr>
        </p:nvSpPr>
        <p:spPr/>
        <p:txBody>
          <a:bodyPr>
            <a:normAutofit fontScale="92500" lnSpcReduction="10000"/>
          </a:bodyPr>
          <a:lstStyle/>
          <a:p>
            <a:pPr marL="0" indent="0">
              <a:buNone/>
            </a:pPr>
            <a:r>
              <a:rPr lang="en-US" sz="1600" dirty="0" err="1">
                <a:latin typeface="Consolas" panose="020B0609020204030204" pitchFamily="49" charset="0"/>
              </a:rPr>
              <a:t>DependencyObject.SetValue</a:t>
            </a:r>
            <a:r>
              <a:rPr lang="en-US" sz="1600" dirty="0">
                <a:latin typeface="Consolas" panose="020B0609020204030204" pitchFamily="49" charset="0"/>
              </a:rPr>
              <a:t>()</a:t>
            </a:r>
          </a:p>
          <a:p>
            <a:r>
              <a:rPr lang="en-US" sz="1600" dirty="0"/>
              <a:t>Stores a value for a dependency property</a:t>
            </a:r>
          </a:p>
          <a:p>
            <a:pPr marL="0" indent="0">
              <a:buNone/>
            </a:pPr>
            <a:r>
              <a:rPr lang="en-US" sz="1600" dirty="0" err="1">
                <a:latin typeface="Consolas" panose="020B0609020204030204" pitchFamily="49" charset="0"/>
              </a:rPr>
              <a:t>DependencyObject.GetValue</a:t>
            </a:r>
            <a:r>
              <a:rPr lang="en-US" sz="1600" dirty="0">
                <a:latin typeface="Consolas" panose="020B0609020204030204" pitchFamily="49" charset="0"/>
              </a:rPr>
              <a:t>()</a:t>
            </a:r>
          </a:p>
          <a:p>
            <a:r>
              <a:rPr lang="en-US" sz="1600" dirty="0"/>
              <a:t>Retrieves the last value set to a dependency property, or the default value, if none was yet set.</a:t>
            </a:r>
          </a:p>
          <a:p>
            <a:pPr marL="0" indent="0">
              <a:buNone/>
            </a:pPr>
            <a:r>
              <a:rPr lang="en-US" sz="1600" dirty="0"/>
              <a:t>Beware, </a:t>
            </a:r>
            <a:r>
              <a:rPr lang="en-US" sz="1600" dirty="0">
                <a:solidFill>
                  <a:schemeClr val="accent5"/>
                </a:solidFill>
              </a:rPr>
              <a:t>not generic, type casting required</a:t>
            </a:r>
            <a:r>
              <a:rPr lang="en-US" sz="1600" dirty="0"/>
              <a:t>. </a:t>
            </a:r>
            <a:r>
              <a:rPr lang="en-US" sz="1600" dirty="0">
                <a:sym typeface="Wingdings" panose="05000000000000000000" pitchFamily="2" charset="2"/>
              </a:rPr>
              <a:t></a:t>
            </a:r>
          </a:p>
          <a:p>
            <a:pPr marL="0" indent="0">
              <a:buNone/>
            </a:pPr>
            <a:r>
              <a:rPr lang="en-US" sz="1600" dirty="0">
                <a:sym typeface="Wingdings" panose="05000000000000000000" pitchFamily="2" charset="2"/>
              </a:rPr>
              <a:t>Beware – the XAML parser uses the property wrapper in compile time, </a:t>
            </a:r>
            <a:r>
              <a:rPr lang="en-US" sz="1600" dirty="0">
                <a:solidFill>
                  <a:schemeClr val="accent5"/>
                </a:solidFill>
                <a:sym typeface="Wingdings" panose="05000000000000000000" pitchFamily="2" charset="2"/>
              </a:rPr>
              <a:t>WPF directly calls the </a:t>
            </a:r>
            <a:r>
              <a:rPr lang="en-US" sz="1600" dirty="0" err="1">
                <a:solidFill>
                  <a:schemeClr val="accent5"/>
                </a:solidFill>
                <a:latin typeface="Consolas" panose="020B0609020204030204" pitchFamily="49" charset="0"/>
                <a:sym typeface="Wingdings" panose="05000000000000000000" pitchFamily="2" charset="2"/>
              </a:rPr>
              <a:t>GetValue</a:t>
            </a:r>
            <a:r>
              <a:rPr lang="en-US" sz="1600" dirty="0">
                <a:solidFill>
                  <a:schemeClr val="accent5"/>
                </a:solidFill>
                <a:latin typeface="Consolas" panose="020B0609020204030204" pitchFamily="49" charset="0"/>
                <a:sym typeface="Wingdings" panose="05000000000000000000" pitchFamily="2" charset="2"/>
              </a:rPr>
              <a:t>() </a:t>
            </a:r>
            <a:r>
              <a:rPr lang="en-US" sz="1600" dirty="0">
                <a:solidFill>
                  <a:schemeClr val="accent5"/>
                </a:solidFill>
                <a:sym typeface="Wingdings" panose="05000000000000000000" pitchFamily="2" charset="2"/>
              </a:rPr>
              <a:t>/ </a:t>
            </a:r>
            <a:r>
              <a:rPr lang="en-US" sz="1600" dirty="0" err="1">
                <a:solidFill>
                  <a:schemeClr val="accent5"/>
                </a:solidFill>
                <a:latin typeface="Consolas" panose="020B0609020204030204" pitchFamily="49" charset="0"/>
                <a:sym typeface="Wingdings" panose="05000000000000000000" pitchFamily="2" charset="2"/>
              </a:rPr>
              <a:t>SetValue</a:t>
            </a:r>
            <a:r>
              <a:rPr lang="en-US" sz="1600" dirty="0">
                <a:solidFill>
                  <a:schemeClr val="accent5"/>
                </a:solidFill>
                <a:latin typeface="Consolas" panose="020B0609020204030204" pitchFamily="49" charset="0"/>
                <a:sym typeface="Wingdings" panose="05000000000000000000" pitchFamily="2" charset="2"/>
              </a:rPr>
              <a:t>()</a:t>
            </a:r>
            <a:r>
              <a:rPr lang="en-US" sz="1600" dirty="0">
                <a:solidFill>
                  <a:schemeClr val="accent5"/>
                </a:solidFill>
                <a:sym typeface="Wingdings" panose="05000000000000000000" pitchFamily="2" charset="2"/>
              </a:rPr>
              <a:t> methods at runtime</a:t>
            </a:r>
            <a:r>
              <a:rPr lang="en-US" sz="1600" dirty="0">
                <a:sym typeface="Wingdings" panose="05000000000000000000" pitchFamily="2" charset="2"/>
              </a:rPr>
              <a:t>.</a:t>
            </a:r>
          </a:p>
          <a:p>
            <a:r>
              <a:rPr lang="en-US" sz="1600" dirty="0">
                <a:solidFill>
                  <a:schemeClr val="accent5"/>
                </a:solidFill>
                <a:sym typeface="Wingdings" panose="05000000000000000000" pitchFamily="2" charset="2"/>
              </a:rPr>
              <a:t>Property wrappers should not contain any custom logic.</a:t>
            </a:r>
          </a:p>
          <a:p>
            <a:pPr marL="0" indent="0">
              <a:buNone/>
            </a:pPr>
            <a:r>
              <a:rPr lang="en-US" sz="1600" dirty="0">
                <a:sym typeface="Wingdings" panose="05000000000000000000" pitchFamily="2" charset="2"/>
              </a:rPr>
              <a:t>Dependency properties can be used through their wrapper as normal </a:t>
            </a:r>
            <a:r>
              <a:rPr lang="en-US" sz="1600" dirty="0" err="1">
                <a:sym typeface="Wingdings" panose="05000000000000000000" pitchFamily="2" charset="2"/>
              </a:rPr>
              <a:t>.net</a:t>
            </a:r>
            <a:r>
              <a:rPr lang="en-US" sz="1600" dirty="0">
                <a:sym typeface="Wingdings" panose="05000000000000000000" pitchFamily="2" charset="2"/>
              </a:rPr>
              <a:t> properties.</a:t>
            </a:r>
          </a:p>
        </p:txBody>
      </p:sp>
    </p:spTree>
    <p:extLst>
      <p:ext uri="{BB962C8B-B14F-4D97-AF65-F5344CB8AC3E}">
        <p14:creationId xmlns:p14="http://schemas.microsoft.com/office/powerpoint/2010/main" val="648735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a:xfrm>
            <a:off x="5941228" y="1151677"/>
            <a:ext cx="5218897" cy="4554647"/>
          </a:xfrm>
        </p:spPr>
        <p:txBody>
          <a:bodyPr anchor="ctr">
            <a:normAutofit/>
          </a:bodyPr>
          <a:lstStyle/>
          <a:p>
            <a:r>
              <a:rPr lang="en-US" sz="4800" dirty="0"/>
              <a:t>Exercise:</a:t>
            </a:r>
            <a:br>
              <a:rPr lang="hu-HU" sz="4800" dirty="0"/>
            </a:br>
            <a:r>
              <a:rPr lang="en-US" sz="4800" dirty="0"/>
              <a:t>Dependency Properties</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a:xfrm>
            <a:off x="685802" y="1151677"/>
            <a:ext cx="3968492" cy="4718897"/>
          </a:xfrm>
        </p:spPr>
        <p:txBody>
          <a:bodyPr anchor="ctr">
            <a:normAutofit/>
          </a:bodyPr>
          <a:lstStyle/>
          <a:p>
            <a:pPr marL="0" indent="0">
              <a:buNone/>
            </a:pPr>
            <a:r>
              <a:rPr lang="en-US" dirty="0"/>
              <a:t>Using the </a:t>
            </a:r>
            <a:r>
              <a:rPr lang="en-US" dirty="0" err="1">
                <a:solidFill>
                  <a:schemeClr val="accent6"/>
                </a:solidFill>
                <a:latin typeface="Consolas" panose="020B0609020204030204" pitchFamily="49" charset="0"/>
              </a:rPr>
              <a:t>SimpleWpfWindowDemo</a:t>
            </a:r>
            <a:r>
              <a:rPr lang="en-US" dirty="0"/>
              <a:t> solution from GitHub, create a new custom control, called </a:t>
            </a:r>
            <a:r>
              <a:rPr lang="en-US" dirty="0" err="1">
                <a:latin typeface="Consolas" panose="020B0609020204030204" pitchFamily="49" charset="0"/>
              </a:rPr>
              <a:t>MyTextBox</a:t>
            </a:r>
            <a:r>
              <a:rPr lang="en-US" dirty="0"/>
              <a:t>!</a:t>
            </a:r>
          </a:p>
          <a:p>
            <a:pPr marL="0" indent="0">
              <a:buNone/>
            </a:pPr>
            <a:r>
              <a:rPr lang="en-US" dirty="0"/>
              <a:t>Derive your class from </a:t>
            </a:r>
            <a:r>
              <a:rPr lang="en-US" dirty="0" err="1"/>
              <a:t>TextBox</a:t>
            </a:r>
            <a:r>
              <a:rPr lang="en-US" dirty="0"/>
              <a:t>.</a:t>
            </a:r>
          </a:p>
          <a:p>
            <a:pPr marL="0" indent="0">
              <a:buNone/>
            </a:pPr>
            <a:r>
              <a:rPr lang="en-US" dirty="0"/>
              <a:t>Define a dependency property called </a:t>
            </a:r>
            <a:r>
              <a:rPr lang="en-US" dirty="0" err="1">
                <a:latin typeface="Consolas" panose="020B0609020204030204" pitchFamily="49" charset="0"/>
              </a:rPr>
              <a:t>DefaultText</a:t>
            </a:r>
            <a:r>
              <a:rPr lang="en-US" dirty="0"/>
              <a:t> on your custom control.</a:t>
            </a:r>
          </a:p>
          <a:p>
            <a:pPr marL="0" indent="0">
              <a:buNone/>
            </a:pPr>
            <a:r>
              <a:rPr lang="en-US" dirty="0"/>
              <a:t>Set the value of </a:t>
            </a:r>
            <a:r>
              <a:rPr lang="en-US" dirty="0" err="1">
                <a:latin typeface="Consolas" panose="020B0609020204030204" pitchFamily="49" charset="0"/>
              </a:rPr>
              <a:t>DefaultText</a:t>
            </a:r>
            <a:r>
              <a:rPr lang="en-US" dirty="0"/>
              <a:t> from </a:t>
            </a:r>
            <a:r>
              <a:rPr lang="en-US" dirty="0" err="1"/>
              <a:t>xaml</a:t>
            </a:r>
            <a:r>
              <a:rPr lang="en-US" dirty="0"/>
              <a:t>!</a:t>
            </a:r>
          </a:p>
        </p:txBody>
      </p:sp>
    </p:spTree>
    <p:extLst>
      <p:ext uri="{BB962C8B-B14F-4D97-AF65-F5344CB8AC3E}">
        <p14:creationId xmlns:p14="http://schemas.microsoft.com/office/powerpoint/2010/main" val="281285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lnSpcReduction="10000"/>
          </a:bodyPr>
          <a:lstStyle/>
          <a:p>
            <a:pPr marL="457200" indent="-457200">
              <a:buFont typeface="+mj-lt"/>
              <a:buAutoNum type="arabicPeriod"/>
            </a:pPr>
            <a:r>
              <a:rPr lang="en-US" sz="2000" b="0" i="0" dirty="0">
                <a:effectLst/>
              </a:rPr>
              <a:t>Type Hierarchy</a:t>
            </a:r>
            <a:endParaRPr lang="hu-HU" sz="2000" b="0" i="0" dirty="0">
              <a:effectLst/>
            </a:endParaRPr>
          </a:p>
          <a:p>
            <a:pPr lvl="1"/>
            <a:r>
              <a:rPr lang="en-US" sz="1800" b="0" i="0" dirty="0" err="1">
                <a:effectLst/>
                <a:latin typeface="Consolas" panose="020B0609020204030204" pitchFamily="49" charset="0"/>
              </a:rPr>
              <a:t>DispatcherObject</a:t>
            </a:r>
            <a:r>
              <a:rPr lang="en-US" sz="1800" b="0" i="0" dirty="0">
                <a:effectLst/>
              </a:rPr>
              <a:t>, </a:t>
            </a:r>
            <a:r>
              <a:rPr lang="en-US" sz="1800" b="0" i="0" dirty="0" err="1">
                <a:effectLst/>
                <a:latin typeface="Consolas" panose="020B0609020204030204" pitchFamily="49" charset="0"/>
              </a:rPr>
              <a:t>DependencyObject</a:t>
            </a:r>
            <a:r>
              <a:rPr lang="en-US" sz="1800" b="0" i="0" dirty="0">
                <a:effectLst/>
              </a:rPr>
              <a:t>, </a:t>
            </a:r>
            <a:r>
              <a:rPr lang="en-US" sz="1800" b="0" i="0" dirty="0">
                <a:effectLst/>
                <a:latin typeface="Consolas" panose="020B0609020204030204" pitchFamily="49" charset="0"/>
              </a:rPr>
              <a:t>Freezable</a:t>
            </a:r>
            <a:r>
              <a:rPr lang="en-US" sz="1800" b="0" i="0" dirty="0">
                <a:effectLst/>
              </a:rPr>
              <a:t>, </a:t>
            </a:r>
            <a:r>
              <a:rPr lang="en-US" sz="1800" b="0" i="0" dirty="0">
                <a:effectLst/>
                <a:latin typeface="Consolas" panose="020B0609020204030204" pitchFamily="49" charset="0"/>
              </a:rPr>
              <a:t>Visual</a:t>
            </a:r>
            <a:r>
              <a:rPr lang="en-US" sz="1800" b="0" i="0" dirty="0">
                <a:effectLst/>
              </a:rPr>
              <a:t>, </a:t>
            </a:r>
            <a:br>
              <a:rPr lang="en-US" sz="1800" dirty="0"/>
            </a:br>
            <a:r>
              <a:rPr lang="en-US" sz="1800" b="0" i="0" dirty="0" err="1">
                <a:effectLst/>
                <a:latin typeface="Consolas" panose="020B0609020204030204" pitchFamily="49" charset="0"/>
              </a:rPr>
              <a:t>ContentElement</a:t>
            </a:r>
            <a:r>
              <a:rPr lang="en-US" sz="1800" b="0" i="0" dirty="0">
                <a:effectLst/>
              </a:rPr>
              <a:t> base classes</a:t>
            </a:r>
            <a:endParaRPr lang="hu-HU" sz="1800" dirty="0"/>
          </a:p>
          <a:p>
            <a:pPr marL="457200" indent="-457200">
              <a:buFont typeface="+mj-lt"/>
              <a:buAutoNum type="arabicPeriod"/>
            </a:pPr>
            <a:r>
              <a:rPr lang="en-US" sz="2200" b="0" i="0" dirty="0">
                <a:effectLst/>
              </a:rPr>
              <a:t>The Logical and the Visual Trees</a:t>
            </a:r>
            <a:endParaRPr lang="hu-HU" sz="2200" b="0" i="0" dirty="0">
              <a:effectLst/>
            </a:endParaRPr>
          </a:p>
          <a:p>
            <a:pPr marL="457200" indent="-457200">
              <a:buFont typeface="+mj-lt"/>
              <a:buAutoNum type="arabicPeriod"/>
            </a:pPr>
            <a:r>
              <a:rPr lang="en-US" sz="2200" b="0" i="0" dirty="0">
                <a:effectLst/>
              </a:rPr>
              <a:t>Dependency Properties</a:t>
            </a:r>
            <a:endParaRPr lang="hu-HU" sz="2200" b="0" i="0" dirty="0">
              <a:effectLst/>
            </a:endParaRPr>
          </a:p>
          <a:p>
            <a:pPr marL="457200" indent="-457200">
              <a:buFont typeface="+mj-lt"/>
              <a:buAutoNum type="arabicPeriod"/>
            </a:pPr>
            <a:r>
              <a:rPr lang="en-US" sz="2200" b="0" i="0" dirty="0">
                <a:effectLst/>
              </a:rPr>
              <a:t>Attached Properties</a:t>
            </a:r>
            <a:endParaRPr lang="hu-HU" sz="2200" b="0" i="0" dirty="0">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rPr>
              <a:t>StackPanel</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243323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47E0-EB48-5CF7-130A-F341C1DC2BC8}"/>
              </a:ext>
            </a:extLst>
          </p:cNvPr>
          <p:cNvSpPr>
            <a:spLocks noGrp="1"/>
          </p:cNvSpPr>
          <p:nvPr>
            <p:ph type="title"/>
          </p:nvPr>
        </p:nvSpPr>
        <p:spPr/>
        <p:txBody>
          <a:bodyPr/>
          <a:lstStyle/>
          <a:p>
            <a:r>
              <a:rPr lang="en-US"/>
              <a:t>Dependency Property Change Notification</a:t>
            </a:r>
            <a:endParaRPr lang="en-US" dirty="0"/>
          </a:p>
        </p:txBody>
      </p:sp>
      <p:sp>
        <p:nvSpPr>
          <p:cNvPr id="3" name="Content Placeholder 2">
            <a:extLst>
              <a:ext uri="{FF2B5EF4-FFF2-40B4-BE49-F238E27FC236}">
                <a16:creationId xmlns:a16="http://schemas.microsoft.com/office/drawing/2014/main" id="{D09410F8-6368-E8C3-AAF2-53C9976C3272}"/>
              </a:ext>
            </a:extLst>
          </p:cNvPr>
          <p:cNvSpPr>
            <a:spLocks noGrp="1"/>
          </p:cNvSpPr>
          <p:nvPr>
            <p:ph idx="1"/>
          </p:nvPr>
        </p:nvSpPr>
        <p:spPr/>
        <p:txBody>
          <a:bodyPr/>
          <a:lstStyle/>
          <a:p>
            <a:pPr marL="0" indent="0">
              <a:buNone/>
            </a:pPr>
            <a:r>
              <a:rPr lang="en-US" dirty="0"/>
              <a:t>Dependency properties do not automatically raise notification events when their value changes. They do, however, trigger a </a:t>
            </a:r>
            <a:r>
              <a:rPr lang="en-US" dirty="0">
                <a:latin typeface="Consolas" panose="020B0609020204030204" pitchFamily="49" charset="0"/>
              </a:rPr>
              <a:t>protected</a:t>
            </a:r>
            <a:r>
              <a:rPr lang="en-US" dirty="0"/>
              <a:t> method, called </a:t>
            </a:r>
            <a:r>
              <a:rPr lang="en-US" dirty="0" err="1">
                <a:latin typeface="Consolas" panose="020B0609020204030204" pitchFamily="49" charset="0"/>
              </a:rPr>
              <a:t>OnPropertyChangedCallback</a:t>
            </a:r>
            <a:r>
              <a:rPr lang="en-US" dirty="0">
                <a:latin typeface="Consolas" panose="020B0609020204030204" pitchFamily="49" charset="0"/>
              </a:rPr>
              <a:t>()</a:t>
            </a:r>
            <a:r>
              <a:rPr lang="en-US" dirty="0"/>
              <a:t>. This method calls the </a:t>
            </a:r>
            <a:r>
              <a:rPr lang="en-US" dirty="0" err="1">
                <a:latin typeface="Consolas" panose="020B0609020204030204" pitchFamily="49" charset="0"/>
              </a:rPr>
              <a:t>PropertyChangedCallback</a:t>
            </a:r>
            <a:r>
              <a:rPr lang="en-US" dirty="0"/>
              <a:t> delegate, if it was defined at registration.</a:t>
            </a:r>
          </a:p>
          <a:p>
            <a:pPr marL="0" indent="0">
              <a:buNone/>
            </a:pPr>
            <a:r>
              <a:rPr lang="en-US" dirty="0"/>
              <a:t>Whenever the value of a dependency property changes, WPF can automatically trigger several actions, depending on the property metadata, e.g.:</a:t>
            </a:r>
          </a:p>
          <a:p>
            <a:r>
              <a:rPr lang="en-US" dirty="0"/>
              <a:t>Re-render elements (animations)</a:t>
            </a:r>
          </a:p>
          <a:p>
            <a:r>
              <a:rPr lang="en-US" dirty="0"/>
              <a:t>Update element layout (animations)</a:t>
            </a:r>
          </a:p>
          <a:p>
            <a:r>
              <a:rPr lang="en-US" dirty="0"/>
              <a:t>Refresh data bindings</a:t>
            </a:r>
          </a:p>
          <a:p>
            <a:r>
              <a:rPr lang="en-US" dirty="0"/>
              <a:t>Etc.</a:t>
            </a:r>
          </a:p>
        </p:txBody>
      </p:sp>
    </p:spTree>
    <p:extLst>
      <p:ext uri="{BB962C8B-B14F-4D97-AF65-F5344CB8AC3E}">
        <p14:creationId xmlns:p14="http://schemas.microsoft.com/office/powerpoint/2010/main" val="2967926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47E0-EB48-5CF7-130A-F341C1DC2BC8}"/>
              </a:ext>
            </a:extLst>
          </p:cNvPr>
          <p:cNvSpPr>
            <a:spLocks noGrp="1"/>
          </p:cNvSpPr>
          <p:nvPr>
            <p:ph type="title"/>
          </p:nvPr>
        </p:nvSpPr>
        <p:spPr/>
        <p:txBody>
          <a:bodyPr/>
          <a:lstStyle/>
          <a:p>
            <a:r>
              <a:rPr lang="en-US" dirty="0"/>
              <a:t>Property Triggers</a:t>
            </a:r>
          </a:p>
        </p:txBody>
      </p:sp>
      <p:sp>
        <p:nvSpPr>
          <p:cNvPr id="3" name="Content Placeholder 2">
            <a:extLst>
              <a:ext uri="{FF2B5EF4-FFF2-40B4-BE49-F238E27FC236}">
                <a16:creationId xmlns:a16="http://schemas.microsoft.com/office/drawing/2014/main" id="{D09410F8-6368-E8C3-AAF2-53C9976C3272}"/>
              </a:ext>
            </a:extLst>
          </p:cNvPr>
          <p:cNvSpPr>
            <a:spLocks noGrp="1"/>
          </p:cNvSpPr>
          <p:nvPr>
            <p:ph idx="1"/>
          </p:nvPr>
        </p:nvSpPr>
        <p:spPr/>
        <p:txBody>
          <a:bodyPr/>
          <a:lstStyle/>
          <a:p>
            <a:pPr marL="0" indent="0">
              <a:buNone/>
            </a:pPr>
            <a:r>
              <a:rPr lang="en-US" dirty="0"/>
              <a:t>One of the features dependency properties enable is property triggers (discussed in detail later, in Session #9: Resources &amp; Styles).</a:t>
            </a:r>
          </a:p>
          <a:p>
            <a:pPr marL="0" indent="0">
              <a:buNone/>
            </a:pPr>
            <a:r>
              <a:rPr lang="en-US" dirty="0"/>
              <a:t>Imagine a scenario when we want to change the background color of a button when the mouse hovers over the button.</a:t>
            </a:r>
          </a:p>
        </p:txBody>
      </p:sp>
    </p:spTree>
    <p:extLst>
      <p:ext uri="{BB962C8B-B14F-4D97-AF65-F5344CB8AC3E}">
        <p14:creationId xmlns:p14="http://schemas.microsoft.com/office/powerpoint/2010/main" val="4264901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47E0-EB48-5CF7-130A-F341C1DC2BC8}"/>
              </a:ext>
            </a:extLst>
          </p:cNvPr>
          <p:cNvSpPr>
            <a:spLocks noGrp="1"/>
          </p:cNvSpPr>
          <p:nvPr>
            <p:ph type="title"/>
          </p:nvPr>
        </p:nvSpPr>
        <p:spPr/>
        <p:txBody>
          <a:bodyPr/>
          <a:lstStyle/>
          <a:p>
            <a:r>
              <a:rPr lang="en-US" dirty="0"/>
              <a:t>Demo: Property Triggers</a:t>
            </a:r>
          </a:p>
        </p:txBody>
      </p:sp>
      <p:sp>
        <p:nvSpPr>
          <p:cNvPr id="3" name="Content Placeholder 2">
            <a:extLst>
              <a:ext uri="{FF2B5EF4-FFF2-40B4-BE49-F238E27FC236}">
                <a16:creationId xmlns:a16="http://schemas.microsoft.com/office/drawing/2014/main" id="{D09410F8-6368-E8C3-AAF2-53C9976C3272}"/>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379935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93C8-AF91-6D0E-C426-9F77240756DA}"/>
              </a:ext>
            </a:extLst>
          </p:cNvPr>
          <p:cNvSpPr>
            <a:spLocks noGrp="1"/>
          </p:cNvSpPr>
          <p:nvPr>
            <p:ph type="title"/>
          </p:nvPr>
        </p:nvSpPr>
        <p:spPr/>
        <p:txBody>
          <a:bodyPr/>
          <a:lstStyle/>
          <a:p>
            <a:r>
              <a:rPr lang="en-US" dirty="0"/>
              <a:t>Dependency Property Value Inheritance</a:t>
            </a:r>
          </a:p>
        </p:txBody>
      </p:sp>
      <p:graphicFrame>
        <p:nvGraphicFramePr>
          <p:cNvPr id="5" name="Content Placeholder 2">
            <a:extLst>
              <a:ext uri="{FF2B5EF4-FFF2-40B4-BE49-F238E27FC236}">
                <a16:creationId xmlns:a16="http://schemas.microsoft.com/office/drawing/2014/main" id="{EE5AA953-3111-8196-2B49-B927369C5E32}"/>
              </a:ext>
            </a:extLst>
          </p:cNvPr>
          <p:cNvGraphicFramePr>
            <a:graphicFrameLocks noGrp="1"/>
          </p:cNvGraphicFramePr>
          <p:nvPr>
            <p:ph idx="1"/>
            <p:extLst>
              <p:ext uri="{D42A27DB-BD31-4B8C-83A1-F6EECF244321}">
                <p14:modId xmlns:p14="http://schemas.microsoft.com/office/powerpoint/2010/main" val="2425061157"/>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283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93C8-AF91-6D0E-C426-9F77240756DA}"/>
              </a:ext>
            </a:extLst>
          </p:cNvPr>
          <p:cNvSpPr>
            <a:spLocks noGrp="1"/>
          </p:cNvSpPr>
          <p:nvPr>
            <p:ph type="title"/>
          </p:nvPr>
        </p:nvSpPr>
        <p:spPr/>
        <p:txBody>
          <a:bodyPr/>
          <a:lstStyle/>
          <a:p>
            <a:r>
              <a:rPr lang="en-US" dirty="0"/>
              <a:t>DEMO: Dependency Property Value Inheritance</a:t>
            </a:r>
          </a:p>
        </p:txBody>
      </p:sp>
      <p:sp>
        <p:nvSpPr>
          <p:cNvPr id="3" name="Content Placeholder 2">
            <a:extLst>
              <a:ext uri="{FF2B5EF4-FFF2-40B4-BE49-F238E27FC236}">
                <a16:creationId xmlns:a16="http://schemas.microsoft.com/office/drawing/2014/main" id="{170A7066-78DB-E429-56A4-6A9E3299BA4C}"/>
              </a:ext>
            </a:extLst>
          </p:cNvPr>
          <p:cNvSpPr>
            <a:spLocks noGrp="1"/>
          </p:cNvSpPr>
          <p:nvPr>
            <p:ph idx="1"/>
          </p:nvPr>
        </p:nvSpPr>
        <p:spPr/>
        <p:txBody>
          <a:bodyPr/>
          <a:lstStyle/>
          <a:p>
            <a:pPr marL="0" indent="0" algn="ctr">
              <a:buNone/>
            </a:pPr>
            <a:r>
              <a:rPr lang="en-US" dirty="0"/>
              <a:t>DEMO</a:t>
            </a:r>
          </a:p>
          <a:p>
            <a:pPr marL="0" indent="0">
              <a:buNone/>
            </a:pPr>
            <a:r>
              <a:rPr lang="en-US" dirty="0"/>
              <a:t>Note:</a:t>
            </a:r>
          </a:p>
          <a:p>
            <a:r>
              <a:rPr lang="en-US" dirty="0"/>
              <a:t>The size in the title label did not change.</a:t>
            </a:r>
          </a:p>
          <a:p>
            <a:pPr lvl="1"/>
            <a:r>
              <a:rPr lang="en-US" dirty="0"/>
              <a:t>It was set explicitly.</a:t>
            </a:r>
          </a:p>
          <a:p>
            <a:r>
              <a:rPr lang="en-US" dirty="0"/>
              <a:t>The size in the status bar did not change.</a:t>
            </a:r>
          </a:p>
          <a:p>
            <a:pPr lvl="1"/>
            <a:r>
              <a:rPr lang="en-US" dirty="0" err="1"/>
              <a:t>StatusBar</a:t>
            </a:r>
            <a:r>
              <a:rPr lang="en-US" dirty="0"/>
              <a:t> internally sets its priorities to match system settings.</a:t>
            </a:r>
          </a:p>
          <a:p>
            <a:r>
              <a:rPr lang="en-US" dirty="0"/>
              <a:t>Another reason that property values are not inherited is that inheritance is opt-in:</a:t>
            </a:r>
          </a:p>
          <a:p>
            <a:pPr lvl="1"/>
            <a:r>
              <a:rPr lang="en-US" dirty="0" err="1">
                <a:latin typeface="Consolas" panose="020B0609020204030204" pitchFamily="49" charset="0"/>
              </a:rPr>
              <a:t>FrameworkPropertyMetadata.Inherits</a:t>
            </a:r>
            <a:endParaRPr lang="en-US" dirty="0">
              <a:latin typeface="Consolas" panose="020B0609020204030204" pitchFamily="49" charset="0"/>
            </a:endParaRPr>
          </a:p>
        </p:txBody>
      </p:sp>
    </p:spTree>
    <p:extLst>
      <p:ext uri="{BB962C8B-B14F-4D97-AF65-F5344CB8AC3E}">
        <p14:creationId xmlns:p14="http://schemas.microsoft.com/office/powerpoint/2010/main" val="4143375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1347854313"/>
              </p:ext>
            </p:extLst>
          </p:nvPr>
        </p:nvGraphicFramePr>
        <p:xfrm>
          <a:off x="685800" y="4038070"/>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85800" y="2141538"/>
            <a:ext cx="10131427" cy="1820862"/>
          </a:xfrm>
        </p:spPr>
        <p:txBody>
          <a:bodyPr/>
          <a:lstStyle/>
          <a:p>
            <a:pPr marL="0" indent="0">
              <a:buNone/>
            </a:pPr>
            <a:r>
              <a:rPr lang="en-US" dirty="0"/>
              <a:t>Dependency property values are calculated using a five-step process:</a:t>
            </a:r>
          </a:p>
        </p:txBody>
      </p:sp>
    </p:spTree>
    <p:extLst>
      <p:ext uri="{BB962C8B-B14F-4D97-AF65-F5344CB8AC3E}">
        <p14:creationId xmlns:p14="http://schemas.microsoft.com/office/powerpoint/2010/main" val="4133194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1986605776"/>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3">
            <a:normAutofit fontScale="47500" lnSpcReduction="20000"/>
          </a:bodyPr>
          <a:lstStyle/>
          <a:p>
            <a:pPr marL="0" indent="0">
              <a:buNone/>
            </a:pPr>
            <a:r>
              <a:rPr lang="en-US" sz="2900" dirty="0"/>
              <a:t>Base value providers, in order from highest to lowest precedence:</a:t>
            </a:r>
          </a:p>
          <a:p>
            <a:pPr marL="0" indent="0">
              <a:buNone/>
            </a:pPr>
            <a:r>
              <a:rPr lang="en-US" dirty="0"/>
              <a:t>(consider that if a local value is not set than this store style is very memory-efficient)</a:t>
            </a:r>
          </a:p>
          <a:p>
            <a:pPr marL="342900" indent="-342900">
              <a:buAutoNum type="arabicPeriod"/>
            </a:pPr>
            <a:endParaRPr lang="en-US" sz="2500" dirty="0">
              <a:solidFill>
                <a:schemeClr val="accent6"/>
              </a:solidFill>
            </a:endParaRPr>
          </a:p>
          <a:p>
            <a:pPr marL="342900" indent="-342900">
              <a:buAutoNum type="arabicPeriod"/>
            </a:pPr>
            <a:endParaRPr lang="en-US" sz="2500" dirty="0">
              <a:solidFill>
                <a:schemeClr val="accent6"/>
              </a:solidFill>
            </a:endParaRPr>
          </a:p>
          <a:p>
            <a:pPr marL="342900" indent="-342900">
              <a:buAutoNum type="arabicPeriod"/>
            </a:pPr>
            <a:endParaRPr lang="en-US" sz="2500" dirty="0">
              <a:solidFill>
                <a:schemeClr val="accent6"/>
              </a:solidFill>
            </a:endParaRPr>
          </a:p>
          <a:p>
            <a:pPr marL="342900" indent="-342900">
              <a:buAutoNum type="arabicPeriod"/>
            </a:pPr>
            <a:r>
              <a:rPr lang="en-US" sz="3400" dirty="0">
                <a:solidFill>
                  <a:schemeClr val="accent6"/>
                </a:solidFill>
              </a:rPr>
              <a:t>Local Value</a:t>
            </a:r>
          </a:p>
          <a:p>
            <a:pPr marL="342900" indent="-342900">
              <a:buAutoNum type="arabicPeriod"/>
            </a:pPr>
            <a:r>
              <a:rPr lang="en-US" sz="3400" dirty="0"/>
              <a:t>Parent template trigger</a:t>
            </a:r>
          </a:p>
          <a:p>
            <a:pPr marL="342900" indent="-342900">
              <a:buAutoNum type="arabicPeriod"/>
            </a:pPr>
            <a:r>
              <a:rPr lang="en-US" sz="3400" dirty="0"/>
              <a:t>Parent template</a:t>
            </a:r>
          </a:p>
          <a:p>
            <a:pPr marL="342900" indent="-342900">
              <a:buAutoNum type="arabicPeriod"/>
            </a:pPr>
            <a:r>
              <a:rPr lang="en-US" sz="3400" dirty="0"/>
              <a:t>Style triggers</a:t>
            </a:r>
          </a:p>
          <a:p>
            <a:pPr marL="342900" indent="-342900">
              <a:buAutoNum type="arabicPeriod"/>
            </a:pPr>
            <a:r>
              <a:rPr lang="en-US" sz="3400" dirty="0"/>
              <a:t>Template triggers</a:t>
            </a:r>
          </a:p>
          <a:p>
            <a:pPr marL="342900" indent="-342900">
              <a:buAutoNum type="arabicPeriod"/>
            </a:pPr>
            <a:r>
              <a:rPr lang="en-US" sz="3400" dirty="0"/>
              <a:t>Style setters</a:t>
            </a:r>
          </a:p>
          <a:p>
            <a:pPr marL="342900" indent="-342900">
              <a:buAutoNum type="arabicPeriod"/>
            </a:pPr>
            <a:r>
              <a:rPr lang="en-US" sz="3400" dirty="0"/>
              <a:t>Theme style triggers</a:t>
            </a:r>
          </a:p>
          <a:p>
            <a:pPr marL="342900" indent="-342900">
              <a:buAutoNum type="arabicPeriod"/>
            </a:pPr>
            <a:r>
              <a:rPr lang="en-US" sz="3400" dirty="0"/>
              <a:t>Theme style setters</a:t>
            </a:r>
          </a:p>
          <a:p>
            <a:pPr marL="342900" indent="-342900">
              <a:buAutoNum type="arabicPeriod"/>
            </a:pPr>
            <a:r>
              <a:rPr lang="en-US" sz="3400" dirty="0"/>
              <a:t>Property value inheritance</a:t>
            </a:r>
          </a:p>
          <a:p>
            <a:pPr marL="342900" indent="-342900">
              <a:buAutoNum type="arabicPeriod"/>
            </a:pPr>
            <a:r>
              <a:rPr lang="en-US" sz="3400" dirty="0">
                <a:solidFill>
                  <a:schemeClr val="accent6"/>
                </a:solidFill>
              </a:rPr>
              <a:t>Default value</a:t>
            </a:r>
          </a:p>
        </p:txBody>
      </p:sp>
    </p:spTree>
    <p:extLst>
      <p:ext uri="{BB962C8B-B14F-4D97-AF65-F5344CB8AC3E}">
        <p14:creationId xmlns:p14="http://schemas.microsoft.com/office/powerpoint/2010/main" val="2564957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38193C8-AF91-6D0E-C426-9F77240756DA}"/>
              </a:ext>
            </a:extLst>
          </p:cNvPr>
          <p:cNvSpPr>
            <a:spLocks noGrp="1"/>
          </p:cNvSpPr>
          <p:nvPr>
            <p:ph type="title"/>
          </p:nvPr>
        </p:nvSpPr>
        <p:spPr>
          <a:xfrm>
            <a:off x="5941228" y="1151677"/>
            <a:ext cx="5218897" cy="4554647"/>
          </a:xfrm>
        </p:spPr>
        <p:txBody>
          <a:bodyPr anchor="ctr">
            <a:normAutofit/>
          </a:bodyPr>
          <a:lstStyle/>
          <a:p>
            <a:r>
              <a:rPr lang="en-US" sz="4800" dirty="0"/>
              <a:t>Exercise:</a:t>
            </a:r>
            <a:br>
              <a:rPr lang="en-US" sz="4800" dirty="0"/>
            </a:br>
            <a:r>
              <a:rPr lang="en-US" sz="4800" dirty="0"/>
              <a:t>Dependency Property Value Inheritance</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0A7066-78DB-E429-56A4-6A9E3299BA4C}"/>
              </a:ext>
            </a:extLst>
          </p:cNvPr>
          <p:cNvSpPr>
            <a:spLocks noGrp="1"/>
          </p:cNvSpPr>
          <p:nvPr>
            <p:ph idx="1"/>
          </p:nvPr>
        </p:nvSpPr>
        <p:spPr>
          <a:xfrm>
            <a:off x="685802" y="1151677"/>
            <a:ext cx="3968492" cy="4718897"/>
          </a:xfrm>
        </p:spPr>
        <p:txBody>
          <a:bodyPr anchor="ctr">
            <a:normAutofit/>
          </a:bodyPr>
          <a:lstStyle/>
          <a:p>
            <a:pPr marL="0" indent="0">
              <a:buNone/>
            </a:pPr>
            <a:r>
              <a:rPr lang="en-US" dirty="0"/>
              <a:t>Using the </a:t>
            </a:r>
            <a:r>
              <a:rPr lang="en-US" dirty="0" err="1">
                <a:solidFill>
                  <a:schemeClr val="accent6"/>
                </a:solidFill>
                <a:latin typeface="Consolas" panose="020B0609020204030204" pitchFamily="49" charset="0"/>
              </a:rPr>
              <a:t>SimpleWpfWindowDemo</a:t>
            </a:r>
            <a:r>
              <a:rPr lang="en-US" dirty="0"/>
              <a:t> solution from GitHub, use the </a:t>
            </a:r>
            <a:r>
              <a:rPr lang="en-US" dirty="0" err="1">
                <a:latin typeface="Consolas" panose="020B0609020204030204" pitchFamily="49" charset="0"/>
              </a:rPr>
              <a:t>DependencyPropertyHelper</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GetValueSource</a:t>
            </a:r>
            <a:r>
              <a:rPr lang="en-US" dirty="0">
                <a:latin typeface="Consolas" panose="020B0609020204030204" pitchFamily="49" charset="0"/>
              </a:rPr>
              <a:t>()</a:t>
            </a:r>
            <a:r>
              <a:rPr lang="en-US" dirty="0"/>
              <a:t> method to figure out where the font size is coming from!</a:t>
            </a:r>
          </a:p>
        </p:txBody>
      </p:sp>
    </p:spTree>
    <p:extLst>
      <p:ext uri="{BB962C8B-B14F-4D97-AF65-F5344CB8AC3E}">
        <p14:creationId xmlns:p14="http://schemas.microsoft.com/office/powerpoint/2010/main" val="1249987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584059873"/>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1">
            <a:normAutofit/>
          </a:bodyPr>
          <a:lstStyle/>
          <a:p>
            <a:pPr marL="0" indent="0">
              <a:buNone/>
            </a:pPr>
            <a:r>
              <a:rPr lang="en-US" dirty="0"/>
              <a:t>If the value from step 1 is an expression (used in data bindings and in resources), then WPF performs the evaluation step.</a:t>
            </a:r>
          </a:p>
        </p:txBody>
      </p:sp>
    </p:spTree>
    <p:extLst>
      <p:ext uri="{BB962C8B-B14F-4D97-AF65-F5344CB8AC3E}">
        <p14:creationId xmlns:p14="http://schemas.microsoft.com/office/powerpoint/2010/main" val="1511718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4058890220"/>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1">
            <a:normAutofit/>
          </a:bodyPr>
          <a:lstStyle/>
          <a:p>
            <a:pPr marL="0" indent="0">
              <a:buNone/>
            </a:pPr>
            <a:r>
              <a:rPr lang="en-US" dirty="0"/>
              <a:t>If animations are running, then they might replace property values.</a:t>
            </a:r>
          </a:p>
        </p:txBody>
      </p:sp>
    </p:spTree>
    <p:extLst>
      <p:ext uri="{BB962C8B-B14F-4D97-AF65-F5344CB8AC3E}">
        <p14:creationId xmlns:p14="http://schemas.microsoft.com/office/powerpoint/2010/main" val="265990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The Type Hierarchy</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Base Classes</a:t>
            </a:r>
          </a:p>
        </p:txBody>
      </p:sp>
    </p:spTree>
    <p:extLst>
      <p:ext uri="{BB962C8B-B14F-4D97-AF65-F5344CB8AC3E}">
        <p14:creationId xmlns:p14="http://schemas.microsoft.com/office/powerpoint/2010/main" val="2203123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4236927317"/>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1">
            <a:normAutofit/>
          </a:bodyPr>
          <a:lstStyle/>
          <a:p>
            <a:pPr marL="0" indent="0">
              <a:buNone/>
            </a:pPr>
            <a:r>
              <a:rPr lang="en-US" dirty="0"/>
              <a:t>WPF passes the value to a </a:t>
            </a:r>
            <a:r>
              <a:rPr lang="en-US" dirty="0" err="1">
                <a:latin typeface="Consolas" panose="020B0609020204030204" pitchFamily="49" charset="0"/>
              </a:rPr>
              <a:t>CoerceValueCallback</a:t>
            </a:r>
            <a:r>
              <a:rPr lang="en-US" dirty="0"/>
              <a:t> delegate, if one was registered at the dependency property creation. This delegate can apply custom logic to the value.</a:t>
            </a:r>
          </a:p>
          <a:p>
            <a:pPr marL="0" indent="0">
              <a:buNone/>
            </a:pPr>
            <a:r>
              <a:rPr lang="en-US" dirty="0"/>
              <a:t>E.g., the coercion logic of the </a:t>
            </a:r>
            <a:r>
              <a:rPr lang="en-US" dirty="0" err="1">
                <a:latin typeface="Consolas" panose="020B0609020204030204" pitchFamily="49" charset="0"/>
              </a:rPr>
              <a:t>ProgressBar</a:t>
            </a:r>
            <a:r>
              <a:rPr lang="en-US" dirty="0"/>
              <a:t> checks whether the value is between the defined minimum and maximum values and returns the minimum value for any values beneath it and the maximum value for any values above it.</a:t>
            </a:r>
          </a:p>
        </p:txBody>
      </p:sp>
    </p:spTree>
    <p:extLst>
      <p:ext uri="{BB962C8B-B14F-4D97-AF65-F5344CB8AC3E}">
        <p14:creationId xmlns:p14="http://schemas.microsoft.com/office/powerpoint/2010/main" val="1643890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B5E2756-E51A-39F6-4701-371A038D2EC6}"/>
              </a:ext>
            </a:extLst>
          </p:cNvPr>
          <p:cNvGraphicFramePr>
            <a:graphicFrameLocks noGrp="1"/>
          </p:cNvGraphicFramePr>
          <p:nvPr>
            <p:ph sz="half" idx="1"/>
            <p:extLst>
              <p:ext uri="{D42A27DB-BD31-4B8C-83A1-F6EECF244321}">
                <p14:modId xmlns:p14="http://schemas.microsoft.com/office/powerpoint/2010/main" val="1918584317"/>
              </p:ext>
            </p:extLst>
          </p:nvPr>
        </p:nvGraphicFramePr>
        <p:xfrm>
          <a:off x="685802" y="2141538"/>
          <a:ext cx="10131424" cy="175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5552F8C-B3D9-0B1A-5060-A0C1990CC1AE}"/>
              </a:ext>
            </a:extLst>
          </p:cNvPr>
          <p:cNvSpPr>
            <a:spLocks noGrp="1"/>
          </p:cNvSpPr>
          <p:nvPr>
            <p:ph type="title"/>
          </p:nvPr>
        </p:nvSpPr>
        <p:spPr/>
        <p:txBody>
          <a:bodyPr/>
          <a:lstStyle/>
          <a:p>
            <a:r>
              <a:rPr lang="en-US" dirty="0"/>
              <a:t>Dependency Property Support for Multiple Providers</a:t>
            </a:r>
          </a:p>
        </p:txBody>
      </p:sp>
      <p:sp>
        <p:nvSpPr>
          <p:cNvPr id="5" name="Content Placeholder 4">
            <a:extLst>
              <a:ext uri="{FF2B5EF4-FFF2-40B4-BE49-F238E27FC236}">
                <a16:creationId xmlns:a16="http://schemas.microsoft.com/office/drawing/2014/main" id="{F6E918B2-FD7B-7C0E-F697-D1F9BCDA30B8}"/>
              </a:ext>
            </a:extLst>
          </p:cNvPr>
          <p:cNvSpPr>
            <a:spLocks noGrp="1"/>
          </p:cNvSpPr>
          <p:nvPr>
            <p:ph sz="half" idx="2"/>
          </p:nvPr>
        </p:nvSpPr>
        <p:spPr>
          <a:xfrm>
            <a:off x="697940" y="3970338"/>
            <a:ext cx="10131427" cy="1820862"/>
          </a:xfrm>
        </p:spPr>
        <p:txBody>
          <a:bodyPr numCol="1">
            <a:normAutofit lnSpcReduction="10000"/>
          </a:bodyPr>
          <a:lstStyle/>
          <a:p>
            <a:pPr marL="0" indent="0">
              <a:buNone/>
            </a:pPr>
            <a:r>
              <a:rPr lang="en-US" dirty="0"/>
              <a:t>WPF passes the value to a </a:t>
            </a:r>
            <a:r>
              <a:rPr lang="en-US" dirty="0" err="1">
                <a:latin typeface="Consolas" panose="020B0609020204030204" pitchFamily="49" charset="0"/>
              </a:rPr>
              <a:t>ValidateValueCallback</a:t>
            </a:r>
            <a:r>
              <a:rPr lang="en-US" dirty="0"/>
              <a:t> delegate, if one was registered at the dependency property creation. This delegate can validate the prospect value, returning </a:t>
            </a:r>
            <a:r>
              <a:rPr lang="en-US" dirty="0">
                <a:latin typeface="Consolas" panose="020B0609020204030204" pitchFamily="49" charset="0"/>
              </a:rPr>
              <a:t>true</a:t>
            </a:r>
            <a:r>
              <a:rPr lang="en-US" dirty="0"/>
              <a:t>, if the value is valid or </a:t>
            </a:r>
            <a:r>
              <a:rPr lang="en-US" dirty="0">
                <a:latin typeface="Consolas" panose="020B0609020204030204" pitchFamily="49" charset="0"/>
              </a:rPr>
              <a:t>false</a:t>
            </a:r>
            <a:r>
              <a:rPr lang="en-US" dirty="0"/>
              <a:t>, if the value is invalid. Returning false raises an exception, cancelling the whole dependency property change process.</a:t>
            </a:r>
          </a:p>
          <a:p>
            <a:pPr marL="0" indent="0">
              <a:buNone/>
            </a:pPr>
            <a:r>
              <a:rPr lang="en-US" dirty="0"/>
              <a:t>Validation callbacks are static methods that don’t have access to the object that’s being validated, only to the newly applied values.</a:t>
            </a:r>
          </a:p>
        </p:txBody>
      </p:sp>
    </p:spTree>
    <p:extLst>
      <p:ext uri="{BB962C8B-B14F-4D97-AF65-F5344CB8AC3E}">
        <p14:creationId xmlns:p14="http://schemas.microsoft.com/office/powerpoint/2010/main" val="3226078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Attached Properties</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8266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accent1"/>
                </a:solidFill>
                <a:effectLst/>
              </a:rPr>
              <a:t>Attached Properties</a:t>
            </a:r>
            <a:endParaRPr lang="hu-HU" sz="2200" b="0" i="0" dirty="0">
              <a:solidFill>
                <a:schemeClr val="accent1"/>
              </a:solidFill>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p>
          <a:p>
            <a:pPr lvl="2"/>
            <a:r>
              <a:rPr lang="en-US" sz="1800" b="0" i="0" dirty="0">
                <a:effectLst/>
                <a:latin typeface="Consolas" panose="020B0609020204030204" pitchFamily="49" charset="0"/>
              </a:rPr>
              <a:t>Visibility</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3934337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DA85-F0A0-38AB-E259-21B606A6688C}"/>
              </a:ext>
            </a:extLst>
          </p:cNvPr>
          <p:cNvSpPr>
            <a:spLocks noGrp="1"/>
          </p:cNvSpPr>
          <p:nvPr>
            <p:ph type="title"/>
          </p:nvPr>
        </p:nvSpPr>
        <p:spPr/>
        <p:txBody>
          <a:bodyPr/>
          <a:lstStyle/>
          <a:p>
            <a:r>
              <a:rPr lang="en-US" dirty="0"/>
              <a:t>Shared Dependency Properties</a:t>
            </a:r>
          </a:p>
        </p:txBody>
      </p:sp>
      <p:sp>
        <p:nvSpPr>
          <p:cNvPr id="3" name="Content Placeholder 2">
            <a:extLst>
              <a:ext uri="{FF2B5EF4-FFF2-40B4-BE49-F238E27FC236}">
                <a16:creationId xmlns:a16="http://schemas.microsoft.com/office/drawing/2014/main" id="{6A60ED47-C104-508D-3886-382E621D4D2E}"/>
              </a:ext>
            </a:extLst>
          </p:cNvPr>
          <p:cNvSpPr>
            <a:spLocks noGrp="1"/>
          </p:cNvSpPr>
          <p:nvPr>
            <p:ph idx="1"/>
          </p:nvPr>
        </p:nvSpPr>
        <p:spPr/>
        <p:txBody>
          <a:bodyPr/>
          <a:lstStyle/>
          <a:p>
            <a:pPr marL="0" indent="0">
              <a:buNone/>
            </a:pPr>
            <a:r>
              <a:rPr lang="en-US" dirty="0"/>
              <a:t>Remember, dependency properties are stored in a static class.</a:t>
            </a:r>
          </a:p>
          <a:p>
            <a:pPr marL="0" indent="0">
              <a:buNone/>
            </a:pPr>
            <a:r>
              <a:rPr lang="en-US" dirty="0">
                <a:sym typeface="Wingdings" panose="05000000000000000000" pitchFamily="2" charset="2"/>
              </a:rPr>
              <a:t>	 Classes with separate class hierarchies can share the same dependency properties.</a:t>
            </a:r>
          </a:p>
          <a:p>
            <a:pPr marL="0" indent="0">
              <a:buNone/>
            </a:pPr>
            <a:r>
              <a:rPr lang="en-US" dirty="0">
                <a:sym typeface="Wingdings" panose="05000000000000000000" pitchFamily="2" charset="2"/>
              </a:rPr>
              <a:t>E.g., concrete </a:t>
            </a:r>
            <a:r>
              <a:rPr lang="en-US" dirty="0" err="1">
                <a:latin typeface="Consolas" panose="020B0609020204030204" pitchFamily="49" charset="0"/>
                <a:sym typeface="Wingdings" panose="05000000000000000000" pitchFamily="2" charset="2"/>
              </a:rPr>
              <a:t>TextBlock</a:t>
            </a:r>
            <a:r>
              <a:rPr lang="en-US" dirty="0">
                <a:latin typeface="Consolas" panose="020B0609020204030204" pitchFamily="49" charset="0"/>
                <a:sym typeface="Wingdings" panose="05000000000000000000" pitchFamily="2" charset="2"/>
              </a:rPr>
              <a:t> : </a:t>
            </a:r>
            <a:r>
              <a:rPr lang="en-US" dirty="0" err="1">
                <a:latin typeface="Consolas" panose="020B0609020204030204" pitchFamily="49" charset="0"/>
                <a:sym typeface="Wingdings" panose="05000000000000000000" pitchFamily="2" charset="2"/>
              </a:rPr>
              <a:t>FrameworkElement</a:t>
            </a:r>
            <a:r>
              <a:rPr lang="en-US" dirty="0">
                <a:sym typeface="Wingdings" panose="05000000000000000000" pitchFamily="2" charset="2"/>
              </a:rPr>
              <a:t> and the </a:t>
            </a:r>
            <a:r>
              <a:rPr lang="en-US" dirty="0">
                <a:latin typeface="Consolas" panose="020B0609020204030204" pitchFamily="49" charset="0"/>
                <a:sym typeface="Wingdings" panose="05000000000000000000" pitchFamily="2" charset="2"/>
              </a:rPr>
              <a:t>Control : </a:t>
            </a:r>
            <a:r>
              <a:rPr lang="en-US" dirty="0" err="1">
                <a:latin typeface="Consolas" panose="020B0609020204030204" pitchFamily="49" charset="0"/>
                <a:sym typeface="Wingdings" panose="05000000000000000000" pitchFamily="2" charset="2"/>
              </a:rPr>
              <a:t>FrameworkElement</a:t>
            </a:r>
            <a:r>
              <a:rPr lang="en-US" dirty="0">
                <a:sym typeface="Wingdings" panose="05000000000000000000" pitchFamily="2" charset="2"/>
              </a:rPr>
              <a:t> base class contain the </a:t>
            </a:r>
            <a:r>
              <a:rPr lang="en-US" dirty="0" err="1">
                <a:latin typeface="Consolas" panose="020B0609020204030204" pitchFamily="49" charset="0"/>
                <a:sym typeface="Wingdings" panose="05000000000000000000" pitchFamily="2" charset="2"/>
              </a:rPr>
              <a:t>FontFamily</a:t>
            </a:r>
            <a:r>
              <a:rPr lang="en-US" dirty="0">
                <a:sym typeface="Wingdings" panose="05000000000000000000" pitchFamily="2" charset="2"/>
              </a:rPr>
              <a:t> dependency property</a:t>
            </a:r>
          </a:p>
          <a:p>
            <a:pPr marL="0" indent="0">
              <a:buNone/>
            </a:pPr>
            <a:r>
              <a:rPr lang="en-US" dirty="0">
                <a:sym typeface="Wingdings" panose="05000000000000000000" pitchFamily="2" charset="2"/>
              </a:rPr>
              <a:t>Both dependency properties point to the same static dependency property, that is defined on the </a:t>
            </a:r>
            <a:r>
              <a:rPr lang="en-US" dirty="0" err="1">
                <a:latin typeface="Consolas" panose="020B0609020204030204" pitchFamily="49" charset="0"/>
                <a:sym typeface="Wingdings" panose="05000000000000000000" pitchFamily="2" charset="2"/>
              </a:rPr>
              <a:t>TextElement</a:t>
            </a:r>
            <a:r>
              <a:rPr lang="en-US" dirty="0">
                <a:sym typeface="Wingdings" panose="05000000000000000000" pitchFamily="2" charset="2"/>
              </a:rPr>
              <a:t> class</a:t>
            </a:r>
          </a:p>
          <a:p>
            <a:pPr marL="0" indent="0">
              <a:buNone/>
            </a:pPr>
            <a:r>
              <a:rPr lang="en-US" dirty="0">
                <a:sym typeface="Wingdings" panose="05000000000000000000" pitchFamily="2" charset="2"/>
              </a:rPr>
              <a:t>The static constructors of </a:t>
            </a:r>
            <a:r>
              <a:rPr lang="en-US" dirty="0" err="1">
                <a:latin typeface="Consolas" panose="020B0609020204030204" pitchFamily="49" charset="0"/>
                <a:sym typeface="Wingdings" panose="05000000000000000000" pitchFamily="2" charset="2"/>
              </a:rPr>
              <a:t>TextBlock</a:t>
            </a:r>
            <a:r>
              <a:rPr lang="en-US" dirty="0">
                <a:sym typeface="Wingdings" panose="05000000000000000000" pitchFamily="2" charset="2"/>
              </a:rPr>
              <a:t> and </a:t>
            </a:r>
            <a:r>
              <a:rPr lang="en-US" dirty="0">
                <a:latin typeface="Consolas" panose="020B0609020204030204" pitchFamily="49" charset="0"/>
                <a:sym typeface="Wingdings" panose="05000000000000000000" pitchFamily="2" charset="2"/>
              </a:rPr>
              <a:t>Control</a:t>
            </a:r>
            <a:r>
              <a:rPr lang="en-US" dirty="0">
                <a:sym typeface="Wingdings" panose="05000000000000000000" pitchFamily="2" charset="2"/>
              </a:rPr>
              <a:t> reuse the dependency property defined on </a:t>
            </a:r>
            <a:r>
              <a:rPr lang="en-US" dirty="0" err="1">
                <a:latin typeface="Consolas" panose="020B0609020204030204" pitchFamily="49" charset="0"/>
                <a:sym typeface="Wingdings" panose="05000000000000000000" pitchFamily="2" charset="2"/>
              </a:rPr>
              <a:t>TextElement</a:t>
            </a:r>
            <a:r>
              <a:rPr lang="en-US" dirty="0">
                <a:sym typeface="Wingdings" panose="05000000000000000000" pitchFamily="2" charset="2"/>
              </a:rPr>
              <a:t>, using the </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AddOwner</a:t>
            </a:r>
            <a:r>
              <a:rPr lang="en-US" dirty="0">
                <a:latin typeface="Consolas" panose="020B0609020204030204" pitchFamily="49" charset="0"/>
                <a:sym typeface="Wingdings" panose="05000000000000000000" pitchFamily="2" charset="2"/>
              </a:rPr>
              <a:t>(Type)</a:t>
            </a:r>
            <a:r>
              <a:rPr lang="en-US" dirty="0">
                <a:sym typeface="Wingdings" panose="05000000000000000000" pitchFamily="2" charset="2"/>
              </a:rPr>
              <a:t> method.</a:t>
            </a:r>
          </a:p>
          <a:p>
            <a:pPr marL="0" indent="0">
              <a:buNone/>
            </a:pPr>
            <a:r>
              <a:rPr lang="en-US" dirty="0" err="1">
                <a:latin typeface="Consolas" panose="020B0609020204030204" pitchFamily="49" charset="0"/>
                <a:sym typeface="Wingdings" panose="05000000000000000000" pitchFamily="2" charset="2"/>
              </a:rPr>
              <a:t>TextBlock.FontFamilyProperty</a:t>
            </a:r>
            <a:r>
              <a:rPr lang="en-US" dirty="0">
                <a:latin typeface="Consolas" panose="020B0609020204030204" pitchFamily="49" charset="0"/>
                <a:sym typeface="Wingdings" panose="05000000000000000000" pitchFamily="2" charset="2"/>
              </a:rPr>
              <a:t> = </a:t>
            </a:r>
            <a:r>
              <a:rPr lang="en-US" dirty="0" err="1">
                <a:latin typeface="Consolas" panose="020B0609020204030204" pitchFamily="49" charset="0"/>
                <a:sym typeface="Wingdings" panose="05000000000000000000" pitchFamily="2" charset="2"/>
              </a:rPr>
              <a:t>TextElement.FontFamilyProperty</a:t>
            </a:r>
            <a:br>
              <a:rPr lang="en-US" dirty="0">
                <a:latin typeface="Consolas" panose="020B0609020204030204" pitchFamily="49" charset="0"/>
                <a:sym typeface="Wingdings" panose="05000000000000000000" pitchFamily="2" charset="2"/>
              </a:rPr>
            </a:b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AddOwner</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typeof</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TextBlock</a:t>
            </a:r>
            <a:r>
              <a:rPr lang="en-US" dirty="0">
                <a:latin typeface="Consolas" panose="020B0609020204030204" pitchFamily="49" charset="0"/>
                <a:sym typeface="Wingdings" panose="05000000000000000000" pitchFamily="2" charset="2"/>
              </a:rPr>
              <a:t>))</a:t>
            </a:r>
            <a:endParaRPr lang="en-US" dirty="0">
              <a:latin typeface="Consolas" panose="020B0609020204030204" pitchFamily="49" charset="0"/>
            </a:endParaRPr>
          </a:p>
        </p:txBody>
      </p:sp>
    </p:spTree>
    <p:extLst>
      <p:ext uri="{BB962C8B-B14F-4D97-AF65-F5344CB8AC3E}">
        <p14:creationId xmlns:p14="http://schemas.microsoft.com/office/powerpoint/2010/main" val="4042070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Reminder from Session #1:</a:t>
            </a:r>
            <a:br>
              <a:rPr lang="en-US" dirty="0"/>
            </a:br>
            <a:r>
              <a:rPr lang="en-US" dirty="0"/>
              <a:t>Attached 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XAML specifies a language feature that </a:t>
            </a:r>
            <a:r>
              <a:rPr lang="en-US" dirty="0">
                <a:solidFill>
                  <a:schemeClr val="accent1"/>
                </a:solidFill>
              </a:rPr>
              <a:t>enables certain properties </a:t>
            </a:r>
            <a:r>
              <a:rPr lang="en-US" dirty="0"/>
              <a:t>or events </a:t>
            </a:r>
            <a:r>
              <a:rPr lang="en-US" dirty="0">
                <a:solidFill>
                  <a:schemeClr val="accent1"/>
                </a:solidFill>
              </a:rPr>
              <a:t>to be specified on any element, regardless of whether the property</a:t>
            </a:r>
            <a:r>
              <a:rPr lang="en-US" dirty="0"/>
              <a:t> or event </a:t>
            </a:r>
            <a:r>
              <a:rPr lang="en-US" dirty="0">
                <a:solidFill>
                  <a:schemeClr val="accent1"/>
                </a:solidFill>
              </a:rPr>
              <a:t>exists in the type's definitions for the element it is being set on</a:t>
            </a:r>
            <a:r>
              <a:rPr lang="en-US" dirty="0"/>
              <a:t>. The properties version of this feature is called an </a:t>
            </a:r>
            <a:r>
              <a:rPr lang="en-US" dirty="0">
                <a:solidFill>
                  <a:schemeClr val="accent2"/>
                </a:solidFill>
              </a:rPr>
              <a:t>attached property</a:t>
            </a:r>
            <a:r>
              <a:rPr lang="en-US" dirty="0"/>
              <a:t>, the events version is called an attached event.</a:t>
            </a:r>
          </a:p>
          <a:p>
            <a:pPr marL="0" indent="0">
              <a:buNone/>
            </a:pPr>
            <a:r>
              <a:rPr lang="en-US" dirty="0"/>
              <a:t>Conceptually, you can think of attached properties and attached events as global members that can be set on any XAML element/object instance.</a:t>
            </a:r>
          </a:p>
        </p:txBody>
      </p:sp>
    </p:spTree>
    <p:extLst>
      <p:ext uri="{BB962C8B-B14F-4D97-AF65-F5344CB8AC3E}">
        <p14:creationId xmlns:p14="http://schemas.microsoft.com/office/powerpoint/2010/main" val="335488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dirty="0"/>
              <a:t>Reminder from Session #1:</a:t>
            </a:r>
            <a:br>
              <a:rPr lang="en-US" dirty="0"/>
            </a:br>
            <a:r>
              <a:rPr lang="en-US" dirty="0"/>
              <a:t>Attached 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Attached properties translate to a </a:t>
            </a:r>
            <a:r>
              <a:rPr lang="en-US" dirty="0">
                <a:solidFill>
                  <a:schemeClr val="accent5"/>
                </a:solidFill>
                <a:latin typeface="Consolas" panose="020B0609020204030204" pitchFamily="49" charset="0"/>
              </a:rPr>
              <a:t>static</a:t>
            </a:r>
            <a:r>
              <a:rPr lang="en-US" dirty="0"/>
              <a:t> method call in the following format: </a:t>
            </a:r>
            <a:r>
              <a:rPr lang="en-US" dirty="0" err="1">
                <a:solidFill>
                  <a:schemeClr val="accent5"/>
                </a:solidFill>
                <a:latin typeface="Consolas" panose="020B0609020204030204" pitchFamily="49" charset="0"/>
              </a:rPr>
              <a:t>DefiningType</a:t>
            </a:r>
            <a:r>
              <a:rPr lang="en-US" dirty="0" err="1">
                <a:latin typeface="Consolas" panose="020B0609020204030204" pitchFamily="49" charset="0"/>
              </a:rPr>
              <a:t>.SetPropertyName</a:t>
            </a:r>
            <a:r>
              <a:rPr lang="en-US" dirty="0">
                <a:latin typeface="Consolas" panose="020B0609020204030204" pitchFamily="49" charset="0"/>
              </a:rPr>
              <a:t>()</a:t>
            </a:r>
          </a:p>
          <a:p>
            <a:pPr marL="0" indent="0">
              <a:buNone/>
            </a:pPr>
            <a:r>
              <a:rPr lang="en-US" dirty="0"/>
              <a:t>In the previous example, the defining class is </a:t>
            </a:r>
            <a:r>
              <a:rPr lang="en-US" dirty="0" err="1">
                <a:solidFill>
                  <a:schemeClr val="accent5"/>
                </a:solidFill>
                <a:latin typeface="Consolas" panose="020B0609020204030204" pitchFamily="49" charset="0"/>
              </a:rPr>
              <a:t>DockPanel</a:t>
            </a:r>
            <a:r>
              <a:rPr lang="en-US" dirty="0"/>
              <a:t>, the property is called </a:t>
            </a:r>
            <a:r>
              <a:rPr lang="en-US" dirty="0">
                <a:latin typeface="Consolas" panose="020B0609020204030204" pitchFamily="49" charset="0"/>
              </a:rPr>
              <a:t>Dock</a:t>
            </a:r>
            <a:r>
              <a:rPr lang="en-US" dirty="0"/>
              <a:t>, so the invoked static method is called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p>
          <a:p>
            <a:pPr marL="0" indent="0">
              <a:buNone/>
            </a:pPr>
            <a:r>
              <a:rPr lang="en-US" dirty="0"/>
              <a:t>When calling this method, the parser passes two parameters to the method: the object that’s being modified, and the specified property value.</a:t>
            </a:r>
          </a:p>
          <a:p>
            <a:pPr marL="0" indent="0">
              <a:buNone/>
            </a:pPr>
            <a:r>
              <a:rPr lang="en-US" dirty="0"/>
              <a:t>In the previous example, when setting the </a:t>
            </a:r>
            <a:r>
              <a:rPr lang="en-US" dirty="0">
                <a:latin typeface="Consolas" panose="020B0609020204030204" pitchFamily="49" charset="0"/>
              </a:rPr>
              <a:t>Dock</a:t>
            </a:r>
            <a:r>
              <a:rPr lang="en-US" dirty="0"/>
              <a:t> property of the </a:t>
            </a:r>
            <a:r>
              <a:rPr lang="en-US" dirty="0">
                <a:latin typeface="Consolas" panose="020B0609020204030204" pitchFamily="49" charset="0"/>
              </a:rPr>
              <a:t>Button</a:t>
            </a:r>
            <a:r>
              <a:rPr lang="en-US" dirty="0"/>
              <a:t> named </a:t>
            </a:r>
            <a:r>
              <a:rPr lang="en-US" dirty="0" err="1">
                <a:solidFill>
                  <a:schemeClr val="accent4"/>
                </a:solidFill>
                <a:latin typeface="Consolas" panose="020B0609020204030204" pitchFamily="49" charset="0"/>
              </a:rPr>
              <a:t>leftButton</a:t>
            </a:r>
            <a:r>
              <a:rPr lang="en-US" dirty="0"/>
              <a:t>, the value is </a:t>
            </a:r>
            <a:r>
              <a:rPr lang="en-US" dirty="0">
                <a:solidFill>
                  <a:schemeClr val="accent4"/>
                </a:solidFill>
                <a:latin typeface="Consolas" panose="020B0609020204030204" pitchFamily="49" charset="0"/>
              </a:rPr>
              <a:t>"Left"</a:t>
            </a:r>
            <a:r>
              <a:rPr lang="en-US" dirty="0"/>
              <a:t>, so the invoked static method is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r>
              <a:rPr lang="en-US" dirty="0" err="1">
                <a:latin typeface="Consolas" panose="020B0609020204030204" pitchFamily="49" charset="0"/>
              </a:rPr>
              <a:t>leftButton</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816590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3E1-DE40-1574-E13E-A0768CAA857E}"/>
              </a:ext>
            </a:extLst>
          </p:cNvPr>
          <p:cNvSpPr>
            <a:spLocks noGrp="1"/>
          </p:cNvSpPr>
          <p:nvPr>
            <p:ph type="title"/>
          </p:nvPr>
        </p:nvSpPr>
        <p:spPr/>
        <p:txBody>
          <a:bodyPr/>
          <a:lstStyle/>
          <a:p>
            <a:r>
              <a:rPr lang="en-US"/>
              <a:t>Reminder from Session #1:</a:t>
            </a:r>
            <a:br>
              <a:rPr lang="en-US"/>
            </a:br>
            <a:r>
              <a:rPr lang="en-US"/>
              <a:t>Dependency </a:t>
            </a:r>
            <a:r>
              <a:rPr lang="en-US" dirty="0"/>
              <a:t>Properties</a:t>
            </a:r>
          </a:p>
        </p:txBody>
      </p:sp>
      <p:sp>
        <p:nvSpPr>
          <p:cNvPr id="3" name="Content Placeholder 2">
            <a:extLst>
              <a:ext uri="{FF2B5EF4-FFF2-40B4-BE49-F238E27FC236}">
                <a16:creationId xmlns:a16="http://schemas.microsoft.com/office/drawing/2014/main" id="{83E58273-7F38-E9D2-338D-B7CB5594FF20}"/>
              </a:ext>
            </a:extLst>
          </p:cNvPr>
          <p:cNvSpPr>
            <a:spLocks noGrp="1"/>
          </p:cNvSpPr>
          <p:nvPr>
            <p:ph idx="1"/>
          </p:nvPr>
        </p:nvSpPr>
        <p:spPr/>
        <p:txBody>
          <a:bodyPr/>
          <a:lstStyle/>
          <a:p>
            <a:pPr marL="0" indent="0">
              <a:buNone/>
            </a:pPr>
            <a:r>
              <a:rPr lang="en-US" dirty="0"/>
              <a:t>In the previous example, when setting the </a:t>
            </a:r>
            <a:r>
              <a:rPr lang="en-US" dirty="0">
                <a:latin typeface="Consolas" panose="020B0609020204030204" pitchFamily="49" charset="0"/>
              </a:rPr>
              <a:t>Dock</a:t>
            </a:r>
            <a:r>
              <a:rPr lang="en-US" dirty="0"/>
              <a:t> property of the </a:t>
            </a:r>
            <a:r>
              <a:rPr lang="en-US" dirty="0">
                <a:latin typeface="Consolas" panose="020B0609020204030204" pitchFamily="49" charset="0"/>
              </a:rPr>
              <a:t>Button</a:t>
            </a:r>
            <a:r>
              <a:rPr lang="en-US" dirty="0"/>
              <a:t> named </a:t>
            </a:r>
            <a:r>
              <a:rPr lang="en-US" dirty="0" err="1">
                <a:solidFill>
                  <a:schemeClr val="accent4"/>
                </a:solidFill>
                <a:latin typeface="Consolas" panose="020B0609020204030204" pitchFamily="49" charset="0"/>
              </a:rPr>
              <a:t>leftButton</a:t>
            </a:r>
            <a:r>
              <a:rPr lang="en-US" dirty="0"/>
              <a:t>, the invoked static method is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r>
              <a:rPr lang="en-US" dirty="0" err="1">
                <a:latin typeface="Consolas" panose="020B0609020204030204" pitchFamily="49" charset="0"/>
              </a:rPr>
              <a:t>leftButton</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a:t>
            </a:r>
          </a:p>
          <a:p>
            <a:pPr marL="0" indent="0">
              <a:buNone/>
            </a:pPr>
            <a:r>
              <a:rPr lang="en-US" dirty="0"/>
              <a:t>However, the </a:t>
            </a:r>
            <a:r>
              <a:rPr lang="en-US" dirty="0">
                <a:solidFill>
                  <a:schemeClr val="accent5"/>
                </a:solidFill>
                <a:latin typeface="Consolas" panose="020B0609020204030204" pitchFamily="49" charset="0"/>
              </a:rPr>
              <a:t>Dock </a:t>
            </a:r>
            <a:r>
              <a:rPr lang="en-US" dirty="0" err="1">
                <a:solidFill>
                  <a:schemeClr val="accent5"/>
                </a:solidFill>
                <a:latin typeface="Consolas" panose="020B0609020204030204" pitchFamily="49" charset="0"/>
              </a:rPr>
              <a:t>enum</a:t>
            </a:r>
            <a:r>
              <a:rPr lang="en-US" dirty="0"/>
              <a:t> value is not stored in the </a:t>
            </a:r>
            <a:r>
              <a:rPr lang="en-US" dirty="0" err="1">
                <a:solidFill>
                  <a:schemeClr val="accent5"/>
                </a:solidFill>
                <a:latin typeface="Consolas" panose="020B0609020204030204" pitchFamily="49" charset="0"/>
              </a:rPr>
              <a:t>DockPanel</a:t>
            </a:r>
            <a:r>
              <a:rPr lang="en-US" dirty="0"/>
              <a:t>, but instead in the </a:t>
            </a:r>
            <a:r>
              <a:rPr lang="en-US" dirty="0">
                <a:solidFill>
                  <a:schemeClr val="accent5"/>
                </a:solidFill>
                <a:latin typeface="Consolas" panose="020B0609020204030204" pitchFamily="49" charset="0"/>
              </a:rPr>
              <a:t>Button</a:t>
            </a:r>
            <a:r>
              <a:rPr lang="en-US" dirty="0"/>
              <a:t>. This is implemented using a feature called dependency properties (see later), that is possible because </a:t>
            </a:r>
            <a:r>
              <a:rPr lang="en-US" dirty="0">
                <a:solidFill>
                  <a:schemeClr val="accent5"/>
                </a:solidFill>
                <a:latin typeface="Consolas" panose="020B0609020204030204" pitchFamily="49" charset="0"/>
              </a:rPr>
              <a:t>Button</a:t>
            </a:r>
            <a:r>
              <a:rPr lang="en-US" dirty="0"/>
              <a:t> derives from the </a:t>
            </a:r>
            <a:r>
              <a:rPr lang="en-US" dirty="0" err="1">
                <a:solidFill>
                  <a:schemeClr val="accent5"/>
                </a:solidFill>
                <a:latin typeface="Consolas" panose="020B0609020204030204" pitchFamily="49" charset="0"/>
              </a:rPr>
              <a:t>DependencyObject</a:t>
            </a:r>
            <a:r>
              <a:rPr lang="en-US" dirty="0"/>
              <a:t> base class, that can store key-value pairs of dependency properties.</a:t>
            </a:r>
          </a:p>
          <a:p>
            <a:pPr marL="0" indent="0">
              <a:buNone/>
            </a:pPr>
            <a:r>
              <a:rPr lang="en-US" dirty="0"/>
              <a:t>The static </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.SetDock</a:t>
            </a:r>
            <a:r>
              <a:rPr lang="en-US" dirty="0">
                <a:latin typeface="Consolas" panose="020B0609020204030204" pitchFamily="49" charset="0"/>
              </a:rPr>
              <a:t>(</a:t>
            </a:r>
            <a:r>
              <a:rPr lang="en-US" dirty="0" err="1">
                <a:latin typeface="Consolas" panose="020B0609020204030204" pitchFamily="49" charset="0"/>
              </a:rPr>
              <a:t>leftButton</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 </a:t>
            </a:r>
            <a:r>
              <a:rPr lang="en-US" dirty="0"/>
              <a:t>method  call will invoke the </a:t>
            </a:r>
            <a:r>
              <a:rPr lang="en-US" dirty="0" err="1"/>
              <a:t>SetValue</a:t>
            </a:r>
            <a:r>
              <a:rPr lang="en-US" dirty="0"/>
              <a:t> method on the </a:t>
            </a:r>
            <a:r>
              <a:rPr lang="en-US" dirty="0" err="1">
                <a:solidFill>
                  <a:schemeClr val="accent5"/>
                </a:solidFill>
                <a:latin typeface="Consolas" panose="020B0609020204030204" pitchFamily="49" charset="0"/>
              </a:rPr>
              <a:t>DependencyObject</a:t>
            </a:r>
            <a:r>
              <a:rPr lang="en-US" dirty="0"/>
              <a:t> base class of </a:t>
            </a:r>
            <a:r>
              <a:rPr lang="en-US" dirty="0" err="1">
                <a:latin typeface="Consolas" panose="020B0609020204030204" pitchFamily="49" charset="0"/>
              </a:rPr>
              <a:t>leftButton</a:t>
            </a:r>
            <a:r>
              <a:rPr lang="en-US" dirty="0"/>
              <a:t>:</a:t>
            </a:r>
          </a:p>
          <a:p>
            <a:pPr marL="0" indent="0">
              <a:buNone/>
            </a:pPr>
            <a:r>
              <a:rPr lang="en-US" dirty="0" err="1">
                <a:latin typeface="Consolas" panose="020B0609020204030204" pitchFamily="49" charset="0"/>
              </a:rPr>
              <a:t>leftButton.SetValue</a:t>
            </a:r>
            <a:r>
              <a:rPr lang="en-US" dirty="0">
                <a:latin typeface="Consolas" panose="020B0609020204030204" pitchFamily="49" charset="0"/>
              </a:rPr>
              <a:t>(</a:t>
            </a:r>
            <a:r>
              <a:rPr lang="en-US" dirty="0" err="1">
                <a:solidFill>
                  <a:schemeClr val="accent5"/>
                </a:solidFill>
                <a:latin typeface="Consolas" panose="020B0609020204030204" pitchFamily="49" charset="0"/>
              </a:rPr>
              <a:t>DockPanel</a:t>
            </a:r>
            <a:r>
              <a:rPr lang="en-US" dirty="0" err="1">
                <a:latin typeface="Consolas" panose="020B0609020204030204" pitchFamily="49" charset="0"/>
              </a:rPr>
              <a:t>.DockProperty</a:t>
            </a:r>
            <a:r>
              <a:rPr lang="en-US" dirty="0">
                <a:latin typeface="Consolas" panose="020B0609020204030204" pitchFamily="49" charset="0"/>
              </a:rPr>
              <a:t>, </a:t>
            </a:r>
            <a:r>
              <a:rPr lang="en-US" dirty="0" err="1">
                <a:solidFill>
                  <a:schemeClr val="accent5"/>
                </a:solidFill>
                <a:latin typeface="Consolas" panose="020B0609020204030204" pitchFamily="49" charset="0"/>
              </a:rPr>
              <a:t>Dock</a:t>
            </a:r>
            <a:r>
              <a:rPr lang="en-US" dirty="0" err="1">
                <a:latin typeface="Consolas" panose="020B0609020204030204" pitchFamily="49" charset="0"/>
              </a:rPr>
              <a:t>.Left</a:t>
            </a:r>
            <a:r>
              <a:rPr lang="en-US" dirty="0">
                <a:latin typeface="Consolas" panose="020B0609020204030204" pitchFamily="49" charset="0"/>
              </a:rPr>
              <a:t>)</a:t>
            </a:r>
          </a:p>
        </p:txBody>
      </p:sp>
    </p:spTree>
    <p:extLst>
      <p:ext uri="{BB962C8B-B14F-4D97-AF65-F5344CB8AC3E}">
        <p14:creationId xmlns:p14="http://schemas.microsoft.com/office/powerpoint/2010/main" val="1124351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DA85-F0A0-38AB-E259-21B606A6688C}"/>
              </a:ext>
            </a:extLst>
          </p:cNvPr>
          <p:cNvSpPr>
            <a:spLocks noGrp="1"/>
          </p:cNvSpPr>
          <p:nvPr>
            <p:ph type="title"/>
          </p:nvPr>
        </p:nvSpPr>
        <p:spPr/>
        <p:txBody>
          <a:bodyPr/>
          <a:lstStyle/>
          <a:p>
            <a:r>
              <a:rPr lang="en-US" dirty="0"/>
              <a:t>Attached Dependency Properties</a:t>
            </a:r>
          </a:p>
        </p:txBody>
      </p:sp>
      <p:sp>
        <p:nvSpPr>
          <p:cNvPr id="3" name="Content Placeholder 2">
            <a:extLst>
              <a:ext uri="{FF2B5EF4-FFF2-40B4-BE49-F238E27FC236}">
                <a16:creationId xmlns:a16="http://schemas.microsoft.com/office/drawing/2014/main" id="{6A60ED47-C104-508D-3886-382E621D4D2E}"/>
              </a:ext>
            </a:extLst>
          </p:cNvPr>
          <p:cNvSpPr>
            <a:spLocks noGrp="1"/>
          </p:cNvSpPr>
          <p:nvPr>
            <p:ph idx="1"/>
          </p:nvPr>
        </p:nvSpPr>
        <p:spPr/>
        <p:txBody>
          <a:bodyPr/>
          <a:lstStyle/>
          <a:p>
            <a:pPr marL="0" indent="0">
              <a:buNone/>
            </a:pPr>
            <a:r>
              <a:rPr lang="en-US" dirty="0"/>
              <a:t>Defining an attached property is very similar to defining a regular dependency property, but the </a:t>
            </a:r>
            <a:r>
              <a:rPr lang="en-US" dirty="0" err="1">
                <a:latin typeface="Consolas" panose="020B0609020204030204" pitchFamily="49" charset="0"/>
              </a:rPr>
              <a:t>RegisterAttached</a:t>
            </a:r>
            <a:r>
              <a:rPr lang="en-US" dirty="0">
                <a:latin typeface="Consolas" panose="020B0609020204030204" pitchFamily="49" charset="0"/>
              </a:rPr>
              <a:t>()</a:t>
            </a:r>
            <a:r>
              <a:rPr lang="en-US" dirty="0"/>
              <a:t> method is called instead of the </a:t>
            </a:r>
            <a:r>
              <a:rPr lang="en-US" dirty="0">
                <a:latin typeface="Consolas" panose="020B0609020204030204" pitchFamily="49" charset="0"/>
              </a:rPr>
              <a:t>Register()</a:t>
            </a:r>
            <a:r>
              <a:rPr lang="en-US" dirty="0"/>
              <a:t> method:</a:t>
            </a:r>
          </a:p>
          <a:p>
            <a:pPr marL="0" indent="0">
              <a:buNone/>
            </a:pPr>
            <a:r>
              <a:rPr lang="en-US" dirty="0" err="1">
                <a:latin typeface="Consolas" panose="020B0609020204030204" pitchFamily="49" charset="0"/>
              </a:rPr>
              <a:t>Grid.RowProperty</a:t>
            </a:r>
            <a:r>
              <a:rPr lang="en-US" dirty="0">
                <a:latin typeface="Consolas" panose="020B0609020204030204" pitchFamily="49" charset="0"/>
              </a:rPr>
              <a:t> = </a:t>
            </a:r>
            <a:r>
              <a:rPr lang="en-US" dirty="0" err="1">
                <a:latin typeface="Consolas" panose="020B0609020204030204" pitchFamily="49" charset="0"/>
              </a:rPr>
              <a:t>DependencyProperty.RegisterAttached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“Row”,</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typeof</a:t>
            </a:r>
            <a:r>
              <a:rPr lang="en-US" dirty="0">
                <a:latin typeface="Consolas" panose="020B0609020204030204" pitchFamily="49" charset="0"/>
              </a:rPr>
              <a:t>(int),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typeof</a:t>
            </a:r>
            <a:r>
              <a:rPr lang="en-US" dirty="0">
                <a:latin typeface="Consolas" panose="020B0609020204030204" pitchFamily="49" charset="0"/>
              </a:rPr>
              <a:t>(Grid),</a:t>
            </a:r>
            <a:br>
              <a:rPr lang="en-US" dirty="0">
                <a:latin typeface="Consolas" panose="020B0609020204030204" pitchFamily="49" charset="0"/>
              </a:rPr>
            </a:br>
            <a:r>
              <a:rPr lang="en-US" dirty="0">
                <a:latin typeface="Consolas" panose="020B0609020204030204" pitchFamily="49" charset="0"/>
              </a:rPr>
              <a:t>    new </a:t>
            </a:r>
            <a:r>
              <a:rPr lang="en-US" dirty="0" err="1">
                <a:latin typeface="Consolas" panose="020B0609020204030204" pitchFamily="49" charset="0"/>
              </a:rPr>
              <a:t>FrameworkPropertyMetadata</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0,</a:t>
            </a:r>
            <a:br>
              <a:rPr lang="en-US" dirty="0">
                <a:latin typeface="Consolas" panose="020B0609020204030204" pitchFamily="49" charset="0"/>
              </a:rPr>
            </a:br>
            <a:r>
              <a:rPr lang="en-US" dirty="0">
                <a:latin typeface="Consolas" panose="020B0609020204030204" pitchFamily="49" charset="0"/>
              </a:rPr>
              <a:t>        new </a:t>
            </a:r>
            <a:r>
              <a:rPr lang="en-US" dirty="0" err="1">
                <a:latin typeface="Consolas" panose="020B0609020204030204" pitchFamily="49" charset="0"/>
              </a:rPr>
              <a:t>PropertyChangedCallback</a:t>
            </a:r>
            <a:r>
              <a:rPr lang="en-US" dirty="0">
                <a:latin typeface="Consolas" panose="020B0609020204030204" pitchFamily="49" charset="0"/>
              </a:rPr>
              <a:t>(</a:t>
            </a:r>
            <a:r>
              <a:rPr lang="en-US" dirty="0" err="1">
                <a:latin typeface="Consolas" panose="020B0609020204030204" pitchFamily="49" charset="0"/>
              </a:rPr>
              <a:t>Grid.OnCellAttachedPropertyChanged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new </a:t>
            </a:r>
            <a:r>
              <a:rPr lang="en-US" dirty="0" err="1">
                <a:latin typeface="Consolas" panose="020B0609020204030204" pitchFamily="49" charset="0"/>
              </a:rPr>
              <a:t>ValidateValueCallback</a:t>
            </a:r>
            <a:r>
              <a:rPr lang="en-US" dirty="0">
                <a:latin typeface="Consolas" panose="020B0609020204030204" pitchFamily="49" charset="0"/>
              </a:rPr>
              <a:t>(</a:t>
            </a:r>
            <a:r>
              <a:rPr lang="en-US" dirty="0" err="1">
                <a:latin typeface="Consolas" panose="020B0609020204030204" pitchFamily="49" charset="0"/>
              </a:rPr>
              <a:t>Grid.IsIntValueNotNegative</a:t>
            </a:r>
            <a:r>
              <a:rPr lang="en-US" dirty="0">
                <a:latin typeface="Consolas" panose="020B0609020204030204" pitchFamily="49" charset="0"/>
              </a:rPr>
              <a:t>));</a:t>
            </a:r>
          </a:p>
        </p:txBody>
      </p:sp>
    </p:spTree>
    <p:extLst>
      <p:ext uri="{BB962C8B-B14F-4D97-AF65-F5344CB8AC3E}">
        <p14:creationId xmlns:p14="http://schemas.microsoft.com/office/powerpoint/2010/main" val="17385662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DA85-F0A0-38AB-E259-21B606A6688C}"/>
              </a:ext>
            </a:extLst>
          </p:cNvPr>
          <p:cNvSpPr>
            <a:spLocks noGrp="1"/>
          </p:cNvSpPr>
          <p:nvPr>
            <p:ph type="title"/>
          </p:nvPr>
        </p:nvSpPr>
        <p:spPr/>
        <p:txBody>
          <a:bodyPr/>
          <a:lstStyle/>
          <a:p>
            <a:r>
              <a:rPr lang="en-US" dirty="0"/>
              <a:t>Attached Dependency Properties</a:t>
            </a:r>
          </a:p>
        </p:txBody>
      </p:sp>
      <p:sp>
        <p:nvSpPr>
          <p:cNvPr id="3" name="Content Placeholder 2">
            <a:extLst>
              <a:ext uri="{FF2B5EF4-FFF2-40B4-BE49-F238E27FC236}">
                <a16:creationId xmlns:a16="http://schemas.microsoft.com/office/drawing/2014/main" id="{6A60ED47-C104-508D-3886-382E621D4D2E}"/>
              </a:ext>
            </a:extLst>
          </p:cNvPr>
          <p:cNvSpPr>
            <a:spLocks noGrp="1"/>
          </p:cNvSpPr>
          <p:nvPr>
            <p:ph idx="1"/>
          </p:nvPr>
        </p:nvSpPr>
        <p:spPr/>
        <p:txBody>
          <a:bodyPr>
            <a:normAutofit lnSpcReduction="10000"/>
          </a:bodyPr>
          <a:lstStyle/>
          <a:p>
            <a:pPr marL="0" indent="0">
              <a:buNone/>
            </a:pPr>
            <a:r>
              <a:rPr lang="en-US" dirty="0"/>
              <a:t>When creating an attached property, no </a:t>
            </a:r>
            <a:r>
              <a:rPr lang="en-US" dirty="0" err="1"/>
              <a:t>.net</a:t>
            </a:r>
            <a:r>
              <a:rPr lang="en-US" dirty="0"/>
              <a:t> property wrappers are defined, as attached properties can be set on any instances of </a:t>
            </a:r>
            <a:r>
              <a:rPr lang="en-US" dirty="0" err="1">
                <a:latin typeface="Consolas" panose="020B0609020204030204" pitchFamily="49" charset="0"/>
              </a:rPr>
              <a:t>DependencyObject</a:t>
            </a:r>
            <a:r>
              <a:rPr lang="en-US" dirty="0"/>
              <a:t>.</a:t>
            </a:r>
          </a:p>
          <a:p>
            <a:pPr marL="0" indent="0">
              <a:buNone/>
            </a:pPr>
            <a:r>
              <a:rPr lang="en-US" dirty="0"/>
              <a:t>Instead of the property wrappers, attached properties should have pair of static methods, called </a:t>
            </a:r>
            <a:r>
              <a:rPr lang="en-US" dirty="0" err="1">
                <a:latin typeface="Consolas" panose="020B0609020204030204" pitchFamily="49" charset="0"/>
              </a:rPr>
              <a:t>Get</a:t>
            </a:r>
            <a:r>
              <a:rPr lang="en-US" i="1" dirty="0" err="1">
                <a:latin typeface="Consolas" panose="020B0609020204030204" pitchFamily="49" charset="0"/>
              </a:rPr>
              <a:t>PropertyName</a:t>
            </a:r>
            <a:r>
              <a:rPr lang="en-US" dirty="0">
                <a:latin typeface="Consolas" panose="020B0609020204030204" pitchFamily="49" charset="0"/>
              </a:rPr>
              <a:t>()</a:t>
            </a:r>
            <a:r>
              <a:rPr lang="en-US" dirty="0"/>
              <a:t> / </a:t>
            </a:r>
            <a:r>
              <a:rPr lang="en-US" dirty="0" err="1">
                <a:latin typeface="Consolas" panose="020B0609020204030204" pitchFamily="49" charset="0"/>
              </a:rPr>
              <a:t>Set</a:t>
            </a:r>
            <a:r>
              <a:rPr lang="en-US" i="1" dirty="0" err="1">
                <a:latin typeface="Consolas" panose="020B0609020204030204" pitchFamily="49" charset="0"/>
              </a:rPr>
              <a:t>PropertyName</a:t>
            </a:r>
            <a:r>
              <a:rPr lang="en-US" dirty="0">
                <a:latin typeface="Consolas" panose="020B0609020204030204" pitchFamily="49" charset="0"/>
              </a:rPr>
              <a:t>()</a:t>
            </a:r>
            <a:r>
              <a:rPr lang="en-US" dirty="0"/>
              <a:t>, that internally call into the </a:t>
            </a:r>
            <a:r>
              <a:rPr lang="en-US" dirty="0" err="1">
                <a:latin typeface="Consolas" panose="020B0609020204030204" pitchFamily="49" charset="0"/>
              </a:rPr>
              <a:t>GetValue</a:t>
            </a:r>
            <a:r>
              <a:rPr lang="en-US" dirty="0">
                <a:latin typeface="Consolas" panose="020B0609020204030204" pitchFamily="49" charset="0"/>
              </a:rPr>
              <a:t>()</a:t>
            </a:r>
            <a:r>
              <a:rPr lang="en-US" dirty="0"/>
              <a:t> / </a:t>
            </a:r>
            <a:r>
              <a:rPr lang="en-US" dirty="0" err="1">
                <a:latin typeface="Consolas" panose="020B0609020204030204" pitchFamily="49" charset="0"/>
              </a:rPr>
              <a:t>SetValue</a:t>
            </a:r>
            <a:r>
              <a:rPr lang="en-US" dirty="0">
                <a:latin typeface="Consolas" panose="020B0609020204030204" pitchFamily="49" charset="0"/>
              </a:rPr>
              <a:t>()</a:t>
            </a:r>
            <a:r>
              <a:rPr lang="en-US" dirty="0"/>
              <a:t> instance methods, inherited from </a:t>
            </a:r>
            <a:r>
              <a:rPr lang="en-US" dirty="0" err="1">
                <a:latin typeface="Consolas" panose="020B0609020204030204" pitchFamily="49" charset="0"/>
              </a:rPr>
              <a:t>DependencyObject</a:t>
            </a:r>
            <a:r>
              <a:rPr lang="en-US" dirty="0"/>
              <a:t>.</a:t>
            </a:r>
          </a:p>
          <a:p>
            <a:pPr marL="0" indent="0">
              <a:buNone/>
            </a:pPr>
            <a:r>
              <a:rPr lang="en-US" dirty="0">
                <a:latin typeface="Consolas" panose="020B0609020204030204" pitchFamily="49" charset="0"/>
              </a:rPr>
              <a:t>public static int </a:t>
            </a:r>
            <a:r>
              <a:rPr lang="en-US" dirty="0" err="1">
                <a:latin typeface="Consolas" panose="020B0609020204030204" pitchFamily="49" charset="0"/>
              </a:rPr>
              <a:t>GetRow</a:t>
            </a:r>
            <a:r>
              <a:rPr lang="en-US" dirty="0">
                <a:latin typeface="Consolas" panose="020B0609020204030204" pitchFamily="49" charset="0"/>
              </a:rPr>
              <a:t>(</a:t>
            </a:r>
            <a:r>
              <a:rPr lang="en-US" dirty="0" err="1">
                <a:latin typeface="Consolas" panose="020B0609020204030204" pitchFamily="49" charset="0"/>
              </a:rPr>
              <a:t>UIElement</a:t>
            </a:r>
            <a:r>
              <a:rPr lang="en-US" dirty="0">
                <a:latin typeface="Consolas" panose="020B0609020204030204" pitchFamily="49" charset="0"/>
              </a:rPr>
              <a:t> element) {</a:t>
            </a:r>
            <a:br>
              <a:rPr lang="en-US" dirty="0">
                <a:latin typeface="Consolas" panose="020B0609020204030204" pitchFamily="49" charset="0"/>
              </a:rPr>
            </a:br>
            <a:r>
              <a:rPr lang="en-US" dirty="0">
                <a:latin typeface="Consolas" panose="020B0609020204030204" pitchFamily="49" charset="0"/>
              </a:rPr>
              <a:t>    return (int)element?.</a:t>
            </a:r>
            <a:r>
              <a:rPr lang="en-US" dirty="0" err="1">
                <a:latin typeface="Consolas" panose="020B0609020204030204" pitchFamily="49" charset="0"/>
              </a:rPr>
              <a:t>GetValue</a:t>
            </a:r>
            <a:r>
              <a:rPr lang="en-US" dirty="0">
                <a:latin typeface="Consolas" panose="020B0609020204030204" pitchFamily="49" charset="0"/>
              </a:rPr>
              <a:t>(</a:t>
            </a:r>
            <a:r>
              <a:rPr lang="en-US" dirty="0" err="1">
                <a:latin typeface="Consolas" panose="020B0609020204030204" pitchFamily="49" charset="0"/>
              </a:rPr>
              <a:t>Grid.RowProperty</a:t>
            </a:r>
            <a:r>
              <a:rPr lang="en-US" dirty="0">
                <a:latin typeface="Consolas" panose="020B0609020204030204" pitchFamily="49" charset="0"/>
              </a:rPr>
              <a:t>) ?? throw (…);</a:t>
            </a:r>
            <a:br>
              <a:rPr lang="en-US" dirty="0">
                <a:latin typeface="Consolas" panose="020B0609020204030204" pitchFamily="49" charset="0"/>
              </a:rPr>
            </a:br>
            <a:r>
              <a:rPr lang="en-US" dirty="0">
                <a:latin typeface="Consolas" panose="020B0609020204030204" pitchFamily="49" charset="0"/>
              </a:rPr>
              <a:t>}</a:t>
            </a:r>
          </a:p>
          <a:p>
            <a:pPr marL="0" indent="0">
              <a:buNone/>
            </a:pPr>
            <a:r>
              <a:rPr lang="en-US" dirty="0">
                <a:latin typeface="Consolas" panose="020B0609020204030204" pitchFamily="49" charset="0"/>
              </a:rPr>
              <a:t>public static void </a:t>
            </a:r>
            <a:r>
              <a:rPr lang="en-US" dirty="0" err="1">
                <a:latin typeface="Consolas" panose="020B0609020204030204" pitchFamily="49" charset="0"/>
              </a:rPr>
              <a:t>SetRow</a:t>
            </a:r>
            <a:r>
              <a:rPr lang="en-US" dirty="0">
                <a:latin typeface="Consolas" panose="020B0609020204030204" pitchFamily="49" charset="0"/>
              </a:rPr>
              <a:t>(</a:t>
            </a:r>
            <a:r>
              <a:rPr lang="en-US" dirty="0" err="1">
                <a:latin typeface="Consolas" panose="020B0609020204030204" pitchFamily="49" charset="0"/>
              </a:rPr>
              <a:t>UIElement</a:t>
            </a:r>
            <a:r>
              <a:rPr lang="en-US" dirty="0">
                <a:latin typeface="Consolas" panose="020B0609020204030204" pitchFamily="49" charset="0"/>
              </a:rPr>
              <a:t> element, int value) {</a:t>
            </a:r>
            <a:br>
              <a:rPr lang="en-US" dirty="0">
                <a:latin typeface="Consolas" panose="020B0609020204030204" pitchFamily="49" charset="0"/>
              </a:rPr>
            </a:br>
            <a:r>
              <a:rPr lang="en-US" dirty="0">
                <a:latin typeface="Consolas" panose="020B0609020204030204" pitchFamily="49" charset="0"/>
              </a:rPr>
              <a:t>    if (element is not null) </a:t>
            </a:r>
            <a:r>
              <a:rPr lang="en-US" dirty="0" err="1">
                <a:latin typeface="Consolas" panose="020B0609020204030204" pitchFamily="49" charset="0"/>
              </a:rPr>
              <a:t>element.SetValue</a:t>
            </a:r>
            <a:r>
              <a:rPr lang="en-US" dirty="0">
                <a:latin typeface="Consolas" panose="020B0609020204030204" pitchFamily="49" charset="0"/>
              </a:rPr>
              <a:t>(</a:t>
            </a:r>
            <a:r>
              <a:rPr lang="en-US" dirty="0" err="1">
                <a:latin typeface="Consolas" panose="020B0609020204030204" pitchFamily="49" charset="0"/>
              </a:rPr>
              <a:t>Grid.RowProperty</a:t>
            </a:r>
            <a:r>
              <a:rPr lang="en-US" dirty="0">
                <a:latin typeface="Consolas" panose="020B0609020204030204" pitchFamily="49" charset="0"/>
              </a:rPr>
              <a:t>, </a:t>
            </a:r>
            <a:r>
              <a:rPr lang="en-US">
                <a:latin typeface="Consolas" panose="020B0609020204030204" pitchFamily="49" charset="0"/>
              </a:rPr>
              <a:t>value);</a:t>
            </a:r>
            <a:br>
              <a:rPr lang="en-US">
                <a:latin typeface="Consolas" panose="020B0609020204030204" pitchFamily="49" charset="0"/>
              </a:rPr>
            </a:br>
            <a:r>
              <a:rPr lang="en-US">
                <a:latin typeface="Consolas" panose="020B0609020204030204" pitchFamily="49" charset="0"/>
              </a:rPr>
              <a:t>    else </a:t>
            </a:r>
            <a:r>
              <a:rPr lang="en-US" dirty="0">
                <a:latin typeface="Consolas" panose="020B0609020204030204" pitchFamily="49" charset="0"/>
              </a:rPr>
              <a:t>throw (…);</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148320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accent1"/>
                </a:solidFill>
                <a:effectLst/>
              </a:rPr>
              <a:t>Type Hierarchy</a:t>
            </a:r>
            <a:endParaRPr lang="hu-HU" sz="2000" b="0" i="0" dirty="0">
              <a:solidFill>
                <a:schemeClr val="accent1"/>
              </a:solidFill>
              <a:effectLst/>
            </a:endParaRPr>
          </a:p>
          <a:p>
            <a:pPr lvl="1"/>
            <a:r>
              <a:rPr lang="en-US" sz="1800" b="0" i="0" dirty="0" err="1">
                <a:solidFill>
                  <a:schemeClr val="accent1"/>
                </a:solidFill>
                <a:effectLst/>
                <a:latin typeface="Consolas" panose="020B0609020204030204" pitchFamily="49" charset="0"/>
              </a:rPr>
              <a:t>DispatcherObject</a:t>
            </a:r>
            <a:r>
              <a:rPr lang="en-US" sz="1800" b="0" i="0" dirty="0">
                <a:solidFill>
                  <a:schemeClr val="accent1"/>
                </a:solidFill>
                <a:effectLst/>
              </a:rPr>
              <a:t>, </a:t>
            </a:r>
            <a:r>
              <a:rPr lang="en-US" sz="1800" b="0" i="0" dirty="0" err="1">
                <a:solidFill>
                  <a:schemeClr val="accent1"/>
                </a:solidFill>
                <a:effectLst/>
                <a:latin typeface="Consolas" panose="020B0609020204030204" pitchFamily="49" charset="0"/>
              </a:rPr>
              <a:t>DependencyObject</a:t>
            </a:r>
            <a:r>
              <a:rPr lang="en-US" sz="1800" b="0" i="0" dirty="0">
                <a:solidFill>
                  <a:schemeClr val="accent1"/>
                </a:solidFill>
                <a:effectLst/>
              </a:rPr>
              <a:t>, </a:t>
            </a:r>
            <a:r>
              <a:rPr lang="en-US" sz="1800" b="0" i="0" dirty="0">
                <a:solidFill>
                  <a:schemeClr val="accent1"/>
                </a:solidFill>
                <a:effectLst/>
                <a:latin typeface="Consolas" panose="020B0609020204030204" pitchFamily="49" charset="0"/>
              </a:rPr>
              <a:t>Freezable</a:t>
            </a:r>
            <a:r>
              <a:rPr lang="en-US" sz="1800" b="0" i="0" dirty="0">
                <a:solidFill>
                  <a:schemeClr val="accent1"/>
                </a:solidFill>
                <a:effectLst/>
              </a:rPr>
              <a:t>, </a:t>
            </a:r>
            <a:r>
              <a:rPr lang="en-US" sz="1800" b="0" i="0" dirty="0">
                <a:solidFill>
                  <a:schemeClr val="accent1"/>
                </a:solidFill>
                <a:effectLst/>
                <a:latin typeface="Consolas" panose="020B0609020204030204" pitchFamily="49" charset="0"/>
              </a:rPr>
              <a:t>Visual</a:t>
            </a:r>
            <a:r>
              <a:rPr lang="en-US" sz="1800" b="0" i="0" dirty="0">
                <a:solidFill>
                  <a:schemeClr val="accent1"/>
                </a:solidFill>
                <a:effectLst/>
              </a:rPr>
              <a:t>, </a:t>
            </a:r>
            <a:br>
              <a:rPr lang="en-US" sz="1800" dirty="0">
                <a:solidFill>
                  <a:schemeClr val="accent1"/>
                </a:solidFill>
              </a:rPr>
            </a:br>
            <a:r>
              <a:rPr lang="en-US" sz="1800" b="0" i="0" dirty="0" err="1">
                <a:solidFill>
                  <a:schemeClr val="accent1"/>
                </a:solidFill>
                <a:effectLst/>
                <a:latin typeface="Consolas" panose="020B0609020204030204" pitchFamily="49" charset="0"/>
              </a:rPr>
              <a:t>ContentElement</a:t>
            </a:r>
            <a:r>
              <a:rPr lang="en-US" sz="1800" b="0" i="0" dirty="0">
                <a:solidFill>
                  <a:schemeClr val="accent1"/>
                </a:solidFill>
                <a:effectLst/>
              </a:rPr>
              <a:t> base classes</a:t>
            </a:r>
            <a:endParaRPr lang="hu-HU" sz="1800" dirty="0">
              <a:solidFill>
                <a:schemeClr val="accent1"/>
              </a:solidFill>
            </a:endParaRPr>
          </a:p>
          <a:p>
            <a:pPr marL="457200" indent="-457200">
              <a:buFont typeface="+mj-lt"/>
              <a:buAutoNum type="arabicPeriod"/>
            </a:pPr>
            <a:r>
              <a:rPr lang="en-US" sz="2200" b="0" i="0" dirty="0">
                <a:effectLst/>
              </a:rPr>
              <a:t>The Logical and the Visual Trees</a:t>
            </a:r>
            <a:endParaRPr lang="hu-HU" sz="2200" b="0" i="0" dirty="0">
              <a:effectLst/>
            </a:endParaRPr>
          </a:p>
          <a:p>
            <a:pPr marL="457200" indent="-457200">
              <a:buFont typeface="+mj-lt"/>
              <a:buAutoNum type="arabicPeriod"/>
            </a:pPr>
            <a:r>
              <a:rPr lang="en-US" sz="2200" b="0" i="0" dirty="0">
                <a:effectLst/>
              </a:rPr>
              <a:t>Dependency Properties</a:t>
            </a:r>
            <a:endParaRPr lang="hu-HU" sz="2200" b="0" i="0" dirty="0">
              <a:effectLst/>
            </a:endParaRPr>
          </a:p>
          <a:p>
            <a:pPr marL="457200" indent="-457200">
              <a:buFont typeface="+mj-lt"/>
              <a:buAutoNum type="arabicPeriod"/>
            </a:pPr>
            <a:r>
              <a:rPr lang="en-US" sz="2200" b="0" i="0" dirty="0">
                <a:effectLst/>
              </a:rPr>
              <a:t>Attached Properties</a:t>
            </a:r>
            <a:endParaRPr lang="hu-HU" sz="2200" b="0" i="0" dirty="0">
              <a:effectLst/>
            </a:endParaRPr>
          </a:p>
          <a:p>
            <a:pPr marL="457200" indent="-457200">
              <a:buFont typeface="+mj-lt"/>
              <a:buAutoNum type="arabicPeriod"/>
            </a:pPr>
            <a:r>
              <a:rPr lang="en-US" sz="2200" b="0" i="0" dirty="0">
                <a:effectLst/>
              </a:rPr>
              <a:t>Rendering</a:t>
            </a:r>
            <a:r>
              <a:rPr lang="hu-HU" sz="2200" b="0" i="0" dirty="0">
                <a:effectLst/>
              </a:rPr>
              <a:t> </a:t>
            </a:r>
            <a:r>
              <a:rPr lang="en-US" sz="2200" b="0" i="0" dirty="0">
                <a:effectLst/>
              </a:rPr>
              <a:t>&amp; Layout</a:t>
            </a:r>
            <a:endParaRPr lang="hu-HU" sz="2200" b="0" i="0" dirty="0">
              <a:effectLst/>
            </a:endParaRPr>
          </a:p>
          <a:p>
            <a:pPr lvl="1"/>
            <a:r>
              <a:rPr lang="en-US" sz="2000" b="0" i="0" dirty="0">
                <a:effectLst/>
              </a:rPr>
              <a:t>Sizing (</a:t>
            </a:r>
            <a:r>
              <a:rPr lang="en-US" sz="2000" b="0" i="0" dirty="0">
                <a:effectLst/>
                <a:latin typeface="Consolas" panose="020B0609020204030204" pitchFamily="49" charset="0"/>
              </a:rPr>
              <a:t>Height</a:t>
            </a:r>
            <a:r>
              <a:rPr lang="en-US" sz="2000" b="0" i="0" dirty="0">
                <a:effectLst/>
              </a:rPr>
              <a:t>, </a:t>
            </a:r>
            <a:r>
              <a:rPr lang="en-US" sz="2000" b="0" i="0" dirty="0">
                <a:effectLst/>
                <a:latin typeface="Consolas" panose="020B0609020204030204" pitchFamily="49" charset="0"/>
              </a:rPr>
              <a:t>Width</a:t>
            </a:r>
            <a:r>
              <a:rPr lang="en-US" sz="2000" b="0" i="0" dirty="0">
                <a:effectLst/>
              </a:rPr>
              <a:t>, auto-sizing, </a:t>
            </a:r>
            <a:r>
              <a:rPr lang="en-US" sz="2000" b="0" i="0" dirty="0" err="1">
                <a:effectLst/>
                <a:latin typeface="Consolas" panose="020B0609020204030204" pitchFamily="49" charset="0"/>
              </a:rPr>
              <a:t>DesiredSize</a:t>
            </a:r>
            <a:r>
              <a:rPr lang="en-US" sz="2000" b="0" i="0" dirty="0">
                <a:effectLst/>
              </a:rPr>
              <a:t>, </a:t>
            </a:r>
            <a:r>
              <a:rPr lang="en-US" sz="2000" b="0" i="0" dirty="0" err="1">
                <a:effectLst/>
                <a:latin typeface="Consolas" panose="020B0609020204030204" pitchFamily="49" charset="0"/>
              </a:rPr>
              <a:t>RenderSize</a:t>
            </a:r>
            <a:r>
              <a:rPr lang="en-US" sz="2000" b="0" i="0" dirty="0">
                <a:effectLst/>
              </a:rPr>
              <a:t>, </a:t>
            </a:r>
            <a:br>
              <a:rPr lang="en-US" sz="2000" dirty="0"/>
            </a:br>
            <a:r>
              <a:rPr lang="en-US" sz="2000" b="0" i="0" dirty="0" err="1">
                <a:effectLst/>
                <a:latin typeface="Consolas" panose="020B0609020204030204" pitchFamily="49" charset="0"/>
              </a:rPr>
              <a:t>ActualSize</a:t>
            </a:r>
            <a:r>
              <a:rPr lang="en-US" sz="2000" b="0" i="0" dirty="0">
                <a:effectLst/>
              </a:rPr>
              <a:t>)</a:t>
            </a:r>
            <a:endParaRPr lang="hu-HU" sz="2000" b="0" i="0" dirty="0">
              <a:effectLst/>
            </a:endParaRPr>
          </a:p>
          <a:p>
            <a:pPr lvl="2"/>
            <a:r>
              <a:rPr lang="en-US" sz="1800" b="0" i="0" dirty="0">
                <a:effectLst/>
                <a:latin typeface="Consolas" panose="020B0609020204030204" pitchFamily="49" charset="0"/>
              </a:rPr>
              <a:t>Margin</a:t>
            </a:r>
            <a:r>
              <a:rPr lang="en-US" sz="1800" b="0" i="0" dirty="0">
                <a:effectLst/>
              </a:rPr>
              <a:t>, </a:t>
            </a:r>
            <a:r>
              <a:rPr lang="en-US" sz="1800" b="0" i="0" dirty="0">
                <a:effectLst/>
                <a:latin typeface="Consolas" panose="020B0609020204030204" pitchFamily="49" charset="0"/>
              </a:rPr>
              <a:t>Padding</a:t>
            </a:r>
          </a:p>
          <a:p>
            <a:pPr lvl="2"/>
            <a:r>
              <a:rPr lang="en-US" sz="1800" b="0" i="0" dirty="0">
                <a:effectLst/>
                <a:latin typeface="Consolas" panose="020B0609020204030204" pitchFamily="49" charset="0"/>
              </a:rPr>
              <a:t>Visibility</a:t>
            </a:r>
            <a:endParaRPr lang="hu-HU" sz="1800" b="0" i="0" dirty="0">
              <a:effectLst/>
              <a:latin typeface="Consolas" panose="020B0609020204030204" pitchFamily="49" charset="0"/>
            </a:endParaRPr>
          </a:p>
          <a:p>
            <a:pPr lvl="2"/>
            <a:r>
              <a:rPr lang="en-US" sz="1800" b="0" i="0" dirty="0">
                <a:effectLst/>
                <a:latin typeface="Consolas" panose="020B0609020204030204" pitchFamily="49" charset="0"/>
              </a:rPr>
              <a:t>Alignment</a:t>
            </a:r>
            <a:r>
              <a:rPr lang="en-US" sz="1800" b="0" i="0" dirty="0">
                <a:effectLst/>
              </a:rPr>
              <a:t>, </a:t>
            </a:r>
            <a:r>
              <a:rPr lang="en-US" sz="1800" b="0" i="0" dirty="0" err="1">
                <a:effectLst/>
                <a:latin typeface="Consolas" panose="020B0609020204030204" pitchFamily="49" charset="0"/>
              </a:rPr>
              <a:t>ContentAlignment</a:t>
            </a:r>
            <a:endParaRPr lang="hu-HU" sz="1800" b="0" i="0" dirty="0">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18088258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 &amp; Layout</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6465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49-8DC1-54CA-DD84-A13403F5A72B}"/>
              </a:ext>
            </a:extLst>
          </p:cNvPr>
          <p:cNvSpPr>
            <a:spLocks noGrp="1"/>
          </p:cNvSpPr>
          <p:nvPr>
            <p:ph type="title"/>
          </p:nvPr>
        </p:nvSpPr>
        <p:spPr/>
        <p:txBody>
          <a:bodyPr/>
          <a:lstStyle/>
          <a:p>
            <a:r>
              <a:rPr lang="en-US" dirty="0"/>
              <a:t>Introduction to the </a:t>
            </a:r>
            <a:r>
              <a:rPr lang="hu-HU" dirty="0"/>
              <a:t>WPF Framework</a:t>
            </a:r>
            <a:endParaRPr lang="en-US" dirty="0"/>
          </a:p>
        </p:txBody>
      </p:sp>
      <p:sp>
        <p:nvSpPr>
          <p:cNvPr id="3" name="Content Placeholder 2">
            <a:extLst>
              <a:ext uri="{FF2B5EF4-FFF2-40B4-BE49-F238E27FC236}">
                <a16:creationId xmlns:a16="http://schemas.microsoft.com/office/drawing/2014/main" id="{2668C2C4-F31F-2169-D60C-851E8B07A27D}"/>
              </a:ext>
            </a:extLst>
          </p:cNvPr>
          <p:cNvSpPr>
            <a:spLocks noGrp="1"/>
          </p:cNvSpPr>
          <p:nvPr>
            <p:ph idx="1"/>
          </p:nvPr>
        </p:nvSpPr>
        <p:spPr/>
        <p:txBody>
          <a:bodyPr numCol="2">
            <a:normAutofit fontScale="92500" lnSpcReduction="20000"/>
          </a:bodyPr>
          <a:lstStyle/>
          <a:p>
            <a:pPr marL="457200" indent="-457200">
              <a:buFont typeface="+mj-lt"/>
              <a:buAutoNum type="arabicPeriod"/>
            </a:pPr>
            <a:r>
              <a:rPr lang="en-US" sz="2000" b="0" i="0" dirty="0">
                <a:solidFill>
                  <a:schemeClr val="bg1">
                    <a:lumMod val="65000"/>
                    <a:lumOff val="35000"/>
                  </a:schemeClr>
                </a:solidFill>
                <a:effectLst/>
              </a:rPr>
              <a:t>Type Hierarchy</a:t>
            </a:r>
            <a:endParaRPr lang="hu-HU" sz="2000" b="0" i="0" dirty="0">
              <a:solidFill>
                <a:schemeClr val="bg1">
                  <a:lumMod val="65000"/>
                  <a:lumOff val="35000"/>
                </a:schemeClr>
              </a:solidFill>
              <a:effectLst/>
            </a:endParaRPr>
          </a:p>
          <a:p>
            <a:pPr lvl="1"/>
            <a:r>
              <a:rPr lang="en-US" sz="1800" b="0" i="0" dirty="0" err="1">
                <a:solidFill>
                  <a:schemeClr val="bg1">
                    <a:lumMod val="65000"/>
                    <a:lumOff val="35000"/>
                  </a:schemeClr>
                </a:solidFill>
                <a:effectLst/>
                <a:latin typeface="Consolas" panose="020B0609020204030204" pitchFamily="49" charset="0"/>
              </a:rPr>
              <a:t>DispatcherObject</a:t>
            </a:r>
            <a:r>
              <a:rPr lang="en-US" sz="1800" b="0" i="0" dirty="0">
                <a:solidFill>
                  <a:schemeClr val="bg1">
                    <a:lumMod val="65000"/>
                    <a:lumOff val="35000"/>
                  </a:schemeClr>
                </a:solidFill>
                <a:effectLst/>
              </a:rPr>
              <a:t>, </a:t>
            </a:r>
            <a:r>
              <a:rPr lang="en-US" sz="1800" b="0" i="0" dirty="0" err="1">
                <a:solidFill>
                  <a:schemeClr val="bg1">
                    <a:lumMod val="65000"/>
                    <a:lumOff val="35000"/>
                  </a:schemeClr>
                </a:solidFill>
                <a:effectLst/>
                <a:latin typeface="Consolas" panose="020B0609020204030204" pitchFamily="49" charset="0"/>
              </a:rPr>
              <a:t>DependencyObject</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Freezable</a:t>
            </a:r>
            <a:r>
              <a:rPr lang="en-US" sz="1800" b="0" i="0" dirty="0">
                <a:solidFill>
                  <a:schemeClr val="bg1">
                    <a:lumMod val="65000"/>
                    <a:lumOff val="35000"/>
                  </a:schemeClr>
                </a:solidFill>
                <a:effectLst/>
              </a:rPr>
              <a:t>, </a:t>
            </a:r>
            <a:r>
              <a:rPr lang="en-US" sz="1800" b="0" i="0" dirty="0">
                <a:solidFill>
                  <a:schemeClr val="bg1">
                    <a:lumMod val="65000"/>
                    <a:lumOff val="35000"/>
                  </a:schemeClr>
                </a:solidFill>
                <a:effectLst/>
                <a:latin typeface="Consolas" panose="020B0609020204030204" pitchFamily="49" charset="0"/>
              </a:rPr>
              <a:t>Visual</a:t>
            </a:r>
            <a:r>
              <a:rPr lang="en-US" sz="1800" b="0" i="0" dirty="0">
                <a:solidFill>
                  <a:schemeClr val="bg1">
                    <a:lumMod val="65000"/>
                    <a:lumOff val="35000"/>
                  </a:schemeClr>
                </a:solidFill>
                <a:effectLst/>
              </a:rPr>
              <a:t>, </a:t>
            </a:r>
            <a:br>
              <a:rPr lang="en-US" sz="1800" dirty="0">
                <a:solidFill>
                  <a:schemeClr val="bg1">
                    <a:lumMod val="65000"/>
                    <a:lumOff val="35000"/>
                  </a:schemeClr>
                </a:solidFill>
              </a:rPr>
            </a:br>
            <a:r>
              <a:rPr lang="en-US" sz="1800" b="0" i="0" dirty="0" err="1">
                <a:solidFill>
                  <a:schemeClr val="bg1">
                    <a:lumMod val="65000"/>
                    <a:lumOff val="35000"/>
                  </a:schemeClr>
                </a:solidFill>
                <a:effectLst/>
                <a:latin typeface="Consolas" panose="020B0609020204030204" pitchFamily="49" charset="0"/>
              </a:rPr>
              <a:t>ContentElement</a:t>
            </a:r>
            <a:r>
              <a:rPr lang="en-US" sz="1800" b="0" i="0" dirty="0">
                <a:solidFill>
                  <a:schemeClr val="bg1">
                    <a:lumMod val="65000"/>
                    <a:lumOff val="35000"/>
                  </a:schemeClr>
                </a:solidFill>
                <a:effectLst/>
              </a:rPr>
              <a:t> base classes</a:t>
            </a:r>
            <a:endParaRPr lang="hu-HU" sz="1800" dirty="0">
              <a:solidFill>
                <a:schemeClr val="bg1">
                  <a:lumMod val="65000"/>
                  <a:lumOff val="35000"/>
                </a:schemeClr>
              </a:solidFill>
            </a:endParaRPr>
          </a:p>
          <a:p>
            <a:pPr marL="457200" indent="-457200">
              <a:buFont typeface="+mj-lt"/>
              <a:buAutoNum type="arabicPeriod"/>
            </a:pPr>
            <a:r>
              <a:rPr lang="en-US" sz="2200" b="0" i="0" dirty="0">
                <a:solidFill>
                  <a:schemeClr val="bg1">
                    <a:lumMod val="65000"/>
                    <a:lumOff val="35000"/>
                  </a:schemeClr>
                </a:solidFill>
                <a:effectLst/>
              </a:rPr>
              <a:t>The Logical and the Visual Trees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Dependency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bg1">
                    <a:lumMod val="65000"/>
                    <a:lumOff val="35000"/>
                  </a:schemeClr>
                </a:solidFill>
                <a:effectLst/>
              </a:rPr>
              <a:t>Attached Properties</a:t>
            </a:r>
            <a:endParaRPr lang="hu-HU" sz="2200" b="0" i="0" dirty="0">
              <a:solidFill>
                <a:schemeClr val="bg1">
                  <a:lumMod val="65000"/>
                  <a:lumOff val="35000"/>
                </a:schemeClr>
              </a:solidFill>
              <a:effectLst/>
            </a:endParaRPr>
          </a:p>
          <a:p>
            <a:pPr marL="457200" indent="-457200">
              <a:buFont typeface="+mj-lt"/>
              <a:buAutoNum type="arabicPeriod"/>
            </a:pPr>
            <a:r>
              <a:rPr lang="en-US" sz="2200" b="0" i="0" dirty="0">
                <a:solidFill>
                  <a:schemeClr val="accent1"/>
                </a:solidFill>
                <a:effectLst/>
              </a:rPr>
              <a:t>Rendering</a:t>
            </a:r>
            <a:r>
              <a:rPr lang="hu-HU" sz="2200" b="0" i="0" dirty="0">
                <a:solidFill>
                  <a:schemeClr val="accent1"/>
                </a:solidFill>
                <a:effectLst/>
              </a:rPr>
              <a:t> </a:t>
            </a:r>
            <a:r>
              <a:rPr lang="en-US" sz="2200" b="0" i="0" dirty="0">
                <a:solidFill>
                  <a:schemeClr val="accent1"/>
                </a:solidFill>
                <a:effectLst/>
              </a:rPr>
              <a:t>&amp; Layout</a:t>
            </a:r>
            <a:endParaRPr lang="hu-HU" sz="2200" b="0" i="0" dirty="0">
              <a:solidFill>
                <a:schemeClr val="accent1"/>
              </a:solidFill>
              <a:effectLst/>
            </a:endParaRPr>
          </a:p>
          <a:p>
            <a:pPr lvl="1"/>
            <a:r>
              <a:rPr lang="en-US" sz="2000" b="0" i="0" dirty="0">
                <a:solidFill>
                  <a:schemeClr val="accent1"/>
                </a:solidFill>
                <a:effectLst/>
              </a:rPr>
              <a:t>Sizing (</a:t>
            </a:r>
            <a:r>
              <a:rPr lang="en-US" sz="2000" b="0" i="0" dirty="0">
                <a:solidFill>
                  <a:schemeClr val="accent1"/>
                </a:solidFill>
                <a:effectLst/>
                <a:latin typeface="Consolas" panose="020B0609020204030204" pitchFamily="49" charset="0"/>
              </a:rPr>
              <a:t>Height</a:t>
            </a:r>
            <a:r>
              <a:rPr lang="en-US" sz="2000" b="0" i="0" dirty="0">
                <a:solidFill>
                  <a:schemeClr val="accent1"/>
                </a:solidFill>
                <a:effectLst/>
              </a:rPr>
              <a:t>, </a:t>
            </a:r>
            <a:r>
              <a:rPr lang="en-US" sz="2000" b="0" i="0" dirty="0">
                <a:solidFill>
                  <a:schemeClr val="accent1"/>
                </a:solidFill>
                <a:effectLst/>
                <a:latin typeface="Consolas" panose="020B0609020204030204" pitchFamily="49" charset="0"/>
              </a:rPr>
              <a:t>Width</a:t>
            </a:r>
            <a:r>
              <a:rPr lang="en-US" sz="2000" b="0" i="0" dirty="0">
                <a:solidFill>
                  <a:schemeClr val="accent1"/>
                </a:solidFill>
                <a:effectLst/>
              </a:rPr>
              <a:t>, auto-sizing, </a:t>
            </a:r>
            <a:r>
              <a:rPr lang="en-US" sz="2000" b="0" i="0" dirty="0" err="1">
                <a:solidFill>
                  <a:schemeClr val="accent1"/>
                </a:solidFill>
                <a:effectLst/>
                <a:latin typeface="Consolas" panose="020B0609020204030204" pitchFamily="49" charset="0"/>
              </a:rPr>
              <a:t>DesiredSize</a:t>
            </a:r>
            <a:r>
              <a:rPr lang="en-US" sz="2000" b="0" i="0" dirty="0">
                <a:solidFill>
                  <a:schemeClr val="accent1"/>
                </a:solidFill>
                <a:effectLst/>
              </a:rPr>
              <a:t>, </a:t>
            </a:r>
            <a:r>
              <a:rPr lang="en-US" sz="2000" b="0" i="0" dirty="0" err="1">
                <a:solidFill>
                  <a:schemeClr val="accent1"/>
                </a:solidFill>
                <a:effectLst/>
                <a:latin typeface="Consolas" panose="020B0609020204030204" pitchFamily="49" charset="0"/>
              </a:rPr>
              <a:t>RenderSize</a:t>
            </a:r>
            <a:r>
              <a:rPr lang="en-US" sz="2000" b="0" i="0" dirty="0">
                <a:solidFill>
                  <a:schemeClr val="accent1"/>
                </a:solidFill>
                <a:effectLst/>
              </a:rPr>
              <a:t>, </a:t>
            </a:r>
            <a:br>
              <a:rPr lang="en-US" sz="2000" dirty="0">
                <a:solidFill>
                  <a:schemeClr val="accent1"/>
                </a:solidFill>
              </a:rPr>
            </a:br>
            <a:r>
              <a:rPr lang="en-US" sz="2000" b="0" i="0" dirty="0" err="1">
                <a:solidFill>
                  <a:schemeClr val="accent1"/>
                </a:solidFill>
                <a:effectLst/>
                <a:latin typeface="Consolas" panose="020B0609020204030204" pitchFamily="49" charset="0"/>
              </a:rPr>
              <a:t>ActualSize</a:t>
            </a:r>
            <a:r>
              <a:rPr lang="en-US" sz="2000" b="0" i="0" dirty="0">
                <a:solidFill>
                  <a:schemeClr val="accent1"/>
                </a:solidFill>
                <a:effectLst/>
              </a:rPr>
              <a:t>)</a:t>
            </a:r>
            <a:endParaRPr lang="hu-HU" sz="2000" b="0" i="0" dirty="0">
              <a:solidFill>
                <a:schemeClr val="accent1"/>
              </a:solidFill>
              <a:effectLst/>
            </a:endParaRPr>
          </a:p>
          <a:p>
            <a:pPr lvl="2"/>
            <a:r>
              <a:rPr lang="en-US" sz="1800" b="0" i="0" dirty="0">
                <a:solidFill>
                  <a:schemeClr val="accent1"/>
                </a:solidFill>
                <a:effectLst/>
                <a:latin typeface="Consolas" panose="020B0609020204030204" pitchFamily="49" charset="0"/>
              </a:rPr>
              <a:t>Margin</a:t>
            </a:r>
            <a:r>
              <a:rPr lang="en-US" sz="1800" b="0" i="0" dirty="0">
                <a:solidFill>
                  <a:schemeClr val="accent1"/>
                </a:solidFill>
                <a:effectLst/>
              </a:rPr>
              <a:t>, </a:t>
            </a:r>
            <a:r>
              <a:rPr lang="en-US" sz="1800" b="0" i="0" dirty="0">
                <a:solidFill>
                  <a:schemeClr val="accent1"/>
                </a:solidFill>
                <a:effectLst/>
                <a:latin typeface="Consolas" panose="020B0609020204030204" pitchFamily="49" charset="0"/>
              </a:rPr>
              <a:t>Padding</a:t>
            </a:r>
          </a:p>
          <a:p>
            <a:pPr lvl="2"/>
            <a:r>
              <a:rPr lang="en-US" sz="1800" b="0" i="0" dirty="0">
                <a:solidFill>
                  <a:schemeClr val="accent1"/>
                </a:solidFill>
                <a:effectLst/>
                <a:latin typeface="Consolas" panose="020B0609020204030204" pitchFamily="49" charset="0"/>
              </a:rPr>
              <a:t>Visibility</a:t>
            </a:r>
            <a:endParaRPr lang="hu-HU" sz="1800" b="0" i="0" dirty="0">
              <a:solidFill>
                <a:schemeClr val="accent1"/>
              </a:solidFill>
              <a:effectLst/>
              <a:latin typeface="Consolas" panose="020B0609020204030204" pitchFamily="49" charset="0"/>
            </a:endParaRPr>
          </a:p>
          <a:p>
            <a:pPr lvl="2"/>
            <a:r>
              <a:rPr lang="en-US" sz="1800" b="0" i="0" dirty="0">
                <a:solidFill>
                  <a:schemeClr val="accent1"/>
                </a:solidFill>
                <a:effectLst/>
                <a:latin typeface="Consolas" panose="020B0609020204030204" pitchFamily="49" charset="0"/>
              </a:rPr>
              <a:t>Alignment</a:t>
            </a:r>
            <a:r>
              <a:rPr lang="en-US" sz="1800" b="0" i="0" dirty="0">
                <a:solidFill>
                  <a:schemeClr val="accent1"/>
                </a:solidFill>
                <a:effectLst/>
              </a:rPr>
              <a:t>, </a:t>
            </a:r>
            <a:r>
              <a:rPr lang="en-US" sz="1800" b="0" i="0" dirty="0" err="1">
                <a:solidFill>
                  <a:schemeClr val="accent1"/>
                </a:solidFill>
                <a:effectLst/>
                <a:latin typeface="Consolas" panose="020B0609020204030204" pitchFamily="49" charset="0"/>
              </a:rPr>
              <a:t>ContentAlignment</a:t>
            </a:r>
            <a:endParaRPr lang="hu-HU" sz="1800" b="0" i="0" dirty="0">
              <a:solidFill>
                <a:schemeClr val="accent1"/>
              </a:solidFill>
              <a:effectLst/>
              <a:latin typeface="Consolas" panose="020B0609020204030204" pitchFamily="49" charset="0"/>
            </a:endParaRPr>
          </a:p>
          <a:p>
            <a:pPr marL="457200" indent="-457200">
              <a:buFont typeface="+mj-lt"/>
              <a:buAutoNum type="arabicPeriod"/>
            </a:pPr>
            <a:r>
              <a:rPr lang="en-US" sz="2200" b="0" i="0" dirty="0">
                <a:effectLst/>
              </a:rPr>
              <a:t>Layout Panels (</a:t>
            </a:r>
            <a:r>
              <a:rPr lang="en-US" sz="2200" b="0" i="0" dirty="0">
                <a:effectLst/>
                <a:latin typeface="Consolas" panose="020B0609020204030204" pitchFamily="49" charset="0"/>
              </a:rPr>
              <a:t>Canvas</a:t>
            </a:r>
            <a:r>
              <a:rPr lang="en-US" sz="2200" b="0" i="0" dirty="0">
                <a:effectLst/>
              </a:rPr>
              <a:t>, </a:t>
            </a:r>
            <a:r>
              <a:rPr lang="en-US" sz="2200" b="0" i="0" dirty="0" err="1">
                <a:effectLst/>
                <a:latin typeface="Consolas" panose="020B0609020204030204" pitchFamily="49" charset="0"/>
              </a:rPr>
              <a:t>WrapPanel</a:t>
            </a:r>
            <a:r>
              <a:rPr lang="en-US" sz="2200" b="0" i="0" dirty="0">
                <a:effectLst/>
              </a:rPr>
              <a:t>, </a:t>
            </a:r>
            <a:r>
              <a:rPr lang="en-US" sz="2200" b="0" i="0" dirty="0" err="1">
                <a:effectLst/>
                <a:latin typeface="Consolas" panose="020B0609020204030204" pitchFamily="49" charset="0"/>
              </a:rPr>
              <a:t>DockPanel</a:t>
            </a:r>
            <a:r>
              <a:rPr lang="en-US" sz="2200" b="0" i="0" dirty="0">
                <a:effectLst/>
              </a:rPr>
              <a:t>)</a:t>
            </a:r>
            <a:endParaRPr lang="hu-HU" sz="2200" b="0" i="0" dirty="0">
              <a:effectLst/>
            </a:endParaRPr>
          </a:p>
          <a:p>
            <a:pPr marL="457200" indent="-457200">
              <a:buFont typeface="+mj-lt"/>
              <a:buAutoNum type="arabicPeriod"/>
            </a:pPr>
            <a:r>
              <a:rPr lang="en-US" sz="2200" b="0" i="0" dirty="0">
                <a:effectLst/>
              </a:rPr>
              <a:t>Grids</a:t>
            </a:r>
            <a:endParaRPr lang="hu-HU" sz="2200" b="0" i="0" dirty="0">
              <a:effectLst/>
            </a:endParaRPr>
          </a:p>
          <a:p>
            <a:pPr lvl="1"/>
            <a:r>
              <a:rPr lang="en-US" sz="2000" b="0" i="0" dirty="0">
                <a:effectLst/>
              </a:rPr>
              <a:t>Grid Splitting</a:t>
            </a:r>
            <a:endParaRPr lang="hu-HU" sz="2000" b="0" i="0" dirty="0">
              <a:effectLst/>
            </a:endParaRPr>
          </a:p>
          <a:p>
            <a:pPr lvl="1"/>
            <a:r>
              <a:rPr lang="en-US" sz="2000" b="0" i="0" dirty="0">
                <a:effectLst/>
              </a:rPr>
              <a:t>Shared Sizing with </a:t>
            </a:r>
            <a:r>
              <a:rPr lang="en-US" sz="2000" b="0" i="0" dirty="0" err="1">
                <a:effectLst/>
                <a:latin typeface="Consolas" panose="020B0609020204030204" pitchFamily="49" charset="0"/>
              </a:rPr>
              <a:t>SharedSizeGroup</a:t>
            </a:r>
            <a:endParaRPr lang="hu-HU" sz="2000" b="0" i="0" dirty="0">
              <a:effectLst/>
              <a:latin typeface="Consolas" panose="020B0609020204030204" pitchFamily="49" charset="0"/>
            </a:endParaRPr>
          </a:p>
          <a:p>
            <a:pPr marL="457200" indent="-457200">
              <a:buFont typeface="+mj-lt"/>
              <a:buAutoNum type="arabicPeriod"/>
            </a:pPr>
            <a:r>
              <a:rPr lang="en-US" sz="2200" b="0" i="0" dirty="0">
                <a:effectLst/>
              </a:rPr>
              <a:t>Scrolling</a:t>
            </a:r>
            <a:endParaRPr lang="en-US" sz="2200" dirty="0"/>
          </a:p>
        </p:txBody>
      </p:sp>
    </p:spTree>
    <p:extLst>
      <p:ext uri="{BB962C8B-B14F-4D97-AF65-F5344CB8AC3E}">
        <p14:creationId xmlns:p14="http://schemas.microsoft.com/office/powerpoint/2010/main" val="1840451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Resolution Independence</a:t>
            </a:r>
          </a:p>
        </p:txBody>
      </p:sp>
    </p:spTree>
    <p:extLst>
      <p:ext uri="{BB962C8B-B14F-4D97-AF65-F5344CB8AC3E}">
        <p14:creationId xmlns:p14="http://schemas.microsoft.com/office/powerpoint/2010/main" val="24916643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Pixel Density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Depends on the resolution and the size of the display</a:t>
                </a:r>
              </a:p>
              <a:p>
                <a:pPr lvl="1"/>
                <a14:m>
                  <m:oMath xmlns:m="http://schemas.openxmlformats.org/officeDocument/2006/math">
                    <m:r>
                      <a:rPr lang="en-US" b="0" i="1" smtClean="0">
                        <a:latin typeface="Cambria Math" panose="02040503050406030204" pitchFamily="18" charset="0"/>
                      </a:rPr>
                      <m:t>𝑃𝑃𝐼</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𝑤𝑖𝑑𝑡h</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𝑝𝑖𝑥𝑒𝑙𝑠</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h𝑒𝑖𝑔h𝑡</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𝑝𝑖𝑥𝑒𝑙𝑠</m:t>
                                </m:r>
                              </m:e>
                              <m:sup>
                                <m:r>
                                  <a:rPr lang="en-US" b="0" i="1" smtClean="0">
                                    <a:latin typeface="Cambria Math" panose="02040503050406030204" pitchFamily="18" charset="0"/>
                                    <a:ea typeface="Cambria Math" panose="02040503050406030204" pitchFamily="18" charset="0"/>
                                  </a:rPr>
                                  <m:t>2</m:t>
                                </m:r>
                              </m:sup>
                            </m:sSup>
                          </m:e>
                        </m:rad>
                      </m:num>
                      <m:den>
                        <m:r>
                          <a:rPr lang="en-US" b="0" i="1" smtClean="0">
                            <a:latin typeface="Cambria Math" panose="02040503050406030204" pitchFamily="18" charset="0"/>
                            <a:ea typeface="Cambria Math" panose="02040503050406030204" pitchFamily="18" charset="0"/>
                          </a:rPr>
                          <m:t>𝑑𝑖𝑎𝑔𝑜𝑛𝑎𝑙</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𝑖𝑛𝑐h𝑒𝑠</m:t>
                        </m:r>
                      </m:den>
                    </m:f>
                  </m:oMath>
                </a14:m>
                <a:r>
                  <a:rPr lang="en-US" dirty="0"/>
                  <a:t> ( / 2.54 for </a:t>
                </a:r>
                <a:r>
                  <a:rPr lang="en-US" dirty="0" err="1"/>
                  <a:t>cms</a:t>
                </a:r>
                <a:r>
                  <a:rPr lang="en-US" dirty="0"/>
                  <a:t>)</a:t>
                </a:r>
              </a:p>
              <a:p>
                <a:r>
                  <a:rPr lang="en-US" dirty="0"/>
                  <a:t>Default pixel density in the old times used to be 96 DPI (dots per inch)</a:t>
                </a:r>
              </a:p>
              <a:p>
                <a:pPr lvl="1"/>
                <a:r>
                  <a:rPr lang="en-US" dirty="0"/>
                  <a:t>that is 96 pixels per inch</a:t>
                </a:r>
              </a:p>
              <a:p>
                <a:pPr lvl="1"/>
                <a:r>
                  <a:rPr lang="en-US" dirty="0"/>
                  <a:t>or roughly 38 pixels per cm</a:t>
                </a:r>
              </a:p>
              <a:p>
                <a:r>
                  <a:rPr lang="en-US" dirty="0"/>
                  <a:t>Modern displays can be anywhere on the scale from rather low (huge, low-resolution screens) to very high (small 4K/8K screens)</a:t>
                </a:r>
              </a:p>
              <a:p>
                <a:r>
                  <a:rPr lang="en-US" dirty="0"/>
                  <a:t>If the display technology is optimized to pixels, then on high-DPI screens the contents will be small</a:t>
                </a:r>
              </a:p>
              <a:p>
                <a:pPr lvl="1"/>
                <a:r>
                  <a:rPr lang="en-US" dirty="0"/>
                  <a:t>Ideally, screens should keep items roughly the same size, and use the extra pixels for more details</a:t>
                </a:r>
              </a:p>
            </p:txBody>
          </p:sp>
        </mc:Choice>
        <mc:Fallback xmlns="">
          <p:sp>
            <p:nvSpPr>
              <p:cNvPr id="3" name="Content Placeholder 2">
                <a:extLst>
                  <a:ext uri="{FF2B5EF4-FFF2-40B4-BE49-F238E27FC236}">
                    <a16:creationId xmlns:a16="http://schemas.microsoft.com/office/drawing/2014/main" id="{BCBF4784-8E4B-8901-E139-89FA1F672D8E}"/>
                  </a:ext>
                </a:extLst>
              </p:cNvPr>
              <p:cNvSpPr>
                <a:spLocks noGrp="1" noRot="1" noChangeAspect="1" noMove="1" noResize="1" noEditPoints="1" noAdjustHandles="1" noChangeArrowheads="1" noChangeShapeType="1" noTextEdit="1"/>
              </p:cNvSpPr>
              <p:nvPr>
                <p:ph idx="1"/>
              </p:nvPr>
            </p:nvSpPr>
            <p:spPr>
              <a:blipFill>
                <a:blip r:embed="rId2"/>
                <a:stretch>
                  <a:fillRect l="-421" b="-501"/>
                </a:stretch>
              </a:blipFill>
            </p:spPr>
            <p:txBody>
              <a:bodyPr/>
              <a:lstStyle/>
              <a:p>
                <a:r>
                  <a:rPr lang="en-US">
                    <a:noFill/>
                  </a:rPr>
                  <a:t> </a:t>
                </a:r>
              </a:p>
            </p:txBody>
          </p:sp>
        </mc:Fallback>
      </mc:AlternateContent>
    </p:spTree>
    <p:extLst>
      <p:ext uri="{BB962C8B-B14F-4D97-AF65-F5344CB8AC3E}">
        <p14:creationId xmlns:p14="http://schemas.microsoft.com/office/powerpoint/2010/main" val="5865893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Pixel Density</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WPF bases rendering on system DPI settings</a:t>
            </a:r>
          </a:p>
          <a:p>
            <a:pPr lvl="1"/>
            <a:r>
              <a:rPr lang="en-US" dirty="0"/>
              <a:t>as opposed to device DPI settings</a:t>
            </a:r>
          </a:p>
          <a:p>
            <a:pPr lvl="1"/>
            <a:r>
              <a:rPr lang="en-US" dirty="0"/>
              <a:t>so that it does not automatically scale down on projectors or scale up on laptop screens</a:t>
            </a:r>
          </a:p>
        </p:txBody>
      </p:sp>
    </p:spTree>
    <p:extLst>
      <p:ext uri="{BB962C8B-B14F-4D97-AF65-F5344CB8AC3E}">
        <p14:creationId xmlns:p14="http://schemas.microsoft.com/office/powerpoint/2010/main" val="38393575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WPF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WPF measures graphic elements in device independent pixels (DIPs)</a:t>
                </a:r>
              </a:p>
              <a:p>
                <a14:m>
                  <m:oMath xmlns:m="http://schemas.openxmlformats.org/officeDocument/2006/math">
                    <m:r>
                      <a:rPr lang="en-US" b="0" i="1" smtClean="0">
                        <a:latin typeface="Cambria Math" panose="02040503050406030204" pitchFamily="18" charset="0"/>
                        <a:ea typeface="Cambria Math" panose="02040503050406030204" pitchFamily="18" charset="0"/>
                      </a:rPr>
                      <m:t>𝑝h𝑦𝑠𝑖𝑐𝑎𝑙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𝑢𝑛𝑖𝑡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𝑑𝑒𝑣𝑖𝑐𝑒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𝑖𝑛𝑑𝑒𝑝𝑒𝑛𝑑𝑒𝑛𝑡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𝑢𝑛𝑖𝑡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𝑠𝑦𝑠𝑡𝑒𝑚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𝐷𝑃𝐼</m:t>
                    </m:r>
                  </m:oMath>
                </a14:m>
                <a:endParaRPr lang="en-US" dirty="0"/>
              </a:p>
              <a:p>
                <a:r>
                  <a:rPr lang="en-US" dirty="0"/>
                  <a:t>E.g., 100px on a system setting of 120 DPI: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100 </m:t>
                        </m:r>
                        <m:r>
                          <a:rPr lang="en-US" b="0" i="1" smtClean="0">
                            <a:latin typeface="Cambria Math" panose="02040503050406030204" pitchFamily="18" charset="0"/>
                          </a:rPr>
                          <m:t>𝑝𝑥</m:t>
                        </m:r>
                        <m:r>
                          <a:rPr lang="en-US" b="0" i="1" smtClean="0">
                            <a:latin typeface="Cambria Math" panose="02040503050406030204" pitchFamily="18" charset="0"/>
                          </a:rPr>
                          <m:t> ÷96</m:t>
                        </m:r>
                      </m:e>
                    </m:d>
                    <m:r>
                      <a:rPr lang="en-US" b="0" i="1" smtClean="0">
                        <a:latin typeface="Cambria Math" panose="02040503050406030204" pitchFamily="18" charset="0"/>
                        <a:ea typeface="Cambria Math" panose="02040503050406030204" pitchFamily="18" charset="0"/>
                      </a:rPr>
                      <m:t>×120=125 </m:t>
                    </m:r>
                    <m:r>
                      <a:rPr lang="en-US" b="0" i="1" smtClean="0">
                        <a:latin typeface="Cambria Math" panose="02040503050406030204" pitchFamily="18" charset="0"/>
                        <a:ea typeface="Cambria Math" panose="02040503050406030204" pitchFamily="18" charset="0"/>
                      </a:rPr>
                      <m:t>𝑝𝑥</m:t>
                    </m:r>
                  </m:oMath>
                </a14:m>
                <a:endParaRPr lang="en-US" dirty="0"/>
              </a:p>
              <a:p>
                <a:r>
                  <a:rPr lang="en-US" dirty="0"/>
                  <a:t>DPI scaling can be set in Windows using a percentage value (100% = 96 DPI)</a:t>
                </a:r>
              </a:p>
            </p:txBody>
          </p:sp>
        </mc:Choice>
        <mc:Fallback xmlns="">
          <p:sp>
            <p:nvSpPr>
              <p:cNvPr id="3" name="Content Placeholder 2">
                <a:extLst>
                  <a:ext uri="{FF2B5EF4-FFF2-40B4-BE49-F238E27FC236}">
                    <a16:creationId xmlns:a16="http://schemas.microsoft.com/office/drawing/2014/main" id="{BCBF4784-8E4B-8901-E139-89FA1F672D8E}"/>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en-US">
                    <a:noFill/>
                  </a:rPr>
                  <a:t> </a:t>
                </a:r>
              </a:p>
            </p:txBody>
          </p:sp>
        </mc:Fallback>
      </mc:AlternateContent>
    </p:spTree>
    <p:extLst>
      <p:ext uri="{BB962C8B-B14F-4D97-AF65-F5344CB8AC3E}">
        <p14:creationId xmlns:p14="http://schemas.microsoft.com/office/powerpoint/2010/main" val="23611048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Fractional Pixels</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Depending on the system DPI, the calculated size might be a fractional value. WPF uses anti-aliasing to blend the edge into the adjacent pixels.</a:t>
            </a:r>
          </a:p>
          <a:p>
            <a:r>
              <a:rPr lang="en-US" dirty="0"/>
              <a:t>The </a:t>
            </a:r>
            <a:r>
              <a:rPr lang="en-US" dirty="0" err="1"/>
              <a:t>FrameworkElement.UseLayoutRounding</a:t>
            </a:r>
            <a:r>
              <a:rPr lang="en-US" dirty="0"/>
              <a:t> property snaps pixels to the nearest device pixel instead of using anti-aliasing</a:t>
            </a:r>
          </a:p>
          <a:p>
            <a:pPr lvl="1"/>
            <a:r>
              <a:rPr lang="en-US" dirty="0"/>
              <a:t>this happens during the measure/arrange process (see later)</a:t>
            </a:r>
          </a:p>
          <a:p>
            <a:r>
              <a:rPr lang="en-US" dirty="0"/>
              <a:t>The </a:t>
            </a:r>
            <a:r>
              <a:rPr lang="en-US" dirty="0" err="1"/>
              <a:t>UIElement.SnapsToDevicePixels</a:t>
            </a:r>
            <a:r>
              <a:rPr lang="en-US" dirty="0"/>
              <a:t> property also snaps pixels to the nearest device pixel instead of using anti-aliasing</a:t>
            </a:r>
          </a:p>
          <a:p>
            <a:pPr lvl="1"/>
            <a:r>
              <a:rPr lang="en-US" dirty="0"/>
              <a:t>this happens after the measure/arrange process (see later)</a:t>
            </a:r>
          </a:p>
          <a:p>
            <a:r>
              <a:rPr lang="en-US" dirty="0"/>
              <a:t>Prefer </a:t>
            </a:r>
            <a:r>
              <a:rPr lang="en-US" dirty="0" err="1"/>
              <a:t>UseLayoutRounding</a:t>
            </a:r>
            <a:r>
              <a:rPr lang="en-US" dirty="0"/>
              <a:t>.</a:t>
            </a:r>
          </a:p>
        </p:txBody>
      </p:sp>
    </p:spTree>
    <p:extLst>
      <p:ext uri="{BB962C8B-B14F-4D97-AF65-F5344CB8AC3E}">
        <p14:creationId xmlns:p14="http://schemas.microsoft.com/office/powerpoint/2010/main" val="1875811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Demo: Fractional Pixels</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19705176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Coordinate-based layout (explicit positioning) is strongly discouraged</a:t>
            </a:r>
          </a:p>
          <a:p>
            <a:pPr lvl="1"/>
            <a:r>
              <a:rPr lang="en-US" dirty="0"/>
              <a:t>(Nested) layout containers are used instead</a:t>
            </a:r>
          </a:p>
          <a:p>
            <a:r>
              <a:rPr lang="en-US" dirty="0"/>
              <a:t>Explicit element sizing is discouraged</a:t>
            </a:r>
          </a:p>
          <a:p>
            <a:pPr lvl="1"/>
            <a:r>
              <a:rPr lang="en-US" dirty="0"/>
              <a:t>Size limits and </a:t>
            </a:r>
            <a:r>
              <a:rPr lang="en-US" dirty="0" err="1"/>
              <a:t>autosizing</a:t>
            </a:r>
            <a:r>
              <a:rPr lang="en-US" dirty="0"/>
              <a:t> are used instead</a:t>
            </a:r>
          </a:p>
          <a:p>
            <a:r>
              <a:rPr lang="en-US" dirty="0"/>
              <a:t>Scaling only works if the DPI is correctly set up for each screen</a:t>
            </a:r>
          </a:p>
        </p:txBody>
      </p:sp>
    </p:spTree>
    <p:extLst>
      <p:ext uri="{BB962C8B-B14F-4D97-AF65-F5344CB8AC3E}">
        <p14:creationId xmlns:p14="http://schemas.microsoft.com/office/powerpoint/2010/main" val="38008709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1CBF-F1D0-8B87-E21E-4B1B83B6B412}"/>
              </a:ext>
            </a:extLst>
          </p:cNvPr>
          <p:cNvSpPr>
            <a:spLocks noGrp="1"/>
          </p:cNvSpPr>
          <p:nvPr>
            <p:ph type="title"/>
          </p:nvPr>
        </p:nvSpPr>
        <p:spPr/>
        <p:txBody>
          <a:bodyPr/>
          <a:lstStyle/>
          <a:p>
            <a:r>
              <a:rPr lang="en-US" dirty="0"/>
              <a:t>Size Units</a:t>
            </a:r>
          </a:p>
        </p:txBody>
      </p:sp>
      <p:sp>
        <p:nvSpPr>
          <p:cNvPr id="3" name="Content Placeholder 2">
            <a:extLst>
              <a:ext uri="{FF2B5EF4-FFF2-40B4-BE49-F238E27FC236}">
                <a16:creationId xmlns:a16="http://schemas.microsoft.com/office/drawing/2014/main" id="{BCBF4784-8E4B-8901-E139-89FA1F672D8E}"/>
              </a:ext>
            </a:extLst>
          </p:cNvPr>
          <p:cNvSpPr>
            <a:spLocks noGrp="1"/>
          </p:cNvSpPr>
          <p:nvPr>
            <p:ph idx="1"/>
          </p:nvPr>
        </p:nvSpPr>
        <p:spPr/>
        <p:txBody>
          <a:bodyPr/>
          <a:lstStyle/>
          <a:p>
            <a:r>
              <a:rPr lang="en-US" dirty="0"/>
              <a:t>Size units are handled by the </a:t>
            </a:r>
            <a:r>
              <a:rPr lang="en-US" dirty="0" err="1">
                <a:latin typeface="Consolas" panose="020B0609020204030204" pitchFamily="49" charset="0"/>
              </a:rPr>
              <a:t>LengthConverter</a:t>
            </a:r>
            <a:r>
              <a:rPr lang="en-US" dirty="0"/>
              <a:t> type converter</a:t>
            </a:r>
          </a:p>
          <a:p>
            <a:r>
              <a:rPr lang="en-US" dirty="0" err="1">
                <a:latin typeface="Consolas" panose="020B0609020204030204" pitchFamily="49" charset="0"/>
              </a:rPr>
              <a:t>LengthConverter</a:t>
            </a:r>
            <a:r>
              <a:rPr lang="en-US" dirty="0"/>
              <a:t> supports explicit units:</a:t>
            </a:r>
          </a:p>
          <a:p>
            <a:pPr lvl="1"/>
            <a:r>
              <a:rPr lang="en-US" dirty="0"/>
              <a:t>cm</a:t>
            </a:r>
          </a:p>
          <a:p>
            <a:pPr lvl="1"/>
            <a:r>
              <a:rPr lang="en-US" dirty="0"/>
              <a:t>pt</a:t>
            </a:r>
          </a:p>
          <a:p>
            <a:pPr lvl="1"/>
            <a:r>
              <a:rPr lang="en-US" dirty="0"/>
              <a:t>in</a:t>
            </a:r>
          </a:p>
          <a:p>
            <a:pPr lvl="1"/>
            <a:r>
              <a:rPr lang="en-US" dirty="0" err="1"/>
              <a:t>px</a:t>
            </a:r>
            <a:r>
              <a:rPr lang="en-US" i="1" dirty="0"/>
              <a:t> (default - DIP)</a:t>
            </a:r>
          </a:p>
        </p:txBody>
      </p:sp>
    </p:spTree>
    <p:extLst>
      <p:ext uri="{BB962C8B-B14F-4D97-AF65-F5344CB8AC3E}">
        <p14:creationId xmlns:p14="http://schemas.microsoft.com/office/powerpoint/2010/main" val="223944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9155B9-6320-4AB5-A815-8A2754562B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40EBFD7-A58E-C988-C45E-FFCEC9FA13B4}"/>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dirty="0"/>
              <a:t>Type Hierarchy Intro</a:t>
            </a:r>
          </a:p>
        </p:txBody>
      </p:sp>
      <p:pic>
        <p:nvPicPr>
          <p:cNvPr id="6" name="Content Placeholder 5" descr="Timeline&#10;&#10;Description automatically generated">
            <a:extLst>
              <a:ext uri="{FF2B5EF4-FFF2-40B4-BE49-F238E27FC236}">
                <a16:creationId xmlns:a16="http://schemas.microsoft.com/office/drawing/2014/main" id="{89A9DF72-3B44-8BCF-4CE4-065CB39BDCD6}"/>
              </a:ext>
            </a:extLst>
          </p:cNvPr>
          <p:cNvPicPr>
            <a:picLocks noGrp="1" noChangeAspect="1"/>
          </p:cNvPicPr>
          <p:nvPr>
            <p:ph sz="half" idx="2"/>
          </p:nvPr>
        </p:nvPicPr>
        <p:blipFill rotWithShape="1">
          <a:blip r:embed="rId4"/>
          <a:srcRect l="7447" r="17662" b="-1"/>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C65625EF-432C-AB89-0860-AC53CDEDE48A}"/>
              </a:ext>
            </a:extLst>
          </p:cNvPr>
          <p:cNvSpPr>
            <a:spLocks noGrp="1"/>
          </p:cNvSpPr>
          <p:nvPr>
            <p:ph sz="half" idx="1"/>
          </p:nvPr>
        </p:nvSpPr>
        <p:spPr>
          <a:xfrm>
            <a:off x="7865806" y="2251587"/>
            <a:ext cx="3706762" cy="3972232"/>
          </a:xfrm>
        </p:spPr>
        <p:txBody>
          <a:bodyPr vert="horz" lIns="91440" tIns="45720" rIns="91440" bIns="45720" rtlCol="0" anchor="ctr">
            <a:normAutofit/>
          </a:bodyPr>
          <a:lstStyle/>
          <a:p>
            <a:r>
              <a:rPr lang="en-US" dirty="0"/>
              <a:t>WPF has a deep type hierarchy </a:t>
            </a:r>
            <a:r>
              <a:rPr lang="en-US" dirty="0">
                <a:sym typeface="Wingdings" panose="05000000000000000000" pitchFamily="2" charset="2"/>
              </a:rPr>
              <a:t></a:t>
            </a:r>
          </a:p>
          <a:p>
            <a:r>
              <a:rPr lang="en-US" dirty="0">
                <a:sym typeface="Wingdings" panose="05000000000000000000" pitchFamily="2" charset="2"/>
              </a:rPr>
              <a:t>Some of these classes are fundamental to understand how WPF works</a:t>
            </a:r>
          </a:p>
        </p:txBody>
      </p:sp>
    </p:spTree>
    <p:extLst>
      <p:ext uri="{BB962C8B-B14F-4D97-AF65-F5344CB8AC3E}">
        <p14:creationId xmlns:p14="http://schemas.microsoft.com/office/powerpoint/2010/main" val="30865343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Sizing</a:t>
            </a:r>
          </a:p>
        </p:txBody>
      </p:sp>
    </p:spTree>
    <p:extLst>
      <p:ext uri="{BB962C8B-B14F-4D97-AF65-F5344CB8AC3E}">
        <p14:creationId xmlns:p14="http://schemas.microsoft.com/office/powerpoint/2010/main" val="3841651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0546-840F-83B8-E81D-78F9A0D07A73}"/>
              </a:ext>
            </a:extLst>
          </p:cNvPr>
          <p:cNvSpPr>
            <a:spLocks noGrp="1"/>
          </p:cNvSpPr>
          <p:nvPr>
            <p:ph type="title"/>
          </p:nvPr>
        </p:nvSpPr>
        <p:spPr/>
        <p:txBody>
          <a:bodyPr/>
          <a:lstStyle/>
          <a:p>
            <a:r>
              <a:rPr lang="en-US" dirty="0"/>
              <a:t>Parents As Collaborators</a:t>
            </a:r>
          </a:p>
        </p:txBody>
      </p:sp>
      <p:graphicFrame>
        <p:nvGraphicFramePr>
          <p:cNvPr id="5" name="Content Placeholder 2">
            <a:extLst>
              <a:ext uri="{FF2B5EF4-FFF2-40B4-BE49-F238E27FC236}">
                <a16:creationId xmlns:a16="http://schemas.microsoft.com/office/drawing/2014/main" id="{C1EA4A25-505B-63AC-29B7-39D1EB202294}"/>
              </a:ext>
            </a:extLst>
          </p:cNvPr>
          <p:cNvGraphicFramePr>
            <a:graphicFrameLocks noGrp="1"/>
          </p:cNvGraphicFramePr>
          <p:nvPr>
            <p:ph idx="1"/>
            <p:extLst>
              <p:ext uri="{D42A27DB-BD31-4B8C-83A1-F6EECF244321}">
                <p14:modId xmlns:p14="http://schemas.microsoft.com/office/powerpoint/2010/main" val="35542795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65704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7761-AC38-89F0-1216-5A819BD2F3B4}"/>
              </a:ext>
            </a:extLst>
          </p:cNvPr>
          <p:cNvSpPr>
            <a:spLocks noGrp="1"/>
          </p:cNvSpPr>
          <p:nvPr>
            <p:ph type="title"/>
          </p:nvPr>
        </p:nvSpPr>
        <p:spPr/>
        <p:txBody>
          <a:bodyPr/>
          <a:lstStyle/>
          <a:p>
            <a:r>
              <a:rPr lang="en-US" dirty="0"/>
              <a:t>Sizing to Content</a:t>
            </a:r>
          </a:p>
        </p:txBody>
      </p:sp>
      <p:graphicFrame>
        <p:nvGraphicFramePr>
          <p:cNvPr id="5" name="Content Placeholder 2">
            <a:extLst>
              <a:ext uri="{FF2B5EF4-FFF2-40B4-BE49-F238E27FC236}">
                <a16:creationId xmlns:a16="http://schemas.microsoft.com/office/drawing/2014/main" id="{997BB0F1-2608-22AE-928B-7EA2804E34ED}"/>
              </a:ext>
            </a:extLst>
          </p:cNvPr>
          <p:cNvGraphicFramePr>
            <a:graphicFrameLocks noGrp="1"/>
          </p:cNvGraphicFramePr>
          <p:nvPr>
            <p:ph idx="1"/>
            <p:extLst>
              <p:ext uri="{D42A27DB-BD31-4B8C-83A1-F6EECF244321}">
                <p14:modId xmlns:p14="http://schemas.microsoft.com/office/powerpoint/2010/main" val="2314285868"/>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2803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D50B-BFA6-353A-55B5-92FFAA5D97C6}"/>
              </a:ext>
            </a:extLst>
          </p:cNvPr>
          <p:cNvSpPr>
            <a:spLocks noGrp="1"/>
          </p:cNvSpPr>
          <p:nvPr>
            <p:ph type="title"/>
          </p:nvPr>
        </p:nvSpPr>
        <p:spPr/>
        <p:txBody>
          <a:bodyPr/>
          <a:lstStyle/>
          <a:p>
            <a:r>
              <a:rPr lang="en-US" dirty="0"/>
              <a:t>Rendering-Related properties</a:t>
            </a:r>
          </a:p>
        </p:txBody>
      </p:sp>
      <p:pic>
        <p:nvPicPr>
          <p:cNvPr id="5" name="Content Placeholder 4">
            <a:extLst>
              <a:ext uri="{FF2B5EF4-FFF2-40B4-BE49-F238E27FC236}">
                <a16:creationId xmlns:a16="http://schemas.microsoft.com/office/drawing/2014/main" id="{E41B9F2B-D450-D9F0-B011-21EBCDD87F65}"/>
              </a:ext>
            </a:extLst>
          </p:cNvPr>
          <p:cNvPicPr>
            <a:picLocks noGrp="1" noChangeAspect="1"/>
          </p:cNvPicPr>
          <p:nvPr>
            <p:ph sz="half" idx="1"/>
          </p:nvPr>
        </p:nvPicPr>
        <p:blipFill>
          <a:blip r:embed="rId2"/>
          <a:stretch>
            <a:fillRect/>
          </a:stretch>
        </p:blipFill>
        <p:spPr>
          <a:xfrm>
            <a:off x="685801" y="2148015"/>
            <a:ext cx="5992906" cy="3647111"/>
          </a:xfrm>
        </p:spPr>
      </p:pic>
      <p:sp>
        <p:nvSpPr>
          <p:cNvPr id="6" name="Content Placeholder 5">
            <a:extLst>
              <a:ext uri="{FF2B5EF4-FFF2-40B4-BE49-F238E27FC236}">
                <a16:creationId xmlns:a16="http://schemas.microsoft.com/office/drawing/2014/main" id="{000C90CD-AB6F-3AC9-1FFD-A6A7E9701EE9}"/>
              </a:ext>
            </a:extLst>
          </p:cNvPr>
          <p:cNvSpPr>
            <a:spLocks noGrp="1"/>
          </p:cNvSpPr>
          <p:nvPr>
            <p:ph sz="half" idx="2"/>
          </p:nvPr>
        </p:nvSpPr>
        <p:spPr>
          <a:xfrm>
            <a:off x="8059271" y="2142067"/>
            <a:ext cx="2757956" cy="3649133"/>
          </a:xfrm>
          <a:solidFill>
            <a:srgbClr val="F8F8F8">
              <a:alpha val="30196"/>
            </a:srgbClr>
          </a:solidFill>
        </p:spPr>
        <p:txBody>
          <a:bodyPr/>
          <a:lstStyle/>
          <a:p>
            <a:pPr marL="0" indent="0">
              <a:buNone/>
            </a:pPr>
            <a:r>
              <a:rPr lang="en-US" dirty="0">
                <a:solidFill>
                  <a:srgbClr val="0070C0"/>
                </a:solidFill>
              </a:rPr>
              <a:t>Size-related elements</a:t>
            </a:r>
          </a:p>
          <a:p>
            <a:pPr marL="0" indent="0">
              <a:buNone/>
            </a:pPr>
            <a:r>
              <a:rPr lang="en-US" dirty="0">
                <a:solidFill>
                  <a:srgbClr val="FF0000"/>
                </a:solidFill>
              </a:rPr>
              <a:t>Position-related elements</a:t>
            </a:r>
          </a:p>
          <a:p>
            <a:pPr marL="0" indent="0">
              <a:buNone/>
            </a:pPr>
            <a:r>
              <a:rPr lang="en-US" dirty="0">
                <a:solidFill>
                  <a:srgbClr val="00B050"/>
                </a:solidFill>
              </a:rPr>
              <a:t>Elements that can modify both size and position</a:t>
            </a:r>
          </a:p>
        </p:txBody>
      </p:sp>
    </p:spTree>
    <p:extLst>
      <p:ext uri="{BB962C8B-B14F-4D97-AF65-F5344CB8AC3E}">
        <p14:creationId xmlns:p14="http://schemas.microsoft.com/office/powerpoint/2010/main" val="1546145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Explicit Sizing</a:t>
            </a:r>
          </a:p>
        </p:txBody>
      </p:sp>
      <p:graphicFrame>
        <p:nvGraphicFramePr>
          <p:cNvPr id="5" name="Content Placeholder 2">
            <a:extLst>
              <a:ext uri="{FF2B5EF4-FFF2-40B4-BE49-F238E27FC236}">
                <a16:creationId xmlns:a16="http://schemas.microsoft.com/office/drawing/2014/main" id="{DF32338D-99F3-D986-00F1-C9A07CD475F5}"/>
              </a:ext>
            </a:extLst>
          </p:cNvPr>
          <p:cNvGraphicFramePr>
            <a:graphicFrameLocks noGrp="1"/>
          </p:cNvGraphicFramePr>
          <p:nvPr>
            <p:ph idx="1"/>
            <p:extLst>
              <p:ext uri="{D42A27DB-BD31-4B8C-83A1-F6EECF244321}">
                <p14:modId xmlns:p14="http://schemas.microsoft.com/office/powerpoint/2010/main" val="179785674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0834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Explicit Sizing Is a Bad Idea</a:t>
            </a:r>
          </a:p>
        </p:txBody>
      </p:sp>
      <p:sp>
        <p:nvSpPr>
          <p:cNvPr id="4" name="Content Placeholder 3">
            <a:extLst>
              <a:ext uri="{FF2B5EF4-FFF2-40B4-BE49-F238E27FC236}">
                <a16:creationId xmlns:a16="http://schemas.microsoft.com/office/drawing/2014/main" id="{DA4739AC-6D3E-965D-7BF1-C5F213E256F5}"/>
              </a:ext>
            </a:extLst>
          </p:cNvPr>
          <p:cNvSpPr>
            <a:spLocks noGrp="1"/>
          </p:cNvSpPr>
          <p:nvPr>
            <p:ph idx="1"/>
          </p:nvPr>
        </p:nvSpPr>
        <p:spPr/>
        <p:txBody>
          <a:bodyPr/>
          <a:lstStyle/>
          <a:p>
            <a:r>
              <a:rPr lang="en-US" dirty="0"/>
              <a:t>Explicitly setting the size of an element forces the element to be exactly that size, no matter whether its contents fit into that size.</a:t>
            </a:r>
          </a:p>
          <a:p>
            <a:pPr lvl="1"/>
            <a:r>
              <a:rPr lang="en-US" dirty="0"/>
              <a:t>Content can change.</a:t>
            </a:r>
          </a:p>
          <a:p>
            <a:pPr lvl="1"/>
            <a:r>
              <a:rPr lang="en-US" dirty="0"/>
              <a:t>Content font size can change.</a:t>
            </a:r>
          </a:p>
          <a:p>
            <a:pPr lvl="1"/>
            <a:r>
              <a:rPr lang="en-US" dirty="0"/>
              <a:t>Content language can change.</a:t>
            </a:r>
          </a:p>
          <a:p>
            <a:r>
              <a:rPr lang="en-US" dirty="0">
                <a:solidFill>
                  <a:schemeClr val="accent6"/>
                </a:solidFill>
              </a:rPr>
              <a:t>Do not set size explicitly, unless absolutely necessary.</a:t>
            </a:r>
          </a:p>
        </p:txBody>
      </p:sp>
    </p:spTree>
    <p:extLst>
      <p:ext uri="{BB962C8B-B14F-4D97-AF65-F5344CB8AC3E}">
        <p14:creationId xmlns:p14="http://schemas.microsoft.com/office/powerpoint/2010/main" val="22528533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err="1"/>
              <a:t>AutoSizing</a:t>
            </a:r>
            <a:endParaRPr lang="en-US" dirty="0"/>
          </a:p>
        </p:txBody>
      </p:sp>
      <p:sp>
        <p:nvSpPr>
          <p:cNvPr id="4" name="Content Placeholder 3">
            <a:extLst>
              <a:ext uri="{FF2B5EF4-FFF2-40B4-BE49-F238E27FC236}">
                <a16:creationId xmlns:a16="http://schemas.microsoft.com/office/drawing/2014/main" id="{DA4739AC-6D3E-965D-7BF1-C5F213E256F5}"/>
              </a:ext>
            </a:extLst>
          </p:cNvPr>
          <p:cNvSpPr>
            <a:spLocks noGrp="1"/>
          </p:cNvSpPr>
          <p:nvPr>
            <p:ph idx="1"/>
          </p:nvPr>
        </p:nvSpPr>
        <p:spPr/>
        <p:txBody>
          <a:bodyPr/>
          <a:lstStyle/>
          <a:p>
            <a:r>
              <a:rPr lang="en-US" dirty="0"/>
              <a:t>The defaults for the </a:t>
            </a:r>
            <a:r>
              <a:rPr lang="en-US" dirty="0">
                <a:latin typeface="Consolas" panose="020B0609020204030204" pitchFamily="49" charset="0"/>
              </a:rPr>
              <a:t>Height</a:t>
            </a:r>
            <a:r>
              <a:rPr lang="en-US" dirty="0"/>
              <a:t> and </a:t>
            </a:r>
            <a:r>
              <a:rPr lang="en-US" dirty="0">
                <a:latin typeface="Consolas" panose="020B0609020204030204" pitchFamily="49" charset="0"/>
              </a:rPr>
              <a:t>Width</a:t>
            </a:r>
            <a:r>
              <a:rPr lang="en-US" dirty="0"/>
              <a:t> properties are </a:t>
            </a:r>
            <a:r>
              <a:rPr lang="en-US" dirty="0" err="1">
                <a:latin typeface="Consolas" panose="020B0609020204030204" pitchFamily="49" charset="0"/>
              </a:rPr>
              <a:t>double.NaN</a:t>
            </a:r>
            <a:r>
              <a:rPr lang="en-US" dirty="0"/>
              <a:t>.</a:t>
            </a:r>
          </a:p>
          <a:p>
            <a:pPr lvl="1"/>
            <a:r>
              <a:rPr lang="en-US" dirty="0"/>
              <a:t>The </a:t>
            </a:r>
            <a:r>
              <a:rPr lang="en-US" dirty="0" err="1">
                <a:latin typeface="Consolas" panose="020B0609020204030204" pitchFamily="49" charset="0"/>
              </a:rPr>
              <a:t>LengthConverter</a:t>
            </a:r>
            <a:r>
              <a:rPr lang="en-US" dirty="0"/>
              <a:t> type converter makes it possible to use “</a:t>
            </a:r>
            <a:r>
              <a:rPr lang="en-US" dirty="0">
                <a:latin typeface="Consolas" panose="020B0609020204030204" pitchFamily="49" charset="0"/>
              </a:rPr>
              <a:t>Auto</a:t>
            </a:r>
            <a:r>
              <a:rPr lang="en-US" dirty="0"/>
              <a:t>” in XAML instead of </a:t>
            </a:r>
            <a:r>
              <a:rPr lang="en-US" dirty="0" err="1">
                <a:latin typeface="Consolas" panose="020B0609020204030204" pitchFamily="49" charset="0"/>
              </a:rPr>
              <a:t>NaN</a:t>
            </a:r>
            <a:r>
              <a:rPr lang="en-US" dirty="0"/>
              <a:t>.</a:t>
            </a:r>
          </a:p>
          <a:p>
            <a:pPr lvl="1"/>
            <a:r>
              <a:rPr lang="en-US" dirty="0"/>
              <a:t>To check if an element is </a:t>
            </a:r>
            <a:r>
              <a:rPr lang="en-US" dirty="0" err="1"/>
              <a:t>autosized</a:t>
            </a:r>
            <a:r>
              <a:rPr lang="en-US" dirty="0"/>
              <a:t>, you can check for </a:t>
            </a:r>
            <a:r>
              <a:rPr lang="en-US" dirty="0" err="1">
                <a:latin typeface="Consolas" panose="020B0609020204030204" pitchFamily="49" charset="0"/>
              </a:rPr>
              <a:t>double.NaN</a:t>
            </a:r>
            <a:r>
              <a:rPr lang="en-US" dirty="0"/>
              <a:t>:</a:t>
            </a:r>
          </a:p>
          <a:p>
            <a:pPr lvl="2"/>
            <a:r>
              <a:rPr lang="en-US" dirty="0" err="1">
                <a:latin typeface="Consolas" panose="020B0609020204030204" pitchFamily="49" charset="0"/>
              </a:rPr>
              <a:t>double.IsNaN</a:t>
            </a:r>
            <a:r>
              <a:rPr lang="en-US" dirty="0">
                <a:latin typeface="Consolas" panose="020B0609020204030204" pitchFamily="49" charset="0"/>
              </a:rPr>
              <a:t>(</a:t>
            </a:r>
            <a:r>
              <a:rPr lang="en-US" dirty="0" err="1">
                <a:latin typeface="Consolas" panose="020B0609020204030204" pitchFamily="49" charset="0"/>
              </a:rPr>
              <a:t>element.Width</a:t>
            </a:r>
            <a:r>
              <a:rPr lang="en-US" dirty="0">
                <a:latin typeface="Consolas" panose="020B0609020204030204" pitchFamily="49" charset="0"/>
              </a:rPr>
              <a:t>)</a:t>
            </a:r>
          </a:p>
          <a:p>
            <a:r>
              <a:rPr lang="en-US" dirty="0" err="1"/>
              <a:t>Autosized</a:t>
            </a:r>
            <a:r>
              <a:rPr lang="en-US" dirty="0"/>
              <a:t> </a:t>
            </a:r>
            <a:r>
              <a:rPr lang="hu-HU" dirty="0" err="1"/>
              <a:t>elements</a:t>
            </a:r>
            <a:r>
              <a:rPr lang="en-US" dirty="0"/>
              <a:t> will size to the minimum required size required to display their content, if that size is between their </a:t>
            </a:r>
            <a:r>
              <a:rPr lang="en-US" dirty="0" err="1">
                <a:latin typeface="Consolas" panose="020B0609020204030204" pitchFamily="49" charset="0"/>
              </a:rPr>
              <a:t>MinSize</a:t>
            </a:r>
            <a:r>
              <a:rPr lang="en-US" dirty="0"/>
              <a:t> and </a:t>
            </a:r>
            <a:r>
              <a:rPr lang="en-US" dirty="0" err="1">
                <a:latin typeface="Consolas" panose="020B0609020204030204" pitchFamily="49" charset="0"/>
              </a:rPr>
              <a:t>MaxSize</a:t>
            </a:r>
            <a:r>
              <a:rPr lang="en-US" dirty="0"/>
              <a:t>.</a:t>
            </a:r>
          </a:p>
        </p:txBody>
      </p:sp>
    </p:spTree>
    <p:extLst>
      <p:ext uri="{BB962C8B-B14F-4D97-AF65-F5344CB8AC3E}">
        <p14:creationId xmlns:p14="http://schemas.microsoft.com/office/powerpoint/2010/main" val="26498372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The Measure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lstStyle/>
          <a:p>
            <a:r>
              <a:rPr lang="en-US" dirty="0"/>
              <a:t>Parents ask their children how big they want to be</a:t>
            </a:r>
          </a:p>
          <a:p>
            <a:r>
              <a:rPr lang="en-US" dirty="0"/>
              <a:t>This is done by overriding </a:t>
            </a:r>
            <a:r>
              <a:rPr lang="en-US" dirty="0" err="1">
                <a:solidFill>
                  <a:schemeClr val="accent2"/>
                </a:solidFill>
                <a:latin typeface="Consolas" panose="020B0609020204030204" pitchFamily="49" charset="0"/>
              </a:rPr>
              <a:t>FrameworkElement</a:t>
            </a:r>
            <a:r>
              <a:rPr lang="en-US" dirty="0" err="1">
                <a:latin typeface="Consolas" panose="020B0609020204030204" pitchFamily="49" charset="0"/>
              </a:rPr>
              <a:t>.MeasureOverride</a:t>
            </a:r>
            <a:r>
              <a:rPr lang="en-US" dirty="0">
                <a:latin typeface="Consolas" panose="020B0609020204030204" pitchFamily="49" charset="0"/>
              </a:rPr>
              <a:t>()</a:t>
            </a:r>
          </a:p>
        </p:txBody>
      </p:sp>
    </p:spTree>
    <p:extLst>
      <p:ext uri="{BB962C8B-B14F-4D97-AF65-F5344CB8AC3E}">
        <p14:creationId xmlns:p14="http://schemas.microsoft.com/office/powerpoint/2010/main" val="40874710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Example: The Measure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protected override Size </a:t>
            </a:r>
            <a:r>
              <a:rPr lang="en-US" dirty="0" err="1">
                <a:latin typeface="Consolas" panose="020B0609020204030204" pitchFamily="49" charset="0"/>
              </a:rPr>
              <a:t>MeasureOverride</a:t>
            </a:r>
            <a:r>
              <a:rPr lang="en-US" dirty="0">
                <a:latin typeface="Consolas" panose="020B0609020204030204" pitchFamily="49" charset="0"/>
              </a:rPr>
              <a:t>(Size </a:t>
            </a:r>
            <a:r>
              <a:rPr lang="en-US" dirty="0" err="1">
                <a:latin typeface="Consolas" panose="020B0609020204030204" pitchFamily="49" charset="0"/>
              </a:rPr>
              <a:t>availableSize</a:t>
            </a:r>
            <a:r>
              <a:rPr lang="en-US" dirty="0">
                <a:latin typeface="Consolas" panose="020B0609020204030204" pitchFamily="49" charset="0"/>
              </a:rPr>
              <a:t>) {</a:t>
            </a:r>
          </a:p>
          <a:p>
            <a:pPr marL="0" indent="0">
              <a:buNone/>
            </a:pPr>
            <a:r>
              <a:rPr lang="en-US" dirty="0">
                <a:solidFill>
                  <a:srgbClr val="00B050"/>
                </a:solidFill>
                <a:latin typeface="Consolas" panose="020B0609020204030204" pitchFamily="49" charset="0"/>
              </a:rPr>
              <a:t>  // Ask each child how big it would like to be</a:t>
            </a:r>
            <a:br>
              <a:rPr lang="en-US" dirty="0">
                <a:solidFill>
                  <a:srgbClr val="00B050"/>
                </a:solidFill>
                <a:latin typeface="Consolas" panose="020B0609020204030204" pitchFamily="49" charset="0"/>
              </a:rPr>
            </a:br>
            <a:r>
              <a:rPr lang="en-US" dirty="0">
                <a:solidFill>
                  <a:srgbClr val="00B050"/>
                </a:solidFill>
                <a:latin typeface="Consolas" panose="020B0609020204030204" pitchFamily="49" charset="0"/>
              </a:rPr>
              <a:t>  // given a certain amount space</a:t>
            </a:r>
            <a:br>
              <a:rPr lang="en-US" dirty="0">
                <a:latin typeface="Consolas" panose="020B0609020204030204" pitchFamily="49" charset="0"/>
              </a:rPr>
            </a:br>
            <a:r>
              <a:rPr lang="en-US" dirty="0">
                <a:latin typeface="Consolas" panose="020B0609020204030204" pitchFamily="49" charset="0"/>
              </a:rPr>
              <a:t>  foreach (</a:t>
            </a:r>
            <a:r>
              <a:rPr lang="en-US" dirty="0" err="1">
                <a:latin typeface="Consolas" panose="020B0609020204030204" pitchFamily="49" charset="0"/>
              </a:rPr>
              <a:t>UIElement</a:t>
            </a:r>
            <a:r>
              <a:rPr lang="en-US" dirty="0">
                <a:latin typeface="Consolas" panose="020B0609020204030204" pitchFamily="49" charset="0"/>
              </a:rPr>
              <a:t> child in Children) {</a:t>
            </a:r>
          </a:p>
          <a:p>
            <a:pPr marL="0" indent="0">
              <a:buNone/>
            </a:pPr>
            <a:r>
              <a:rPr lang="en-US" dirty="0">
                <a:solidFill>
                  <a:srgbClr val="00B050"/>
                </a:solidFill>
                <a:latin typeface="Consolas" panose="020B0609020204030204" pitchFamily="49" charset="0"/>
              </a:rPr>
              <a:t>    // call </a:t>
            </a:r>
            <a:r>
              <a:rPr lang="en-US" dirty="0" err="1">
                <a:solidFill>
                  <a:srgbClr val="00B050"/>
                </a:solidFill>
                <a:latin typeface="Consolas" panose="020B0609020204030204" pitchFamily="49" charset="0"/>
              </a:rPr>
              <a:t>UIElement.Measure</a:t>
            </a:r>
            <a:r>
              <a:rPr lang="en-US" dirty="0">
                <a:solidFill>
                  <a:srgbClr val="00B050"/>
                </a:solidFill>
                <a:latin typeface="Consolas" panose="020B0609020204030204" pitchFamily="49" charset="0"/>
              </a:rPr>
              <a:t>()</a:t>
            </a:r>
            <a:br>
              <a:rPr lang="en-US" dirty="0">
                <a:solidFill>
                  <a:srgbClr val="00B050"/>
                </a:solidFill>
                <a:latin typeface="Consolas" panose="020B0609020204030204" pitchFamily="49" charset="0"/>
              </a:rPr>
            </a:br>
            <a:r>
              <a:rPr lang="en-US" dirty="0">
                <a:solidFill>
                  <a:srgbClr val="00B050"/>
                </a:solidFill>
                <a:latin typeface="Consolas" panose="020B0609020204030204" pitchFamily="49" charset="0"/>
              </a:rPr>
              <a:t>    // Measure has side effects</a:t>
            </a:r>
            <a:br>
              <a:rPr lang="en-US" dirty="0">
                <a:solidFill>
                  <a:srgbClr val="00B050"/>
                </a:solidFill>
                <a:latin typeface="Consolas" panose="020B0609020204030204" pitchFamily="49" charset="0"/>
              </a:rPr>
            </a:br>
            <a:r>
              <a:rPr lang="en-US" dirty="0">
                <a:solidFill>
                  <a:srgbClr val="00B050"/>
                </a:solidFill>
                <a:latin typeface="Consolas" panose="020B0609020204030204" pitchFamily="49" charset="0"/>
              </a:rPr>
              <a:t>    // so it must always be called, even if we don’t care about the result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child.Measure</a:t>
            </a:r>
            <a:r>
              <a:rPr lang="en-US" dirty="0">
                <a:latin typeface="Consolas" panose="020B0609020204030204" pitchFamily="49" charset="0"/>
              </a:rPr>
              <a:t>(new Size(…));</a:t>
            </a:r>
            <a:br>
              <a:rPr lang="en-US" dirty="0">
                <a:latin typeface="Consolas" panose="020B0609020204030204" pitchFamily="49" charset="0"/>
              </a:rPr>
            </a:br>
            <a:r>
              <a:rPr lang="en-US" dirty="0">
                <a:solidFill>
                  <a:srgbClr val="00B050"/>
                </a:solidFill>
                <a:latin typeface="Consolas" panose="020B0609020204030204" pitchFamily="49" charset="0"/>
              </a:rPr>
              <a:t>    // The child's answer is now in </a:t>
            </a:r>
            <a:r>
              <a:rPr lang="en-US" dirty="0" err="1">
                <a:solidFill>
                  <a:srgbClr val="00B050"/>
                </a:solidFill>
                <a:latin typeface="Consolas" panose="020B0609020204030204" pitchFamily="49" charset="0"/>
              </a:rPr>
              <a:t>child.DesiredSize</a:t>
            </a:r>
            <a:br>
              <a:rPr lang="en-US" dirty="0">
                <a:latin typeface="Consolas" panose="020B0609020204030204" pitchFamily="49" charset="0"/>
              </a:rPr>
            </a:br>
            <a:r>
              <a:rPr lang="en-US" dirty="0">
                <a:latin typeface="Consolas" panose="020B0609020204030204" pitchFamily="49" charset="0"/>
              </a:rPr>
              <a:t>  }</a:t>
            </a:r>
          </a:p>
          <a:p>
            <a:pPr marL="0" indent="0">
              <a:buNone/>
            </a:pPr>
            <a:r>
              <a:rPr lang="en-US" dirty="0">
                <a:solidFill>
                  <a:srgbClr val="00B050"/>
                </a:solidFill>
                <a:latin typeface="Consolas" panose="020B0609020204030204" pitchFamily="49" charset="0"/>
              </a:rPr>
              <a:t>  // Tell my parent how big I would like to be</a:t>
            </a:r>
            <a:br>
              <a:rPr lang="en-US" dirty="0">
                <a:solidFill>
                  <a:srgbClr val="00B050"/>
                </a:solidFill>
                <a:latin typeface="Consolas" panose="020B0609020204030204" pitchFamily="49" charset="0"/>
              </a:rPr>
            </a:br>
            <a:r>
              <a:rPr lang="en-US" dirty="0">
                <a:solidFill>
                  <a:srgbClr val="00B050"/>
                </a:solidFill>
                <a:latin typeface="Consolas" panose="020B0609020204030204" pitchFamily="49" charset="0"/>
              </a:rPr>
              <a:t>  // given the passed-in </a:t>
            </a:r>
            <a:r>
              <a:rPr lang="en-US" dirty="0" err="1">
                <a:solidFill>
                  <a:srgbClr val="00B050"/>
                </a:solidFill>
                <a:latin typeface="Consolas" panose="020B0609020204030204" pitchFamily="49" charset="0"/>
              </a:rPr>
              <a:t>availableSize</a:t>
            </a:r>
            <a:br>
              <a:rPr lang="en-US" dirty="0">
                <a:latin typeface="Consolas" panose="020B0609020204030204" pitchFamily="49" charset="0"/>
              </a:rPr>
            </a:br>
            <a:r>
              <a:rPr lang="en-US" dirty="0">
                <a:latin typeface="Consolas" panose="020B0609020204030204" pitchFamily="49" charset="0"/>
              </a:rPr>
              <a:t>  return new Size(…);</a:t>
            </a:r>
            <a:br>
              <a:rPr lang="en-US" dirty="0">
                <a:latin typeface="Consolas" panose="020B0609020204030204" pitchFamily="49" charset="0"/>
              </a:rPr>
            </a:br>
            <a:r>
              <a:rPr lang="en-US" dirty="0">
                <a:latin typeface="Consolas" panose="020B0609020204030204" pitchFamily="49" charset="0"/>
              </a:rPr>
              <a:t>} </a:t>
            </a:r>
          </a:p>
        </p:txBody>
      </p:sp>
    </p:spTree>
    <p:extLst>
      <p:ext uri="{BB962C8B-B14F-4D97-AF65-F5344CB8AC3E}">
        <p14:creationId xmlns:p14="http://schemas.microsoft.com/office/powerpoint/2010/main" val="14813827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The Measure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lstStyle/>
          <a:p>
            <a:r>
              <a:rPr lang="en-US" dirty="0"/>
              <a:t>The size passed to the child at </a:t>
            </a:r>
            <a:r>
              <a:rPr lang="en-US" dirty="0" err="1">
                <a:latin typeface="Consolas" panose="020B0609020204030204" pitchFamily="49" charset="0"/>
              </a:rPr>
              <a:t>child.Measure</a:t>
            </a:r>
            <a:r>
              <a:rPr lang="en-US" dirty="0">
                <a:latin typeface="Consolas" panose="020B0609020204030204" pitchFamily="49" charset="0"/>
              </a:rPr>
              <a:t>(</a:t>
            </a:r>
            <a:r>
              <a:rPr lang="en-US" dirty="0">
                <a:solidFill>
                  <a:schemeClr val="accent6"/>
                </a:solidFill>
                <a:latin typeface="Consolas" panose="020B0609020204030204" pitchFamily="49" charset="0"/>
              </a:rPr>
              <a:t>new Size(...)</a:t>
            </a:r>
            <a:r>
              <a:rPr lang="en-US" dirty="0">
                <a:latin typeface="Consolas" panose="020B0609020204030204" pitchFamily="49" charset="0"/>
              </a:rPr>
              <a:t>)</a:t>
            </a:r>
            <a:r>
              <a:rPr lang="en-US" dirty="0"/>
              <a:t> is the amount of space the parent plans to give to the child. It can be all the space the parent has, a fraction of it, or all the space in the world.</a:t>
            </a:r>
          </a:p>
          <a:p>
            <a:pPr lvl="1"/>
            <a:r>
              <a:rPr lang="en-US" dirty="0" err="1">
                <a:latin typeface="Consolas" panose="020B0609020204030204" pitchFamily="49" charset="0"/>
              </a:rPr>
              <a:t>Double.PositiveInfinity</a:t>
            </a:r>
            <a:r>
              <a:rPr lang="en-US" dirty="0"/>
              <a:t> is valid for both </a:t>
            </a:r>
            <a:r>
              <a:rPr lang="en-US" dirty="0">
                <a:latin typeface="Consolas" panose="020B0609020204030204" pitchFamily="49" charset="0"/>
              </a:rPr>
              <a:t>Height</a:t>
            </a:r>
            <a:r>
              <a:rPr lang="en-US" dirty="0"/>
              <a:t> and </a:t>
            </a:r>
            <a:r>
              <a:rPr lang="en-US" dirty="0">
                <a:latin typeface="Consolas" panose="020B0609020204030204" pitchFamily="49" charset="0"/>
              </a:rPr>
              <a:t>Width</a:t>
            </a:r>
            <a:r>
              <a:rPr lang="en-US" dirty="0"/>
              <a:t>.</a:t>
            </a:r>
          </a:p>
          <a:p>
            <a:pPr lvl="1"/>
            <a:r>
              <a:rPr lang="en-US" dirty="0"/>
              <a:t>Margins (see later) will automatically be deducted from this size.</a:t>
            </a:r>
          </a:p>
          <a:p>
            <a:r>
              <a:rPr lang="en-US" dirty="0"/>
              <a:t>The size returned from </a:t>
            </a:r>
            <a:r>
              <a:rPr lang="en-US" dirty="0" err="1">
                <a:latin typeface="Consolas" panose="020B0609020204030204" pitchFamily="49" charset="0"/>
              </a:rPr>
              <a:t>MeasureOverride</a:t>
            </a:r>
            <a:r>
              <a:rPr lang="en-US" dirty="0">
                <a:latin typeface="Consolas" panose="020B0609020204030204" pitchFamily="49" charset="0"/>
              </a:rPr>
              <a:t>()</a:t>
            </a:r>
            <a:r>
              <a:rPr lang="en-US" dirty="0"/>
              <a:t> is the size the element wishes to be.</a:t>
            </a:r>
          </a:p>
          <a:p>
            <a:pPr lvl="1"/>
            <a:r>
              <a:rPr lang="en-US" dirty="0"/>
              <a:t>The returned size must be exact, </a:t>
            </a:r>
            <a:r>
              <a:rPr lang="en-US" dirty="0" err="1">
                <a:latin typeface="Consolas" panose="020B0609020204030204" pitchFamily="49" charset="0"/>
              </a:rPr>
              <a:t>Double.PositiveInfinity</a:t>
            </a:r>
            <a:r>
              <a:rPr lang="en-US" dirty="0"/>
              <a:t> is invalid.</a:t>
            </a:r>
          </a:p>
        </p:txBody>
      </p:sp>
    </p:spTree>
    <p:extLst>
      <p:ext uri="{BB962C8B-B14F-4D97-AF65-F5344CB8AC3E}">
        <p14:creationId xmlns:p14="http://schemas.microsoft.com/office/powerpoint/2010/main" val="425942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Base Class Hierarchy</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4075022196"/>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92500" lnSpcReduction="10000"/>
          </a:bodyPr>
          <a:lstStyle/>
          <a:p>
            <a:pPr marL="0" indent="0">
              <a:buNone/>
            </a:pPr>
            <a:r>
              <a:rPr lang="en-US" dirty="0"/>
              <a:t>The base class hierarchy starts from the C# standard </a:t>
            </a:r>
            <a:r>
              <a:rPr lang="en-US" dirty="0">
                <a:latin typeface="Consolas" panose="020B0609020204030204" pitchFamily="49" charset="0"/>
              </a:rPr>
              <a:t>Object</a:t>
            </a:r>
            <a:r>
              <a:rPr lang="en-US" dirty="0"/>
              <a:t> class, that is the base class for all C# objects</a:t>
            </a:r>
          </a:p>
          <a:p>
            <a:r>
              <a:rPr lang="en-US" dirty="0"/>
              <a:t>They had to start somewhere, didn’t they?</a:t>
            </a:r>
          </a:p>
          <a:p>
            <a:pPr marL="0" indent="0">
              <a:buNone/>
            </a:pPr>
            <a:r>
              <a:rPr lang="en-US" dirty="0"/>
              <a:t>The objects are grouped into 5 groups</a:t>
            </a:r>
          </a:p>
          <a:p>
            <a:r>
              <a:rPr lang="en-US" dirty="0">
                <a:solidFill>
                  <a:schemeClr val="accent1"/>
                </a:solidFill>
              </a:rPr>
              <a:t>Group 1</a:t>
            </a:r>
            <a:r>
              <a:rPr lang="en-US" dirty="0"/>
              <a:t> contains the </a:t>
            </a:r>
            <a:r>
              <a:rPr lang="en-US" dirty="0">
                <a:solidFill>
                  <a:schemeClr val="accent1"/>
                </a:solidFill>
              </a:rPr>
              <a:t>common base classes</a:t>
            </a:r>
            <a:r>
              <a:rPr lang="en-US" dirty="0"/>
              <a:t>, all WPF classes derive from these</a:t>
            </a:r>
          </a:p>
          <a:p>
            <a:r>
              <a:rPr lang="en-US" dirty="0">
                <a:solidFill>
                  <a:schemeClr val="bg2"/>
                </a:solidFill>
              </a:rPr>
              <a:t>Group 2</a:t>
            </a:r>
            <a:r>
              <a:rPr lang="en-US" dirty="0"/>
              <a:t> contains the </a:t>
            </a:r>
            <a:r>
              <a:rPr lang="en-US" dirty="0">
                <a:solidFill>
                  <a:schemeClr val="bg2"/>
                </a:solidFill>
                <a:latin typeface="Consolas" panose="020B0609020204030204" pitchFamily="49" charset="0"/>
              </a:rPr>
              <a:t>Freezable</a:t>
            </a:r>
            <a:r>
              <a:rPr lang="en-US" dirty="0"/>
              <a:t> class</a:t>
            </a:r>
          </a:p>
          <a:p>
            <a:r>
              <a:rPr lang="en-US" dirty="0">
                <a:solidFill>
                  <a:schemeClr val="accent2"/>
                </a:solidFill>
              </a:rPr>
              <a:t>Group 3</a:t>
            </a:r>
            <a:r>
              <a:rPr lang="en-US" dirty="0"/>
              <a:t> contains the base classes for </a:t>
            </a:r>
            <a:r>
              <a:rPr lang="en-US" dirty="0">
                <a:solidFill>
                  <a:schemeClr val="accent2"/>
                </a:solidFill>
              </a:rPr>
              <a:t>2D graphics</a:t>
            </a:r>
          </a:p>
          <a:p>
            <a:r>
              <a:rPr lang="en-US" dirty="0">
                <a:solidFill>
                  <a:schemeClr val="accent3"/>
                </a:solidFill>
              </a:rPr>
              <a:t>Group 4</a:t>
            </a:r>
            <a:r>
              <a:rPr lang="en-US" dirty="0"/>
              <a:t> contains the base classes for </a:t>
            </a:r>
            <a:r>
              <a:rPr lang="en-US" dirty="0">
                <a:solidFill>
                  <a:schemeClr val="accent3"/>
                </a:solidFill>
              </a:rPr>
              <a:t>3D graphics</a:t>
            </a:r>
          </a:p>
          <a:p>
            <a:r>
              <a:rPr lang="en-US" dirty="0">
                <a:solidFill>
                  <a:schemeClr val="accent4"/>
                </a:solidFill>
              </a:rPr>
              <a:t>Group 5</a:t>
            </a:r>
            <a:r>
              <a:rPr lang="en-US" dirty="0"/>
              <a:t> contains the base classes for </a:t>
            </a:r>
            <a:r>
              <a:rPr lang="en-US" dirty="0">
                <a:solidFill>
                  <a:schemeClr val="accent4"/>
                </a:solidFill>
              </a:rPr>
              <a:t>document handling</a:t>
            </a:r>
          </a:p>
        </p:txBody>
      </p:sp>
      <p:graphicFrame>
        <p:nvGraphicFramePr>
          <p:cNvPr id="11" name="Diagram 10">
            <a:extLst>
              <a:ext uri="{FF2B5EF4-FFF2-40B4-BE49-F238E27FC236}">
                <a16:creationId xmlns:a16="http://schemas.microsoft.com/office/drawing/2014/main" id="{351A2399-3187-289A-EDA0-EAE01A1B0A47}"/>
              </a:ext>
            </a:extLst>
          </p:cNvPr>
          <p:cNvGraphicFramePr/>
          <p:nvPr>
            <p:extLst>
              <p:ext uri="{D42A27DB-BD31-4B8C-83A1-F6EECF244321}">
                <p14:modId xmlns:p14="http://schemas.microsoft.com/office/powerpoint/2010/main" val="1372526341"/>
              </p:ext>
            </p:extLst>
          </p:nvPr>
        </p:nvGraphicFramePr>
        <p:xfrm>
          <a:off x="9508379" y="-457200"/>
          <a:ext cx="2617694" cy="2133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795232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The Arrange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lstStyle/>
          <a:p>
            <a:r>
              <a:rPr lang="en-US" dirty="0"/>
              <a:t>After the measurement is complete for all the elements of the tree, the physical arrangement phase begins</a:t>
            </a:r>
          </a:p>
          <a:p>
            <a:r>
              <a:rPr lang="en-US" dirty="0"/>
              <a:t>Parents tell their children where they are placed and how much space they get.</a:t>
            </a:r>
          </a:p>
          <a:p>
            <a:r>
              <a:rPr lang="en-US" dirty="0"/>
              <a:t>This is done by overriding </a:t>
            </a:r>
            <a:r>
              <a:rPr lang="en-US" dirty="0" err="1">
                <a:solidFill>
                  <a:schemeClr val="accent2"/>
                </a:solidFill>
                <a:latin typeface="Consolas" panose="020B0609020204030204" pitchFamily="49" charset="0"/>
              </a:rPr>
              <a:t>FrameworkElement</a:t>
            </a:r>
            <a:r>
              <a:rPr lang="en-US" dirty="0" err="1">
                <a:latin typeface="Consolas" panose="020B0609020204030204" pitchFamily="49" charset="0"/>
              </a:rPr>
              <a:t>.ArrangeOverride</a:t>
            </a:r>
            <a:r>
              <a:rPr lang="en-US" dirty="0">
                <a:latin typeface="Consolas" panose="020B0609020204030204" pitchFamily="49" charset="0"/>
              </a:rPr>
              <a:t>()</a:t>
            </a:r>
          </a:p>
        </p:txBody>
      </p:sp>
    </p:spTree>
    <p:extLst>
      <p:ext uri="{BB962C8B-B14F-4D97-AF65-F5344CB8AC3E}">
        <p14:creationId xmlns:p14="http://schemas.microsoft.com/office/powerpoint/2010/main" val="7732135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Example: The Arrange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normAutofit/>
          </a:bodyPr>
          <a:lstStyle/>
          <a:p>
            <a:pPr marL="0" indent="0">
              <a:buNone/>
            </a:pPr>
            <a:r>
              <a:rPr lang="en-US" dirty="0">
                <a:latin typeface="Consolas" panose="020B0609020204030204" pitchFamily="49" charset="0"/>
              </a:rPr>
              <a:t>protected override Size </a:t>
            </a:r>
            <a:r>
              <a:rPr lang="en-US" dirty="0" err="1">
                <a:latin typeface="Consolas" panose="020B0609020204030204" pitchFamily="49" charset="0"/>
              </a:rPr>
              <a:t>ArrangeOverride</a:t>
            </a:r>
            <a:r>
              <a:rPr lang="en-US" dirty="0">
                <a:latin typeface="Consolas" panose="020B0609020204030204" pitchFamily="49" charset="0"/>
              </a:rPr>
              <a:t>(Size </a:t>
            </a:r>
            <a:r>
              <a:rPr lang="en-US" dirty="0" err="1">
                <a:latin typeface="Consolas" panose="020B0609020204030204" pitchFamily="49" charset="0"/>
              </a:rPr>
              <a:t>finalSize</a:t>
            </a:r>
            <a:r>
              <a:rPr lang="en-US" dirty="0">
                <a:latin typeface="Consolas" panose="020B0609020204030204" pitchFamily="49" charset="0"/>
              </a:rPr>
              <a:t>) {</a:t>
            </a:r>
          </a:p>
          <a:p>
            <a:pPr marL="0" indent="0">
              <a:buNone/>
            </a:pPr>
            <a:r>
              <a:rPr lang="en-US" dirty="0">
                <a:solidFill>
                  <a:srgbClr val="00B050"/>
                </a:solidFill>
                <a:latin typeface="Consolas" panose="020B0609020204030204" pitchFamily="49" charset="0"/>
              </a:rPr>
              <a:t>  // Tell each child how much space it is getting</a:t>
            </a:r>
            <a:br>
              <a:rPr lang="en-US" dirty="0">
                <a:latin typeface="Consolas" panose="020B0609020204030204" pitchFamily="49" charset="0"/>
              </a:rPr>
            </a:br>
            <a:r>
              <a:rPr lang="en-US" dirty="0">
                <a:latin typeface="Consolas" panose="020B0609020204030204" pitchFamily="49" charset="0"/>
              </a:rPr>
              <a:t>  foreach (</a:t>
            </a:r>
            <a:r>
              <a:rPr lang="en-US" dirty="0" err="1">
                <a:latin typeface="Consolas" panose="020B0609020204030204" pitchFamily="49" charset="0"/>
              </a:rPr>
              <a:t>UIElement</a:t>
            </a:r>
            <a:r>
              <a:rPr lang="en-US" dirty="0">
                <a:latin typeface="Consolas" panose="020B0609020204030204" pitchFamily="49" charset="0"/>
              </a:rPr>
              <a:t> child in Children) {</a:t>
            </a:r>
          </a:p>
          <a:p>
            <a:pPr marL="0" indent="0">
              <a:buNone/>
            </a:pPr>
            <a:r>
              <a:rPr lang="en-US" dirty="0">
                <a:latin typeface="Consolas" panose="020B0609020204030204" pitchFamily="49" charset="0"/>
              </a:rPr>
              <a:t>    </a:t>
            </a:r>
            <a:r>
              <a:rPr lang="en-US" dirty="0" err="1">
                <a:latin typeface="Consolas" panose="020B0609020204030204" pitchFamily="49" charset="0"/>
              </a:rPr>
              <a:t>child.Arrange</a:t>
            </a:r>
            <a:r>
              <a:rPr lang="en-US" dirty="0">
                <a:latin typeface="Consolas" panose="020B0609020204030204" pitchFamily="49" charset="0"/>
              </a:rPr>
              <a:t>(new </a:t>
            </a:r>
            <a:r>
              <a:rPr lang="en-US" dirty="0" err="1">
                <a:latin typeface="Consolas" panose="020B0609020204030204" pitchFamily="49" charset="0"/>
              </a:rPr>
              <a:t>Rect</a:t>
            </a:r>
            <a:r>
              <a:rPr lang="en-US" dirty="0">
                <a:latin typeface="Consolas" panose="020B0609020204030204" pitchFamily="49" charset="0"/>
              </a:rPr>
              <a:t>(…), new Size(…));</a:t>
            </a:r>
            <a:br>
              <a:rPr lang="en-US" dirty="0">
                <a:latin typeface="Consolas" panose="020B0609020204030204" pitchFamily="49" charset="0"/>
              </a:rPr>
            </a:br>
            <a:r>
              <a:rPr lang="en-US" dirty="0">
                <a:solidFill>
                  <a:srgbClr val="00B050"/>
                </a:solidFill>
                <a:latin typeface="Consolas" panose="020B0609020204030204" pitchFamily="49" charset="0"/>
              </a:rPr>
              <a:t>    // The child’s size is now in </a:t>
            </a:r>
            <a:r>
              <a:rPr lang="en-US" dirty="0" err="1">
                <a:solidFill>
                  <a:srgbClr val="00B050"/>
                </a:solidFill>
                <a:latin typeface="Consolas" panose="020B0609020204030204" pitchFamily="49" charset="0"/>
              </a:rPr>
              <a:t>child.ActualHeight</a:t>
            </a:r>
            <a:r>
              <a:rPr lang="en-US" dirty="0">
                <a:solidFill>
                  <a:srgbClr val="00B050"/>
                </a:solidFill>
                <a:latin typeface="Consolas" panose="020B0609020204030204" pitchFamily="49" charset="0"/>
              </a:rPr>
              <a:t> &amp; </a:t>
            </a:r>
            <a:r>
              <a:rPr lang="en-US" dirty="0" err="1">
                <a:solidFill>
                  <a:srgbClr val="00B050"/>
                </a:solidFill>
                <a:latin typeface="Consolas" panose="020B0609020204030204" pitchFamily="49" charset="0"/>
              </a:rPr>
              <a:t>child.ActualWidth</a:t>
            </a:r>
            <a:br>
              <a:rPr lang="en-US" dirty="0">
                <a:latin typeface="Consolas" panose="020B0609020204030204" pitchFamily="49" charset="0"/>
              </a:rPr>
            </a:br>
            <a:r>
              <a:rPr lang="en-US" dirty="0">
                <a:latin typeface="Consolas" panose="020B0609020204030204" pitchFamily="49" charset="0"/>
              </a:rPr>
              <a:t>  }</a:t>
            </a:r>
          </a:p>
          <a:p>
            <a:pPr marL="0" indent="0">
              <a:buNone/>
            </a:pPr>
            <a:r>
              <a:rPr lang="en-US" dirty="0">
                <a:solidFill>
                  <a:srgbClr val="00B050"/>
                </a:solidFill>
                <a:latin typeface="Consolas" panose="020B0609020204030204" pitchFamily="49" charset="0"/>
              </a:rPr>
              <a:t>  // Set my own actual size</a:t>
            </a:r>
            <a:br>
              <a:rPr lang="en-US" dirty="0">
                <a:latin typeface="Consolas" panose="020B0609020204030204" pitchFamily="49" charset="0"/>
              </a:rPr>
            </a:br>
            <a:r>
              <a:rPr lang="en-US" dirty="0">
                <a:latin typeface="Consolas" panose="020B0609020204030204" pitchFamily="49" charset="0"/>
              </a:rPr>
              <a:t>  return new Size(…);</a:t>
            </a:r>
            <a:br>
              <a:rPr lang="en-US" dirty="0">
                <a:latin typeface="Consolas" panose="020B0609020204030204" pitchFamily="49" charset="0"/>
              </a:rPr>
            </a:br>
            <a:r>
              <a:rPr lang="en-US" dirty="0">
                <a:latin typeface="Consolas" panose="020B0609020204030204" pitchFamily="49" charset="0"/>
              </a:rPr>
              <a:t>} </a:t>
            </a:r>
          </a:p>
        </p:txBody>
      </p:sp>
    </p:spTree>
    <p:extLst>
      <p:ext uri="{BB962C8B-B14F-4D97-AF65-F5344CB8AC3E}">
        <p14:creationId xmlns:p14="http://schemas.microsoft.com/office/powerpoint/2010/main" val="424562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961D-49F7-02B8-B0AB-33BDFE3740AE}"/>
              </a:ext>
            </a:extLst>
          </p:cNvPr>
          <p:cNvSpPr>
            <a:spLocks noGrp="1"/>
          </p:cNvSpPr>
          <p:nvPr>
            <p:ph type="title"/>
          </p:nvPr>
        </p:nvSpPr>
        <p:spPr/>
        <p:txBody>
          <a:bodyPr/>
          <a:lstStyle/>
          <a:p>
            <a:r>
              <a:rPr lang="en-US" dirty="0"/>
              <a:t>The Arrange Pass</a:t>
            </a:r>
          </a:p>
        </p:txBody>
      </p:sp>
      <p:sp>
        <p:nvSpPr>
          <p:cNvPr id="3" name="Content Placeholder 2">
            <a:extLst>
              <a:ext uri="{FF2B5EF4-FFF2-40B4-BE49-F238E27FC236}">
                <a16:creationId xmlns:a16="http://schemas.microsoft.com/office/drawing/2014/main" id="{CDAF8AFD-2EDD-E2BF-6314-AF3D0787021F}"/>
              </a:ext>
            </a:extLst>
          </p:cNvPr>
          <p:cNvSpPr>
            <a:spLocks noGrp="1"/>
          </p:cNvSpPr>
          <p:nvPr>
            <p:ph idx="1"/>
          </p:nvPr>
        </p:nvSpPr>
        <p:spPr/>
        <p:txBody>
          <a:bodyPr/>
          <a:lstStyle/>
          <a:p>
            <a:r>
              <a:rPr lang="en-US" dirty="0"/>
              <a:t>The size passed to the child at </a:t>
            </a:r>
            <a:r>
              <a:rPr lang="en-US" dirty="0" err="1">
                <a:latin typeface="Consolas" panose="020B0609020204030204" pitchFamily="49" charset="0"/>
              </a:rPr>
              <a:t>child.Arrange</a:t>
            </a:r>
            <a:r>
              <a:rPr lang="en-US" dirty="0">
                <a:latin typeface="Consolas" panose="020B0609020204030204" pitchFamily="49" charset="0"/>
              </a:rPr>
              <a:t>(</a:t>
            </a:r>
            <a:r>
              <a:rPr lang="en-US" dirty="0">
                <a:solidFill>
                  <a:schemeClr val="accent6"/>
                </a:solidFill>
                <a:latin typeface="Consolas" panose="020B0609020204030204" pitchFamily="49" charset="0"/>
              </a:rPr>
              <a:t>new Size(...)</a:t>
            </a:r>
            <a:r>
              <a:rPr lang="en-US" dirty="0">
                <a:latin typeface="Consolas" panose="020B0609020204030204" pitchFamily="49" charset="0"/>
              </a:rPr>
              <a:t>)</a:t>
            </a:r>
            <a:r>
              <a:rPr lang="en-US" dirty="0"/>
              <a:t> is the amount of space the parent gives to the child.</a:t>
            </a:r>
          </a:p>
          <a:p>
            <a:pPr lvl="1"/>
            <a:r>
              <a:rPr lang="en-US" dirty="0" err="1">
                <a:latin typeface="Consolas" panose="020B0609020204030204" pitchFamily="49" charset="0"/>
              </a:rPr>
              <a:t>Double.PositiveInfinity</a:t>
            </a:r>
            <a:r>
              <a:rPr lang="en-US" dirty="0"/>
              <a:t> is invalid for both </a:t>
            </a:r>
            <a:r>
              <a:rPr lang="en-US" dirty="0">
                <a:latin typeface="Consolas" panose="020B0609020204030204" pitchFamily="49" charset="0"/>
              </a:rPr>
              <a:t>Height</a:t>
            </a:r>
            <a:r>
              <a:rPr lang="en-US" dirty="0"/>
              <a:t> and </a:t>
            </a:r>
            <a:r>
              <a:rPr lang="en-US" dirty="0">
                <a:latin typeface="Consolas" panose="020B0609020204030204" pitchFamily="49" charset="0"/>
              </a:rPr>
              <a:t>Width</a:t>
            </a:r>
            <a:r>
              <a:rPr lang="en-US" dirty="0"/>
              <a:t>.</a:t>
            </a:r>
          </a:p>
          <a:p>
            <a:pPr lvl="1"/>
            <a:r>
              <a:rPr lang="en-US" dirty="0"/>
              <a:t>Margins (see later) will automatically be deducted from this size.</a:t>
            </a:r>
          </a:p>
          <a:p>
            <a:r>
              <a:rPr lang="en-US" dirty="0"/>
              <a:t>Children can decide to occupy a different amount of space than what the parent specifies (e.g., a fraction of it)</a:t>
            </a:r>
          </a:p>
          <a:p>
            <a:pPr lvl="1"/>
            <a:r>
              <a:rPr lang="en-US" dirty="0"/>
              <a:t>Parents can determine what actions they take if that happens</a:t>
            </a:r>
          </a:p>
        </p:txBody>
      </p:sp>
    </p:spTree>
    <p:extLst>
      <p:ext uri="{BB962C8B-B14F-4D97-AF65-F5344CB8AC3E}">
        <p14:creationId xmlns:p14="http://schemas.microsoft.com/office/powerpoint/2010/main" val="6440182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BDB0-446F-E61F-54D3-FEAB9C5B9315}"/>
              </a:ext>
            </a:extLst>
          </p:cNvPr>
          <p:cNvSpPr>
            <a:spLocks noGrp="1"/>
          </p:cNvSpPr>
          <p:nvPr>
            <p:ph type="title"/>
          </p:nvPr>
        </p:nvSpPr>
        <p:spPr/>
        <p:txBody>
          <a:bodyPr/>
          <a:lstStyle/>
          <a:p>
            <a:r>
              <a:rPr lang="en-US" dirty="0"/>
              <a:t>Do Not Invalidate Layout</a:t>
            </a:r>
          </a:p>
        </p:txBody>
      </p:sp>
      <p:sp>
        <p:nvSpPr>
          <p:cNvPr id="3" name="Content Placeholder 2">
            <a:extLst>
              <a:ext uri="{FF2B5EF4-FFF2-40B4-BE49-F238E27FC236}">
                <a16:creationId xmlns:a16="http://schemas.microsoft.com/office/drawing/2014/main" id="{4460FA6A-AEDE-7C13-2227-4A86E3713E8C}"/>
              </a:ext>
            </a:extLst>
          </p:cNvPr>
          <p:cNvSpPr>
            <a:spLocks noGrp="1"/>
          </p:cNvSpPr>
          <p:nvPr>
            <p:ph idx="1"/>
          </p:nvPr>
        </p:nvSpPr>
        <p:spPr/>
        <p:txBody>
          <a:bodyPr>
            <a:normAutofit fontScale="92500" lnSpcReduction="20000"/>
          </a:bodyPr>
          <a:lstStyle/>
          <a:p>
            <a:r>
              <a:rPr lang="en-US" dirty="0"/>
              <a:t>Do not do anything in </a:t>
            </a:r>
            <a:r>
              <a:rPr lang="en-US" dirty="0" err="1">
                <a:latin typeface="Consolas" panose="020B0609020204030204" pitchFamily="49" charset="0"/>
              </a:rPr>
              <a:t>MeasureOverride</a:t>
            </a:r>
            <a:r>
              <a:rPr lang="en-US" dirty="0"/>
              <a:t> or </a:t>
            </a:r>
            <a:r>
              <a:rPr lang="en-US" dirty="0" err="1">
                <a:latin typeface="Consolas" panose="020B0609020204030204" pitchFamily="49" charset="0"/>
              </a:rPr>
              <a:t>ArrangeOverride</a:t>
            </a:r>
            <a:r>
              <a:rPr lang="en-US" dirty="0"/>
              <a:t> that would invalidate the layout as this causes an infinite loop.</a:t>
            </a:r>
          </a:p>
          <a:p>
            <a:r>
              <a:rPr lang="en-US" dirty="0"/>
              <a:t>Any method or property that calls </a:t>
            </a:r>
            <a:r>
              <a:rPr lang="en-US" dirty="0" err="1">
                <a:latin typeface="Consolas" panose="020B0609020204030204" pitchFamily="49" charset="0"/>
              </a:rPr>
              <a:t>UIElement.InvalidateMeasurement</a:t>
            </a:r>
            <a:r>
              <a:rPr lang="en-US" dirty="0">
                <a:latin typeface="Consolas" panose="020B0609020204030204" pitchFamily="49" charset="0"/>
              </a:rPr>
              <a:t>()</a:t>
            </a:r>
            <a:r>
              <a:rPr lang="en-US" dirty="0"/>
              <a:t> or </a:t>
            </a:r>
            <a:r>
              <a:rPr lang="en-US" dirty="0" err="1">
                <a:latin typeface="Consolas" panose="020B0609020204030204" pitchFamily="49" charset="0"/>
              </a:rPr>
              <a:t>UIElement.InvalidateArrange</a:t>
            </a:r>
            <a:r>
              <a:rPr lang="en-US" dirty="0">
                <a:latin typeface="Consolas" panose="020B0609020204030204" pitchFamily="49" charset="0"/>
              </a:rPr>
              <a:t>()</a:t>
            </a:r>
            <a:r>
              <a:rPr lang="en-US" dirty="0"/>
              <a:t> invalidates the layout and starts a new layout pass.</a:t>
            </a:r>
          </a:p>
          <a:p>
            <a:pPr lvl="1"/>
            <a:r>
              <a:rPr lang="en-US" dirty="0"/>
              <a:t>These methods are public – anyone can call them. </a:t>
            </a:r>
            <a:r>
              <a:rPr lang="en-US" dirty="0">
                <a:sym typeface="Wingdings" panose="05000000000000000000" pitchFamily="2" charset="2"/>
              </a:rPr>
              <a:t></a:t>
            </a:r>
          </a:p>
          <a:p>
            <a:pPr lvl="1"/>
            <a:r>
              <a:rPr lang="en-US" dirty="0">
                <a:sym typeface="Wingdings" panose="05000000000000000000" pitchFamily="2" charset="2"/>
              </a:rPr>
              <a:t>WPF communicates dependency properties that invalidate the layout with the following metadata flags:</a:t>
            </a:r>
          </a:p>
          <a:p>
            <a:pPr lvl="2">
              <a:spcAft>
                <a:spcPts val="0"/>
              </a:spcAft>
            </a:pPr>
            <a:r>
              <a:rPr lang="en-US" dirty="0" err="1">
                <a:latin typeface="Consolas" panose="020B0609020204030204" pitchFamily="49" charset="0"/>
              </a:rPr>
              <a:t>FrameworkPropertyMetadataOptions</a:t>
            </a:r>
            <a:r>
              <a:rPr lang="en-US" dirty="0" err="1">
                <a:latin typeface="Consolas" panose="020B0609020204030204" pitchFamily="49" charset="0"/>
                <a:sym typeface="Wingdings" panose="05000000000000000000" pitchFamily="2" charset="2"/>
              </a:rPr>
              <a:t>.AffectsMeasure</a:t>
            </a:r>
            <a:endParaRPr lang="en-US" dirty="0">
              <a:latin typeface="Consolas" panose="020B0609020204030204" pitchFamily="49" charset="0"/>
              <a:sym typeface="Wingdings" panose="05000000000000000000" pitchFamily="2" charset="2"/>
            </a:endParaRPr>
          </a:p>
          <a:p>
            <a:pPr lvl="2">
              <a:spcAft>
                <a:spcPts val="0"/>
              </a:spcAft>
            </a:pPr>
            <a:r>
              <a:rPr lang="en-US" dirty="0" err="1">
                <a:latin typeface="Consolas" panose="020B0609020204030204" pitchFamily="49" charset="0"/>
              </a:rPr>
              <a:t>FrameworkPropertyMetadataOptions</a:t>
            </a:r>
            <a:r>
              <a:rPr lang="en-US" dirty="0" err="1">
                <a:latin typeface="Consolas" panose="020B0609020204030204" pitchFamily="49" charset="0"/>
                <a:sym typeface="Wingdings" panose="05000000000000000000" pitchFamily="2" charset="2"/>
              </a:rPr>
              <a:t>.AffectsArrange</a:t>
            </a:r>
            <a:endParaRPr lang="en-US" dirty="0">
              <a:latin typeface="Consolas" panose="020B0609020204030204" pitchFamily="49" charset="0"/>
              <a:sym typeface="Wingdings" panose="05000000000000000000" pitchFamily="2" charset="2"/>
            </a:endParaRPr>
          </a:p>
          <a:p>
            <a:pPr lvl="2">
              <a:spcAft>
                <a:spcPts val="0"/>
              </a:spcAft>
            </a:pPr>
            <a:r>
              <a:rPr lang="en-US" dirty="0" err="1">
                <a:latin typeface="Consolas" panose="020B0609020204030204" pitchFamily="49" charset="0"/>
              </a:rPr>
              <a:t>FrameworkPropertyMetadataOptions.AffectsParentMeasure</a:t>
            </a:r>
            <a:endParaRPr lang="en-US" dirty="0">
              <a:latin typeface="Consolas" panose="020B0609020204030204" pitchFamily="49" charset="0"/>
            </a:endParaRPr>
          </a:p>
          <a:p>
            <a:pPr lvl="2">
              <a:spcAft>
                <a:spcPts val="0"/>
              </a:spcAft>
            </a:pPr>
            <a:r>
              <a:rPr lang="en-US" dirty="0" err="1">
                <a:latin typeface="Consolas" panose="020B0609020204030204" pitchFamily="49" charset="0"/>
              </a:rPr>
              <a:t>FrameworkPropertyMetadataOptions.AffectsParentArrange</a:t>
            </a:r>
            <a:endParaRPr lang="en-US" dirty="0">
              <a:latin typeface="Consolas" panose="020B0609020204030204" pitchFamily="49" charset="0"/>
            </a:endParaRPr>
          </a:p>
          <a:p>
            <a:pPr>
              <a:spcBef>
                <a:spcPts val="1000"/>
              </a:spcBef>
            </a:pPr>
            <a:r>
              <a:rPr lang="en-US" dirty="0"/>
              <a:t>If you must execute some code that invalidates the layout, escaping the infinite loop can be done by extracting the violating code to a method, and invoking that method through </a:t>
            </a:r>
            <a:r>
              <a:rPr lang="en-US" dirty="0" err="1">
                <a:latin typeface="Consolas" panose="020B0609020204030204" pitchFamily="49" charset="0"/>
              </a:rPr>
              <a:t>Dispatcher.BeginInvoke</a:t>
            </a:r>
            <a:r>
              <a:rPr lang="en-US" dirty="0"/>
              <a:t>, with a </a:t>
            </a:r>
            <a:r>
              <a:rPr lang="en-US" dirty="0" err="1">
                <a:latin typeface="Consolas" panose="020B0609020204030204" pitchFamily="49" charset="0"/>
              </a:rPr>
              <a:t>DispatcherPriority</a:t>
            </a:r>
            <a:r>
              <a:rPr lang="en-US" dirty="0"/>
              <a:t> value that’s not higher than </a:t>
            </a:r>
            <a:r>
              <a:rPr lang="en-US" dirty="0" err="1">
                <a:latin typeface="Consolas" panose="020B0609020204030204" pitchFamily="49" charset="0"/>
              </a:rPr>
              <a:t>DispatcherPriority.Load</a:t>
            </a:r>
            <a:r>
              <a:rPr lang="en-US" dirty="0"/>
              <a:t>. (Dispatcher will be discussed later, in Session #8.)</a:t>
            </a:r>
          </a:p>
        </p:txBody>
      </p:sp>
    </p:spTree>
    <p:extLst>
      <p:ext uri="{BB962C8B-B14F-4D97-AF65-F5344CB8AC3E}">
        <p14:creationId xmlns:p14="http://schemas.microsoft.com/office/powerpoint/2010/main" val="9254894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Other Size-Related Properties</a:t>
            </a:r>
          </a:p>
        </p:txBody>
      </p:sp>
      <p:graphicFrame>
        <p:nvGraphicFramePr>
          <p:cNvPr id="3" name="Content Placeholder 2">
            <a:extLst>
              <a:ext uri="{FF2B5EF4-FFF2-40B4-BE49-F238E27FC236}">
                <a16:creationId xmlns:a16="http://schemas.microsoft.com/office/drawing/2014/main" id="{6A3283E5-310D-EC48-F12A-B437A6AD83EE}"/>
              </a:ext>
            </a:extLst>
          </p:cNvPr>
          <p:cNvGraphicFramePr>
            <a:graphicFrameLocks noGrp="1"/>
          </p:cNvGraphicFramePr>
          <p:nvPr>
            <p:ph idx="1"/>
            <p:extLst>
              <p:ext uri="{D42A27DB-BD31-4B8C-83A1-F6EECF244321}">
                <p14:modId xmlns:p14="http://schemas.microsoft.com/office/powerpoint/2010/main" val="371926136"/>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18035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Other Size-Related Properties:</a:t>
            </a:r>
            <a:br>
              <a:rPr lang="en-US" dirty="0"/>
            </a:br>
            <a:r>
              <a:rPr lang="en-US" dirty="0" err="1"/>
              <a:t>DesiredSize</a:t>
            </a:r>
            <a:endParaRPr lang="en-US" dirty="0"/>
          </a:p>
        </p:txBody>
      </p:sp>
      <p:sp>
        <p:nvSpPr>
          <p:cNvPr id="5" name="Content Placeholder 4">
            <a:extLst>
              <a:ext uri="{FF2B5EF4-FFF2-40B4-BE49-F238E27FC236}">
                <a16:creationId xmlns:a16="http://schemas.microsoft.com/office/drawing/2014/main" id="{306AF416-9123-E27B-5AA8-EB2F1618344D}"/>
              </a:ext>
            </a:extLst>
          </p:cNvPr>
          <p:cNvSpPr>
            <a:spLocks noGrp="1"/>
          </p:cNvSpPr>
          <p:nvPr>
            <p:ph idx="1"/>
          </p:nvPr>
        </p:nvSpPr>
        <p:spPr/>
        <p:txBody>
          <a:bodyPr/>
          <a:lstStyle/>
          <a:p>
            <a:r>
              <a:rPr lang="en-US" dirty="0" err="1"/>
              <a:t>DesiredSize</a:t>
            </a:r>
            <a:endParaRPr lang="en-US" dirty="0"/>
          </a:p>
          <a:p>
            <a:pPr lvl="1"/>
            <a:r>
              <a:rPr lang="en-US" dirty="0"/>
              <a:t>Calculated during layout, based on Size, </a:t>
            </a:r>
            <a:r>
              <a:rPr lang="en-US" dirty="0" err="1"/>
              <a:t>MinSize</a:t>
            </a:r>
            <a:r>
              <a:rPr lang="en-US" dirty="0"/>
              <a:t>, </a:t>
            </a:r>
            <a:r>
              <a:rPr lang="en-US" dirty="0" err="1"/>
              <a:t>MaxSize</a:t>
            </a:r>
            <a:r>
              <a:rPr lang="en-US" dirty="0"/>
              <a:t>, current parent size</a:t>
            </a:r>
          </a:p>
        </p:txBody>
      </p:sp>
    </p:spTree>
    <p:extLst>
      <p:ext uri="{BB962C8B-B14F-4D97-AF65-F5344CB8AC3E}">
        <p14:creationId xmlns:p14="http://schemas.microsoft.com/office/powerpoint/2010/main" val="25503322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Other Size-Related Properties:</a:t>
            </a:r>
            <a:br>
              <a:rPr lang="en-US" dirty="0"/>
            </a:br>
            <a:r>
              <a:rPr lang="en-US" dirty="0" err="1"/>
              <a:t>RenderSize</a:t>
            </a:r>
            <a:r>
              <a:rPr lang="en-US" dirty="0"/>
              <a:t> and </a:t>
            </a:r>
            <a:r>
              <a:rPr lang="en-US" dirty="0" err="1"/>
              <a:t>ActualSize</a:t>
            </a:r>
            <a:endParaRPr lang="en-US" dirty="0"/>
          </a:p>
        </p:txBody>
      </p:sp>
      <p:sp>
        <p:nvSpPr>
          <p:cNvPr id="5" name="Content Placeholder 4">
            <a:extLst>
              <a:ext uri="{FF2B5EF4-FFF2-40B4-BE49-F238E27FC236}">
                <a16:creationId xmlns:a16="http://schemas.microsoft.com/office/drawing/2014/main" id="{306AF416-9123-E27B-5AA8-EB2F1618344D}"/>
              </a:ext>
            </a:extLst>
          </p:cNvPr>
          <p:cNvSpPr>
            <a:spLocks noGrp="1"/>
          </p:cNvSpPr>
          <p:nvPr>
            <p:ph idx="1"/>
          </p:nvPr>
        </p:nvSpPr>
        <p:spPr/>
        <p:txBody>
          <a:bodyPr/>
          <a:lstStyle/>
          <a:p>
            <a:r>
              <a:rPr lang="en-US" dirty="0" err="1"/>
              <a:t>RenderSize</a:t>
            </a:r>
            <a:endParaRPr lang="en-US" dirty="0"/>
          </a:p>
          <a:p>
            <a:pPr lvl="1"/>
            <a:r>
              <a:rPr lang="en-US" dirty="0"/>
              <a:t>The final size of the element, after layout is complete</a:t>
            </a:r>
          </a:p>
          <a:p>
            <a:pPr lvl="1"/>
            <a:r>
              <a:rPr lang="en-US" dirty="0" err="1">
                <a:latin typeface="Consolas" panose="020B0609020204030204" pitchFamily="49" charset="0"/>
              </a:rPr>
              <a:t>ActualHeight</a:t>
            </a:r>
            <a:r>
              <a:rPr lang="en-US" dirty="0">
                <a:latin typeface="Consolas" panose="020B0609020204030204" pitchFamily="49" charset="0"/>
              </a:rPr>
              <a:t> </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RenderSize.Height</a:t>
            </a:r>
            <a:endParaRPr lang="en-US" dirty="0">
              <a:latin typeface="Consolas" panose="020B0609020204030204" pitchFamily="49" charset="0"/>
              <a:sym typeface="Wingdings" panose="05000000000000000000" pitchFamily="2" charset="2"/>
            </a:endParaRPr>
          </a:p>
          <a:p>
            <a:pPr lvl="1"/>
            <a:r>
              <a:rPr lang="en-US" dirty="0" err="1">
                <a:latin typeface="Consolas" panose="020B0609020204030204" pitchFamily="49" charset="0"/>
                <a:sym typeface="Wingdings" panose="05000000000000000000" pitchFamily="2" charset="2"/>
              </a:rPr>
              <a:t>ActualWidth</a:t>
            </a:r>
            <a:r>
              <a:rPr lang="en-US" dirty="0">
                <a:latin typeface="Consolas" panose="020B0609020204030204" pitchFamily="49" charset="0"/>
                <a:sym typeface="Wingdings" panose="05000000000000000000" pitchFamily="2" charset="2"/>
              </a:rPr>
              <a:t>  </a:t>
            </a:r>
            <a:r>
              <a:rPr lang="en-US" dirty="0" err="1">
                <a:latin typeface="Consolas" panose="020B0609020204030204" pitchFamily="49" charset="0"/>
                <a:sym typeface="Wingdings" panose="05000000000000000000" pitchFamily="2" charset="2"/>
              </a:rPr>
              <a:t>RenderSize.Width</a:t>
            </a:r>
            <a:endParaRPr lang="en-US"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22354882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619C-1B9F-517B-1778-C70130867C77}"/>
              </a:ext>
            </a:extLst>
          </p:cNvPr>
          <p:cNvSpPr>
            <a:spLocks noGrp="1"/>
          </p:cNvSpPr>
          <p:nvPr>
            <p:ph type="title"/>
          </p:nvPr>
        </p:nvSpPr>
        <p:spPr>
          <a:xfrm>
            <a:off x="685801" y="609600"/>
            <a:ext cx="10131425" cy="1456267"/>
          </a:xfrm>
        </p:spPr>
        <p:txBody>
          <a:bodyPr>
            <a:normAutofit/>
          </a:bodyPr>
          <a:lstStyle/>
          <a:p>
            <a:r>
              <a:rPr lang="en-US" dirty="0"/>
              <a:t>Other Size-Related Properties:</a:t>
            </a:r>
            <a:br>
              <a:rPr lang="en-US" dirty="0"/>
            </a:br>
            <a:r>
              <a:rPr lang="en-US" dirty="0" err="1"/>
              <a:t>RenderSize</a:t>
            </a:r>
            <a:r>
              <a:rPr lang="en-US" dirty="0"/>
              <a:t> and </a:t>
            </a:r>
            <a:r>
              <a:rPr lang="en-US" dirty="0" err="1"/>
              <a:t>ActualSize</a:t>
            </a:r>
            <a:endParaRPr lang="en-US" dirty="0"/>
          </a:p>
        </p:txBody>
      </p:sp>
      <p:sp>
        <p:nvSpPr>
          <p:cNvPr id="5" name="Content Placeholder 4">
            <a:extLst>
              <a:ext uri="{FF2B5EF4-FFF2-40B4-BE49-F238E27FC236}">
                <a16:creationId xmlns:a16="http://schemas.microsoft.com/office/drawing/2014/main" id="{306AF416-9123-E27B-5AA8-EB2F1618344D}"/>
              </a:ext>
            </a:extLst>
          </p:cNvPr>
          <p:cNvSpPr>
            <a:spLocks noGrp="1"/>
          </p:cNvSpPr>
          <p:nvPr>
            <p:ph idx="1"/>
          </p:nvPr>
        </p:nvSpPr>
        <p:spPr/>
        <p:txBody>
          <a:bodyPr/>
          <a:lstStyle/>
          <a:p>
            <a:r>
              <a:rPr lang="en-US" dirty="0"/>
              <a:t>Whenever a layout pass occurs, it updates </a:t>
            </a:r>
            <a:r>
              <a:rPr lang="en-US" dirty="0" err="1">
                <a:latin typeface="Consolas" panose="020B0609020204030204" pitchFamily="49" charset="0"/>
              </a:rPr>
              <a:t>RenderSize</a:t>
            </a:r>
            <a:endParaRPr lang="en-US" dirty="0">
              <a:latin typeface="Consolas" panose="020B0609020204030204" pitchFamily="49" charset="0"/>
            </a:endParaRPr>
          </a:p>
          <a:p>
            <a:pPr lvl="1"/>
            <a:r>
              <a:rPr lang="en-US" dirty="0"/>
              <a:t>And therefore </a:t>
            </a:r>
            <a:r>
              <a:rPr lang="en-US" dirty="0" err="1">
                <a:latin typeface="Consolas" panose="020B0609020204030204" pitchFamily="49" charset="0"/>
              </a:rPr>
              <a:t>ActualSize</a:t>
            </a:r>
            <a:endParaRPr lang="en-US" dirty="0">
              <a:latin typeface="Consolas" panose="020B0609020204030204" pitchFamily="49" charset="0"/>
            </a:endParaRPr>
          </a:p>
          <a:p>
            <a:r>
              <a:rPr lang="en-US" dirty="0"/>
              <a:t>As layout occurs asynchronously, these properties can change anytime</a:t>
            </a:r>
          </a:p>
          <a:p>
            <a:r>
              <a:rPr lang="en-US" dirty="0"/>
              <a:t>It’s only safe to access these properties from the event handler for the </a:t>
            </a:r>
            <a:r>
              <a:rPr lang="en-US" dirty="0" err="1">
                <a:latin typeface="Consolas" panose="020B0609020204030204" pitchFamily="49" charset="0"/>
              </a:rPr>
              <a:t>UIElement.LayoutUpdated</a:t>
            </a:r>
            <a:r>
              <a:rPr lang="en-US" dirty="0"/>
              <a:t> event</a:t>
            </a:r>
          </a:p>
          <a:p>
            <a:pPr lvl="1"/>
            <a:r>
              <a:rPr lang="en-US" dirty="0" err="1">
                <a:latin typeface="Consolas" panose="020B0609020204030204" pitchFamily="49" charset="0"/>
              </a:rPr>
              <a:t>UIElement</a:t>
            </a:r>
            <a:r>
              <a:rPr lang="en-US" dirty="0"/>
              <a:t> exposes an </a:t>
            </a:r>
            <a:r>
              <a:rPr lang="en-US" dirty="0" err="1">
                <a:latin typeface="Consolas" panose="020B0609020204030204" pitchFamily="49" charset="0"/>
              </a:rPr>
              <a:t>UpdateLayout</a:t>
            </a:r>
            <a:r>
              <a:rPr lang="en-US" dirty="0">
                <a:latin typeface="Consolas" panose="020B0609020204030204" pitchFamily="49" charset="0"/>
              </a:rPr>
              <a:t>()</a:t>
            </a:r>
            <a:r>
              <a:rPr lang="en-US" dirty="0"/>
              <a:t> method to force a synchronous layout update pass – that should not be used</a:t>
            </a:r>
          </a:p>
          <a:p>
            <a:pPr lvl="2"/>
            <a:r>
              <a:rPr lang="en-US" dirty="0"/>
              <a:t>because it’s bad for performance</a:t>
            </a:r>
          </a:p>
        </p:txBody>
      </p:sp>
    </p:spTree>
    <p:extLst>
      <p:ext uri="{BB962C8B-B14F-4D97-AF65-F5344CB8AC3E}">
        <p14:creationId xmlns:p14="http://schemas.microsoft.com/office/powerpoint/2010/main" val="9788911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Margin and Padding</a:t>
            </a:r>
          </a:p>
        </p:txBody>
      </p:sp>
    </p:spTree>
    <p:extLst>
      <p:ext uri="{BB962C8B-B14F-4D97-AF65-F5344CB8AC3E}">
        <p14:creationId xmlns:p14="http://schemas.microsoft.com/office/powerpoint/2010/main" val="4083625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FC2D7B-0D0C-4672-5449-9473A33B9535}"/>
              </a:ext>
            </a:extLst>
          </p:cNvPr>
          <p:cNvSpPr>
            <a:spLocks noGrp="1"/>
          </p:cNvSpPr>
          <p:nvPr>
            <p:ph type="title"/>
          </p:nvPr>
        </p:nvSpPr>
        <p:spPr/>
        <p:txBody>
          <a:bodyPr/>
          <a:lstStyle/>
          <a:p>
            <a:r>
              <a:rPr lang="en-US" dirty="0"/>
              <a:t>Margin &amp; Padding</a:t>
            </a:r>
          </a:p>
        </p:txBody>
      </p:sp>
      <p:sp>
        <p:nvSpPr>
          <p:cNvPr id="3" name="Content Placeholder 2">
            <a:extLst>
              <a:ext uri="{FF2B5EF4-FFF2-40B4-BE49-F238E27FC236}">
                <a16:creationId xmlns:a16="http://schemas.microsoft.com/office/drawing/2014/main" id="{BE06B055-B8B2-3395-8BEA-7EAEAF5D3B6D}"/>
              </a:ext>
            </a:extLst>
          </p:cNvPr>
          <p:cNvSpPr>
            <a:spLocks noGrp="1"/>
          </p:cNvSpPr>
          <p:nvPr>
            <p:ph sz="half" idx="1"/>
          </p:nvPr>
        </p:nvSpPr>
        <p:spPr/>
        <p:txBody>
          <a:bodyPr/>
          <a:lstStyle/>
          <a:p>
            <a:r>
              <a:rPr lang="en-US" dirty="0" err="1">
                <a:solidFill>
                  <a:schemeClr val="accent2"/>
                </a:solidFill>
                <a:latin typeface="Consolas" panose="020B0609020204030204" pitchFamily="49" charset="0"/>
              </a:rPr>
              <a:t>FrameworkElement</a:t>
            </a:r>
            <a:r>
              <a:rPr lang="en-US" dirty="0" err="1">
                <a:latin typeface="Consolas" panose="020B0609020204030204" pitchFamily="49" charset="0"/>
              </a:rPr>
              <a:t>.Margin</a:t>
            </a:r>
            <a:endParaRPr lang="en-US" dirty="0">
              <a:latin typeface="Consolas" panose="020B0609020204030204" pitchFamily="49" charset="0"/>
            </a:endParaRPr>
          </a:p>
          <a:p>
            <a:r>
              <a:rPr lang="en-US" dirty="0" err="1">
                <a:solidFill>
                  <a:schemeClr val="accent2"/>
                </a:solidFill>
                <a:latin typeface="Consolas" panose="020B0609020204030204" pitchFamily="49" charset="0"/>
              </a:rPr>
              <a:t>Control</a:t>
            </a:r>
            <a:r>
              <a:rPr lang="en-US" dirty="0" err="1">
                <a:latin typeface="Consolas" panose="020B0609020204030204" pitchFamily="49" charset="0"/>
              </a:rPr>
              <a:t>.Padding</a:t>
            </a:r>
            <a:r>
              <a:rPr lang="en-US" dirty="0">
                <a:latin typeface="Consolas" panose="020B0609020204030204" pitchFamily="49" charset="0"/>
              </a:rPr>
              <a:t> + </a:t>
            </a:r>
            <a:r>
              <a:rPr lang="en-US" dirty="0" err="1">
                <a:solidFill>
                  <a:schemeClr val="accent2"/>
                </a:solidFill>
                <a:latin typeface="Consolas" panose="020B0609020204030204" pitchFamily="49" charset="0"/>
              </a:rPr>
              <a:t>Border</a:t>
            </a:r>
            <a:r>
              <a:rPr lang="en-US" dirty="0" err="1">
                <a:latin typeface="Consolas" panose="020B0609020204030204" pitchFamily="49" charset="0"/>
              </a:rPr>
              <a:t>.Padding</a:t>
            </a:r>
            <a:endParaRPr lang="en-US" dirty="0">
              <a:latin typeface="Consolas" panose="020B0609020204030204" pitchFamily="49" charset="0"/>
            </a:endParaRPr>
          </a:p>
          <a:p>
            <a:r>
              <a:rPr lang="en-US" dirty="0">
                <a:latin typeface="Consolas" panose="020B0609020204030204" pitchFamily="49" charset="0"/>
              </a:rPr>
              <a:t>Margin</a:t>
            </a:r>
            <a:r>
              <a:rPr lang="en-US" dirty="0"/>
              <a:t>: space placed around the outside the edges of the element</a:t>
            </a:r>
          </a:p>
          <a:p>
            <a:pPr lvl="1"/>
            <a:r>
              <a:rPr lang="en-US" dirty="0"/>
              <a:t>Allows negative values</a:t>
            </a:r>
            <a:endParaRPr lang="hu-HU" dirty="0"/>
          </a:p>
          <a:p>
            <a:r>
              <a:rPr lang="en-US" dirty="0">
                <a:latin typeface="Consolas" panose="020B0609020204030204" pitchFamily="49" charset="0"/>
              </a:rPr>
              <a:t>Padding</a:t>
            </a:r>
            <a:r>
              <a:rPr lang="en-US" dirty="0"/>
              <a:t>: space placed around the insides of the edges of the element</a:t>
            </a:r>
          </a:p>
          <a:p>
            <a:pPr lvl="1"/>
            <a:r>
              <a:rPr lang="en-US" dirty="0"/>
              <a:t>Only positive values are allowed</a:t>
            </a:r>
          </a:p>
        </p:txBody>
      </p:sp>
      <p:pic>
        <p:nvPicPr>
          <p:cNvPr id="6" name="Content Placeholder 4">
            <a:extLst>
              <a:ext uri="{FF2B5EF4-FFF2-40B4-BE49-F238E27FC236}">
                <a16:creationId xmlns:a16="http://schemas.microsoft.com/office/drawing/2014/main" id="{0BBC22EB-3D44-90E9-1690-83B2C46F3790}"/>
              </a:ext>
            </a:extLst>
          </p:cNvPr>
          <p:cNvPicPr>
            <a:picLocks noGrp="1" noChangeAspect="1"/>
          </p:cNvPicPr>
          <p:nvPr>
            <p:ph sz="half" idx="2"/>
          </p:nvPr>
        </p:nvPicPr>
        <p:blipFill>
          <a:blip r:embed="rId2"/>
          <a:stretch>
            <a:fillRect/>
          </a:stretch>
        </p:blipFill>
        <p:spPr>
          <a:xfrm>
            <a:off x="5821363" y="2446200"/>
            <a:ext cx="4995862" cy="3040338"/>
          </a:xfrm>
        </p:spPr>
      </p:pic>
    </p:spTree>
    <p:extLst>
      <p:ext uri="{BB962C8B-B14F-4D97-AF65-F5344CB8AC3E}">
        <p14:creationId xmlns:p14="http://schemas.microsoft.com/office/powerpoint/2010/main" val="311133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F0CF-1F10-4B35-6DF4-CB2A74ABE887}"/>
              </a:ext>
            </a:extLst>
          </p:cNvPr>
          <p:cNvSpPr>
            <a:spLocks noGrp="1"/>
          </p:cNvSpPr>
          <p:nvPr>
            <p:ph type="title"/>
          </p:nvPr>
        </p:nvSpPr>
        <p:spPr/>
        <p:txBody>
          <a:bodyPr/>
          <a:lstStyle/>
          <a:p>
            <a:r>
              <a:rPr lang="en-US" dirty="0"/>
              <a:t>The Common Base Classes</a:t>
            </a:r>
          </a:p>
        </p:txBody>
      </p:sp>
      <p:graphicFrame>
        <p:nvGraphicFramePr>
          <p:cNvPr id="8" name="Content Placeholder 3">
            <a:extLst>
              <a:ext uri="{FF2B5EF4-FFF2-40B4-BE49-F238E27FC236}">
                <a16:creationId xmlns:a16="http://schemas.microsoft.com/office/drawing/2014/main" id="{F251233C-E0B8-1D80-6CFC-0BA69FB29B85}"/>
              </a:ext>
            </a:extLst>
          </p:cNvPr>
          <p:cNvGraphicFramePr>
            <a:graphicFrameLocks noGrp="1"/>
          </p:cNvGraphicFramePr>
          <p:nvPr>
            <p:ph sz="half" idx="2"/>
            <p:extLst>
              <p:ext uri="{D42A27DB-BD31-4B8C-83A1-F6EECF244321}">
                <p14:modId xmlns:p14="http://schemas.microsoft.com/office/powerpoint/2010/main" val="461148842"/>
              </p:ext>
            </p:extLst>
          </p:nvPr>
        </p:nvGraphicFramePr>
        <p:xfrm>
          <a:off x="4064083" y="0"/>
          <a:ext cx="938761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8">
            <a:extLst>
              <a:ext uri="{FF2B5EF4-FFF2-40B4-BE49-F238E27FC236}">
                <a16:creationId xmlns:a16="http://schemas.microsoft.com/office/drawing/2014/main" id="{9D1C0FAD-7A4C-12D8-ED8B-539D8EC6D81B}"/>
              </a:ext>
            </a:extLst>
          </p:cNvPr>
          <p:cNvSpPr>
            <a:spLocks noGrp="1"/>
          </p:cNvSpPr>
          <p:nvPr>
            <p:ph sz="half" idx="1"/>
          </p:nvPr>
        </p:nvSpPr>
        <p:spPr>
          <a:xfrm>
            <a:off x="685802" y="2142067"/>
            <a:ext cx="4995334" cy="3649134"/>
          </a:xfrm>
        </p:spPr>
        <p:txBody>
          <a:bodyPr>
            <a:normAutofit fontScale="92500"/>
          </a:bodyPr>
          <a:lstStyle/>
          <a:p>
            <a:pPr marL="0" indent="0">
              <a:buNone/>
            </a:pPr>
            <a:r>
              <a:rPr lang="en-US" dirty="0">
                <a:solidFill>
                  <a:schemeClr val="accent5"/>
                </a:solidFill>
              </a:rPr>
              <a:t>WPF uses the single-thread affinity STA model</a:t>
            </a:r>
            <a:r>
              <a:rPr lang="en-US" dirty="0"/>
              <a:t>, which means that </a:t>
            </a:r>
            <a:r>
              <a:rPr lang="en-US" dirty="0">
                <a:solidFill>
                  <a:schemeClr val="accent5"/>
                </a:solidFill>
              </a:rPr>
              <a:t>the whole UI is owned by a single thread</a:t>
            </a:r>
            <a:r>
              <a:rPr lang="en-US" dirty="0"/>
              <a:t>.</a:t>
            </a:r>
          </a:p>
          <a:p>
            <a:pPr marL="0" indent="0">
              <a:buNone/>
            </a:pPr>
            <a:r>
              <a:rPr lang="en-US" dirty="0"/>
              <a:t>Each WPF application is governed by a dispatcher that coordinates messages between the UI elements.</a:t>
            </a:r>
          </a:p>
          <a:p>
            <a:pPr marL="0" indent="0">
              <a:buNone/>
            </a:pPr>
            <a:r>
              <a:rPr lang="en-US" dirty="0" err="1">
                <a:solidFill>
                  <a:schemeClr val="accent1"/>
                </a:solidFill>
                <a:latin typeface="Consolas" panose="020B0609020204030204" pitchFamily="49" charset="0"/>
              </a:rPr>
              <a:t>DispatcherObject</a:t>
            </a:r>
            <a:r>
              <a:rPr lang="en-US" dirty="0"/>
              <a:t> is the base class for </a:t>
            </a:r>
            <a:r>
              <a:rPr lang="en-US" dirty="0">
                <a:solidFill>
                  <a:schemeClr val="accent5"/>
                </a:solidFill>
              </a:rPr>
              <a:t>all classes that wish only to be accessed on the thread that they were created on</a:t>
            </a:r>
            <a:r>
              <a:rPr lang="en-US" dirty="0"/>
              <a:t>. Deriving from this class makes classes thread-unsafe </a:t>
            </a:r>
            <a:r>
              <a:rPr lang="en-US" dirty="0">
                <a:sym typeface="Wingdings" panose="05000000000000000000" pitchFamily="2" charset="2"/>
              </a:rPr>
              <a:t> </a:t>
            </a:r>
            <a:r>
              <a:rPr lang="en-US" dirty="0">
                <a:solidFill>
                  <a:schemeClr val="accent6"/>
                </a:solidFill>
                <a:sym typeface="Wingdings" panose="05000000000000000000" pitchFamily="2" charset="2"/>
              </a:rPr>
              <a:t>most of WPF is thread-unsafe</a:t>
            </a:r>
            <a:r>
              <a:rPr lang="en-US" dirty="0">
                <a:sym typeface="Wingdings" panose="05000000000000000000" pitchFamily="2" charset="2"/>
              </a:rPr>
              <a:t>.</a:t>
            </a:r>
          </a:p>
          <a:p>
            <a:r>
              <a:rPr lang="en-US" dirty="0">
                <a:sym typeface="Wingdings" panose="05000000000000000000" pitchFamily="2" charset="2"/>
              </a:rPr>
              <a:t>We will discuss the </a:t>
            </a:r>
            <a:r>
              <a:rPr lang="en-US" dirty="0">
                <a:solidFill>
                  <a:schemeClr val="accent5"/>
                </a:solidFill>
                <a:sym typeface="Wingdings" panose="05000000000000000000" pitchFamily="2" charset="2"/>
              </a:rPr>
              <a:t>dispatcher</a:t>
            </a:r>
            <a:r>
              <a:rPr lang="en-US" dirty="0">
                <a:sym typeface="Wingdings" panose="05000000000000000000" pitchFamily="2" charset="2"/>
              </a:rPr>
              <a:t> later. (Session #8, Multi-Threading)</a:t>
            </a:r>
          </a:p>
        </p:txBody>
      </p:sp>
    </p:spTree>
    <p:extLst>
      <p:ext uri="{BB962C8B-B14F-4D97-AF65-F5344CB8AC3E}">
        <p14:creationId xmlns:p14="http://schemas.microsoft.com/office/powerpoint/2010/main" val="37953191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FC2D7B-0D0C-4672-5449-9473A33B9535}"/>
              </a:ext>
            </a:extLst>
          </p:cNvPr>
          <p:cNvSpPr>
            <a:spLocks noGrp="1"/>
          </p:cNvSpPr>
          <p:nvPr>
            <p:ph type="title"/>
          </p:nvPr>
        </p:nvSpPr>
        <p:spPr/>
        <p:txBody>
          <a:bodyPr/>
          <a:lstStyle/>
          <a:p>
            <a:r>
              <a:rPr lang="en-US" dirty="0"/>
              <a:t>Margin &amp; Padding</a:t>
            </a:r>
          </a:p>
        </p:txBody>
      </p:sp>
      <p:sp>
        <p:nvSpPr>
          <p:cNvPr id="3" name="Content Placeholder 2">
            <a:extLst>
              <a:ext uri="{FF2B5EF4-FFF2-40B4-BE49-F238E27FC236}">
                <a16:creationId xmlns:a16="http://schemas.microsoft.com/office/drawing/2014/main" id="{BE06B055-B8B2-3395-8BEA-7EAEAF5D3B6D}"/>
              </a:ext>
            </a:extLst>
          </p:cNvPr>
          <p:cNvSpPr>
            <a:spLocks noGrp="1"/>
          </p:cNvSpPr>
          <p:nvPr>
            <p:ph idx="1"/>
          </p:nvPr>
        </p:nvSpPr>
        <p:spPr/>
        <p:txBody>
          <a:bodyPr/>
          <a:lstStyle/>
          <a:p>
            <a:r>
              <a:rPr lang="en-US" dirty="0"/>
              <a:t>Both Margin and Padding are of type </a:t>
            </a:r>
            <a:r>
              <a:rPr lang="en-US" dirty="0" err="1">
                <a:latin typeface="Consolas" panose="020B0609020204030204" pitchFamily="49" charset="0"/>
              </a:rPr>
              <a:t>System.Windows.Thickness</a:t>
            </a:r>
            <a:r>
              <a:rPr lang="en-US" dirty="0"/>
              <a:t>, that can be initiated with 1, 2, or 4 double values.</a:t>
            </a:r>
          </a:p>
          <a:p>
            <a:pPr lvl="1"/>
            <a:r>
              <a:rPr lang="en-US" dirty="0"/>
              <a:t>1 value: same value for all four sides</a:t>
            </a:r>
          </a:p>
          <a:p>
            <a:pPr lvl="1"/>
            <a:r>
              <a:rPr lang="en-US" dirty="0"/>
              <a:t>2 values: first value for sides, second value for top &amp; bottom</a:t>
            </a:r>
          </a:p>
          <a:p>
            <a:pPr lvl="1"/>
            <a:r>
              <a:rPr lang="en-US" dirty="0"/>
              <a:t>4 values: left, top, right, bottom (not CSS order (TRBL))</a:t>
            </a:r>
          </a:p>
          <a:p>
            <a:pPr lvl="1"/>
            <a:r>
              <a:rPr lang="en-US" dirty="0"/>
              <a:t>Two constructors</a:t>
            </a:r>
          </a:p>
          <a:p>
            <a:pPr lvl="2"/>
            <a:r>
              <a:rPr lang="en-US" dirty="0"/>
              <a:t>1 double parameter</a:t>
            </a:r>
          </a:p>
          <a:p>
            <a:pPr lvl="2"/>
            <a:r>
              <a:rPr lang="en-US" dirty="0"/>
              <a:t>4 double parameters</a:t>
            </a:r>
          </a:p>
          <a:p>
            <a:r>
              <a:rPr lang="en-US" dirty="0" err="1"/>
              <a:t>TypeConverter</a:t>
            </a:r>
            <a:r>
              <a:rPr lang="en-US" dirty="0"/>
              <a:t>: </a:t>
            </a:r>
            <a:r>
              <a:rPr lang="en-US" dirty="0" err="1">
                <a:latin typeface="Consolas" panose="020B0609020204030204" pitchFamily="49" charset="0"/>
              </a:rPr>
              <a:t>System.Windows.ThicknessConverter</a:t>
            </a:r>
            <a:endParaRPr lang="en-US" dirty="0">
              <a:latin typeface="Consolas" panose="020B0609020204030204" pitchFamily="49" charset="0"/>
            </a:endParaRPr>
          </a:p>
        </p:txBody>
      </p:sp>
    </p:spTree>
    <p:extLst>
      <p:ext uri="{BB962C8B-B14F-4D97-AF65-F5344CB8AC3E}">
        <p14:creationId xmlns:p14="http://schemas.microsoft.com/office/powerpoint/2010/main" val="6489911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FC2D7B-0D0C-4672-5449-9473A33B9535}"/>
              </a:ext>
            </a:extLst>
          </p:cNvPr>
          <p:cNvSpPr>
            <a:spLocks noGrp="1"/>
          </p:cNvSpPr>
          <p:nvPr>
            <p:ph type="title"/>
          </p:nvPr>
        </p:nvSpPr>
        <p:spPr/>
        <p:txBody>
          <a:bodyPr/>
          <a:lstStyle/>
          <a:p>
            <a:r>
              <a:rPr lang="en-US" dirty="0"/>
              <a:t>Demo: Margins &amp; Padding</a:t>
            </a:r>
          </a:p>
        </p:txBody>
      </p:sp>
      <p:sp>
        <p:nvSpPr>
          <p:cNvPr id="3" name="Content Placeholder 2">
            <a:extLst>
              <a:ext uri="{FF2B5EF4-FFF2-40B4-BE49-F238E27FC236}">
                <a16:creationId xmlns:a16="http://schemas.microsoft.com/office/drawing/2014/main" id="{BE06B055-B8B2-3395-8BEA-7EAEAF5D3B6D}"/>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22283894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FC2D7B-0D0C-4672-5449-9473A33B9535}"/>
              </a:ext>
            </a:extLst>
          </p:cNvPr>
          <p:cNvSpPr>
            <a:spLocks noGrp="1"/>
          </p:cNvSpPr>
          <p:nvPr>
            <p:ph type="title"/>
          </p:nvPr>
        </p:nvSpPr>
        <p:spPr/>
        <p:txBody>
          <a:bodyPr/>
          <a:lstStyle/>
          <a:p>
            <a:r>
              <a:rPr lang="en-US" dirty="0"/>
              <a:t>Demo: Combining Margins</a:t>
            </a:r>
          </a:p>
        </p:txBody>
      </p:sp>
      <p:sp>
        <p:nvSpPr>
          <p:cNvPr id="3" name="Content Placeholder 2">
            <a:extLst>
              <a:ext uri="{FF2B5EF4-FFF2-40B4-BE49-F238E27FC236}">
                <a16:creationId xmlns:a16="http://schemas.microsoft.com/office/drawing/2014/main" id="{BE06B055-B8B2-3395-8BEA-7EAEAF5D3B6D}"/>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19415488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Visibility</a:t>
            </a:r>
          </a:p>
        </p:txBody>
      </p:sp>
    </p:spTree>
    <p:extLst>
      <p:ext uri="{BB962C8B-B14F-4D97-AF65-F5344CB8AC3E}">
        <p14:creationId xmlns:p14="http://schemas.microsoft.com/office/powerpoint/2010/main" val="34629774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AA8-76A3-315D-FFC7-105E7D2411CC}"/>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F8054A39-4B76-A815-F75F-98C775490606}"/>
              </a:ext>
            </a:extLst>
          </p:cNvPr>
          <p:cNvSpPr>
            <a:spLocks noGrp="1"/>
          </p:cNvSpPr>
          <p:nvPr>
            <p:ph idx="1"/>
          </p:nvPr>
        </p:nvSpPr>
        <p:spPr/>
        <p:txBody>
          <a:bodyPr/>
          <a:lstStyle/>
          <a:p>
            <a:r>
              <a:rPr lang="en-US" dirty="0" err="1"/>
              <a:t>Definded</a:t>
            </a:r>
            <a:r>
              <a:rPr lang="en-US" dirty="0"/>
              <a:t> by </a:t>
            </a:r>
            <a:r>
              <a:rPr lang="en-US" dirty="0" err="1">
                <a:solidFill>
                  <a:schemeClr val="accent2"/>
                </a:solidFill>
                <a:latin typeface="Consolas" panose="020B0609020204030204" pitchFamily="49" charset="0"/>
              </a:rPr>
              <a:t>UIElement</a:t>
            </a:r>
            <a:r>
              <a:rPr lang="en-US" dirty="0" err="1">
                <a:latin typeface="Consolas" panose="020B0609020204030204" pitchFamily="49" charset="0"/>
              </a:rPr>
              <a:t>.Visibility</a:t>
            </a:r>
            <a:r>
              <a:rPr lang="en-US" dirty="0"/>
              <a:t>, type is an </a:t>
            </a:r>
            <a:r>
              <a:rPr lang="en-US" dirty="0" err="1">
                <a:latin typeface="Consolas" panose="020B0609020204030204" pitchFamily="49" charset="0"/>
              </a:rPr>
              <a:t>enum</a:t>
            </a:r>
            <a:r>
              <a:rPr lang="en-US" dirty="0"/>
              <a:t>: </a:t>
            </a:r>
            <a:r>
              <a:rPr lang="en-US" dirty="0" err="1">
                <a:latin typeface="Consolas" panose="020B0609020204030204" pitchFamily="49" charset="0"/>
              </a:rPr>
              <a:t>System.Windows.Visiblity</a:t>
            </a:r>
            <a:endParaRPr lang="en-US" dirty="0">
              <a:latin typeface="Consolas" panose="020B0609020204030204" pitchFamily="49" charset="0"/>
            </a:endParaRPr>
          </a:p>
          <a:p>
            <a:r>
              <a:rPr lang="en-US" dirty="0"/>
              <a:t>Values:</a:t>
            </a:r>
          </a:p>
          <a:p>
            <a:pPr lvl="1"/>
            <a:r>
              <a:rPr lang="en-US" dirty="0">
                <a:latin typeface="Consolas" panose="020B0609020204030204" pitchFamily="49" charset="0"/>
              </a:rPr>
              <a:t>Visible</a:t>
            </a:r>
            <a:r>
              <a:rPr lang="en-US" dirty="0"/>
              <a:t>: the element is rendered and participates in layout</a:t>
            </a:r>
          </a:p>
          <a:p>
            <a:pPr lvl="1"/>
            <a:r>
              <a:rPr lang="en-US" dirty="0">
                <a:latin typeface="Consolas" panose="020B0609020204030204" pitchFamily="49" charset="0"/>
              </a:rPr>
              <a:t>Collapsed</a:t>
            </a:r>
            <a:r>
              <a:rPr lang="en-US" dirty="0"/>
              <a:t>: the element is invisible and does not participate in layout (effective size of 0)</a:t>
            </a:r>
          </a:p>
          <a:p>
            <a:pPr lvl="1"/>
            <a:r>
              <a:rPr lang="en-US" dirty="0">
                <a:latin typeface="Consolas" panose="020B0609020204030204" pitchFamily="49" charset="0"/>
              </a:rPr>
              <a:t>Hidden</a:t>
            </a:r>
            <a:r>
              <a:rPr lang="en-US" dirty="0"/>
              <a:t>: the element is invisible, but it still does participate in layout (retains original size)</a:t>
            </a:r>
          </a:p>
        </p:txBody>
      </p:sp>
    </p:spTree>
    <p:extLst>
      <p:ext uri="{BB962C8B-B14F-4D97-AF65-F5344CB8AC3E}">
        <p14:creationId xmlns:p14="http://schemas.microsoft.com/office/powerpoint/2010/main" val="80417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5740-AAFE-B4EF-1779-8393A6776F0D}"/>
              </a:ext>
            </a:extLst>
          </p:cNvPr>
          <p:cNvSpPr>
            <a:spLocks noGrp="1"/>
          </p:cNvSpPr>
          <p:nvPr>
            <p:ph type="title"/>
          </p:nvPr>
        </p:nvSpPr>
        <p:spPr/>
        <p:txBody>
          <a:bodyPr/>
          <a:lstStyle/>
          <a:p>
            <a:r>
              <a:rPr lang="en-US" dirty="0"/>
              <a:t>Visibility Demo</a:t>
            </a:r>
          </a:p>
        </p:txBody>
      </p:sp>
      <p:sp>
        <p:nvSpPr>
          <p:cNvPr id="3" name="Content Placeholder 2">
            <a:extLst>
              <a:ext uri="{FF2B5EF4-FFF2-40B4-BE49-F238E27FC236}">
                <a16:creationId xmlns:a16="http://schemas.microsoft.com/office/drawing/2014/main" id="{94F89BE6-5F98-1009-2847-6DE011DCF5E0}"/>
              </a:ext>
            </a:extLst>
          </p:cNvPr>
          <p:cNvSpPr>
            <a:spLocks noGrp="1"/>
          </p:cNvSpPr>
          <p:nvPr>
            <p:ph idx="1"/>
          </p:nvPr>
        </p:nvSpPr>
        <p:spPr/>
        <p:txBody>
          <a:bodyPr/>
          <a:lstStyle/>
          <a:p>
            <a:pPr marL="0" indent="0" algn="ctr">
              <a:buNone/>
            </a:pPr>
            <a:r>
              <a:rPr lang="en-US" dirty="0"/>
              <a:t>DEMO</a:t>
            </a:r>
          </a:p>
        </p:txBody>
      </p:sp>
    </p:spTree>
    <p:extLst>
      <p:ext uri="{BB962C8B-B14F-4D97-AF65-F5344CB8AC3E}">
        <p14:creationId xmlns:p14="http://schemas.microsoft.com/office/powerpoint/2010/main" val="8755756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4E8-0428-D45E-4236-ACF90AA18A08}"/>
              </a:ext>
            </a:extLst>
          </p:cNvPr>
          <p:cNvSpPr>
            <a:spLocks noGrp="1"/>
          </p:cNvSpPr>
          <p:nvPr>
            <p:ph type="title"/>
          </p:nvPr>
        </p:nvSpPr>
        <p:spPr/>
        <p:txBody>
          <a:bodyPr/>
          <a:lstStyle/>
          <a:p>
            <a:r>
              <a:rPr lang="en-US" dirty="0"/>
              <a:t>Rendering</a:t>
            </a:r>
          </a:p>
        </p:txBody>
      </p:sp>
      <p:sp>
        <p:nvSpPr>
          <p:cNvPr id="3" name="Text Placeholder 2">
            <a:extLst>
              <a:ext uri="{FF2B5EF4-FFF2-40B4-BE49-F238E27FC236}">
                <a16:creationId xmlns:a16="http://schemas.microsoft.com/office/drawing/2014/main" id="{F84EFFFF-0DC6-BAE1-6244-8741736EB5C9}"/>
              </a:ext>
            </a:extLst>
          </p:cNvPr>
          <p:cNvSpPr>
            <a:spLocks noGrp="1"/>
          </p:cNvSpPr>
          <p:nvPr>
            <p:ph type="body" idx="1"/>
          </p:nvPr>
        </p:nvSpPr>
        <p:spPr/>
        <p:txBody>
          <a:bodyPr/>
          <a:lstStyle/>
          <a:p>
            <a:r>
              <a:rPr lang="en-US" dirty="0"/>
              <a:t>Alignment and </a:t>
            </a:r>
            <a:r>
              <a:rPr lang="en-US" dirty="0" err="1"/>
              <a:t>ContentAlignment</a:t>
            </a:r>
            <a:endParaRPr lang="en-US" dirty="0"/>
          </a:p>
        </p:txBody>
      </p:sp>
    </p:spTree>
    <p:extLst>
      <p:ext uri="{BB962C8B-B14F-4D97-AF65-F5344CB8AC3E}">
        <p14:creationId xmlns:p14="http://schemas.microsoft.com/office/powerpoint/2010/main" val="28954320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Flow Direction</a:t>
            </a:r>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lstStyle/>
          <a:p>
            <a:r>
              <a:rPr lang="en-US" dirty="0"/>
              <a:t>Panels define methods for their children to align themselves</a:t>
            </a:r>
          </a:p>
          <a:p>
            <a:pPr lvl="1"/>
            <a:r>
              <a:rPr lang="en-US" dirty="0"/>
              <a:t>Attached properties</a:t>
            </a:r>
          </a:p>
          <a:p>
            <a:pPr lvl="1"/>
            <a:r>
              <a:rPr lang="en-US" dirty="0"/>
              <a:t>Child order</a:t>
            </a:r>
          </a:p>
          <a:p>
            <a:r>
              <a:rPr lang="en-US" dirty="0"/>
              <a:t>All </a:t>
            </a:r>
            <a:r>
              <a:rPr lang="en-US" dirty="0" err="1">
                <a:solidFill>
                  <a:schemeClr val="accent2"/>
                </a:solidFill>
                <a:latin typeface="Consolas" panose="020B0609020204030204" pitchFamily="49" charset="0"/>
              </a:rPr>
              <a:t>FrameworkElement</a:t>
            </a:r>
            <a:r>
              <a:rPr lang="en-US" dirty="0" err="1"/>
              <a:t>s</a:t>
            </a:r>
            <a:r>
              <a:rPr lang="en-US" dirty="0"/>
              <a:t> define flow direction</a:t>
            </a:r>
          </a:p>
          <a:p>
            <a:pPr lvl="1"/>
            <a:r>
              <a:rPr lang="en-US" dirty="0">
                <a:latin typeface="Consolas" panose="020B0609020204030204" pitchFamily="49" charset="0"/>
              </a:rPr>
              <a:t>Alignment</a:t>
            </a:r>
          </a:p>
          <a:p>
            <a:pPr lvl="1"/>
            <a:r>
              <a:rPr lang="en-US" dirty="0" err="1">
                <a:latin typeface="Consolas" panose="020B0609020204030204" pitchFamily="49" charset="0"/>
              </a:rPr>
              <a:t>ContentAlignment</a:t>
            </a:r>
            <a:endParaRPr lang="en-US" dirty="0">
              <a:latin typeface="Consolas" panose="020B0609020204030204" pitchFamily="49" charset="0"/>
            </a:endParaRPr>
          </a:p>
          <a:p>
            <a:pPr lvl="1"/>
            <a:r>
              <a:rPr lang="en-US" dirty="0" err="1">
                <a:latin typeface="Consolas" panose="020B0609020204030204" pitchFamily="49" charset="0"/>
              </a:rPr>
              <a:t>FlowDirection</a:t>
            </a:r>
            <a:endParaRPr lang="en-US" dirty="0">
              <a:latin typeface="Consolas" panose="020B0609020204030204" pitchFamily="49" charset="0"/>
            </a:endParaRPr>
          </a:p>
        </p:txBody>
      </p:sp>
    </p:spTree>
    <p:extLst>
      <p:ext uri="{BB962C8B-B14F-4D97-AF65-F5344CB8AC3E}">
        <p14:creationId xmlns:p14="http://schemas.microsoft.com/office/powerpoint/2010/main" val="37492375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Flow Direction: Alignment</a:t>
            </a:r>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r>
              <a:rPr lang="en-US" dirty="0"/>
              <a:t>The Alignment properties control what the element does what it does with any extra space that its parent allocates it.</a:t>
            </a:r>
          </a:p>
          <a:p>
            <a:pPr lvl="1"/>
            <a:r>
              <a:rPr lang="en-US" dirty="0" err="1">
                <a:latin typeface="Consolas" panose="020B0609020204030204" pitchFamily="49" charset="0"/>
              </a:rPr>
              <a:t>HorizontalAlignment</a:t>
            </a:r>
            <a:r>
              <a:rPr lang="en-US" dirty="0">
                <a:latin typeface="Consolas" panose="020B0609020204030204" pitchFamily="49" charset="0"/>
              </a:rPr>
              <a:t>:</a:t>
            </a:r>
          </a:p>
          <a:p>
            <a:pPr lvl="2">
              <a:spcAft>
                <a:spcPts val="0"/>
              </a:spcAft>
            </a:pPr>
            <a:r>
              <a:rPr lang="en-US" dirty="0">
                <a:latin typeface="Consolas" panose="020B0609020204030204" pitchFamily="49" charset="0"/>
              </a:rPr>
              <a:t>Left</a:t>
            </a:r>
          </a:p>
          <a:p>
            <a:pPr lvl="2">
              <a:spcAft>
                <a:spcPts val="0"/>
              </a:spcAft>
            </a:pPr>
            <a:r>
              <a:rPr lang="en-US" dirty="0">
                <a:latin typeface="Consolas" panose="020B0609020204030204" pitchFamily="49" charset="0"/>
              </a:rPr>
              <a:t>Center</a:t>
            </a:r>
          </a:p>
          <a:p>
            <a:pPr lvl="2">
              <a:spcAft>
                <a:spcPts val="0"/>
              </a:spcAft>
            </a:pPr>
            <a:r>
              <a:rPr lang="en-US" dirty="0">
                <a:latin typeface="Consolas" panose="020B0609020204030204" pitchFamily="49" charset="0"/>
              </a:rPr>
              <a:t>Right</a:t>
            </a:r>
          </a:p>
          <a:p>
            <a:pPr lvl="2"/>
            <a:r>
              <a:rPr lang="en-US" dirty="0">
                <a:latin typeface="Consolas" panose="020B0609020204030204" pitchFamily="49" charset="0"/>
              </a:rPr>
              <a:t>Stretch</a:t>
            </a:r>
            <a:r>
              <a:rPr lang="en-US" dirty="0"/>
              <a:t> </a:t>
            </a:r>
            <a:r>
              <a:rPr lang="en-US" i="1" dirty="0"/>
              <a:t>(default)</a:t>
            </a:r>
          </a:p>
          <a:p>
            <a:pPr lvl="1"/>
            <a:r>
              <a:rPr lang="en-US" dirty="0" err="1">
                <a:latin typeface="Consolas" panose="020B0609020204030204" pitchFamily="49" charset="0"/>
              </a:rPr>
              <a:t>VerticalAlignment</a:t>
            </a:r>
            <a:endParaRPr lang="en-US" dirty="0">
              <a:latin typeface="Consolas" panose="020B0609020204030204" pitchFamily="49" charset="0"/>
            </a:endParaRPr>
          </a:p>
          <a:p>
            <a:pPr lvl="2">
              <a:spcAft>
                <a:spcPts val="0"/>
              </a:spcAft>
            </a:pPr>
            <a:r>
              <a:rPr lang="en-US" dirty="0">
                <a:latin typeface="Consolas" panose="020B0609020204030204" pitchFamily="49" charset="0"/>
              </a:rPr>
              <a:t>Top</a:t>
            </a:r>
          </a:p>
          <a:p>
            <a:pPr lvl="2">
              <a:spcAft>
                <a:spcPts val="0"/>
              </a:spcAft>
            </a:pPr>
            <a:r>
              <a:rPr lang="en-US" dirty="0">
                <a:latin typeface="Consolas" panose="020B0609020204030204" pitchFamily="49" charset="0"/>
              </a:rPr>
              <a:t>Center</a:t>
            </a:r>
          </a:p>
          <a:p>
            <a:pPr lvl="2">
              <a:spcAft>
                <a:spcPts val="0"/>
              </a:spcAft>
            </a:pPr>
            <a:r>
              <a:rPr lang="en-US" dirty="0">
                <a:latin typeface="Consolas" panose="020B0609020204030204" pitchFamily="49" charset="0"/>
              </a:rPr>
              <a:t>Bottom</a:t>
            </a:r>
          </a:p>
          <a:p>
            <a:pPr lvl="2"/>
            <a:r>
              <a:rPr lang="en-US" dirty="0">
                <a:latin typeface="Consolas" panose="020B0609020204030204" pitchFamily="49" charset="0"/>
              </a:rPr>
              <a:t>Stretch</a:t>
            </a:r>
            <a:r>
              <a:rPr lang="en-US" dirty="0"/>
              <a:t> </a:t>
            </a:r>
            <a:r>
              <a:rPr lang="en-US" i="1" dirty="0"/>
              <a:t>(default)</a:t>
            </a:r>
          </a:p>
        </p:txBody>
      </p:sp>
    </p:spTree>
    <p:extLst>
      <p:ext uri="{BB962C8B-B14F-4D97-AF65-F5344CB8AC3E}">
        <p14:creationId xmlns:p14="http://schemas.microsoft.com/office/powerpoint/2010/main" val="18859341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881-AC04-9DC3-EF48-CB4246B14A21}"/>
              </a:ext>
            </a:extLst>
          </p:cNvPr>
          <p:cNvSpPr>
            <a:spLocks noGrp="1"/>
          </p:cNvSpPr>
          <p:nvPr>
            <p:ph type="title"/>
          </p:nvPr>
        </p:nvSpPr>
        <p:spPr/>
        <p:txBody>
          <a:bodyPr/>
          <a:lstStyle/>
          <a:p>
            <a:r>
              <a:rPr lang="en-US" dirty="0"/>
              <a:t>Demo: Alignment</a:t>
            </a:r>
          </a:p>
        </p:txBody>
      </p:sp>
      <p:sp>
        <p:nvSpPr>
          <p:cNvPr id="3" name="Content Placeholder 2">
            <a:extLst>
              <a:ext uri="{FF2B5EF4-FFF2-40B4-BE49-F238E27FC236}">
                <a16:creationId xmlns:a16="http://schemas.microsoft.com/office/drawing/2014/main" id="{71628B91-2579-BFCE-ADC8-AFAFE5054CF2}"/>
              </a:ext>
            </a:extLst>
          </p:cNvPr>
          <p:cNvSpPr>
            <a:spLocks noGrp="1"/>
          </p:cNvSpPr>
          <p:nvPr>
            <p:ph idx="1"/>
          </p:nvPr>
        </p:nvSpPr>
        <p:spPr/>
        <p:txBody>
          <a:bodyPr>
            <a:normAutofit/>
          </a:bodyPr>
          <a:lstStyle/>
          <a:p>
            <a:pPr marL="0" indent="0" algn="ctr">
              <a:buNone/>
            </a:pPr>
            <a:r>
              <a:rPr lang="en-US" dirty="0"/>
              <a:t>DEMO</a:t>
            </a:r>
          </a:p>
        </p:txBody>
      </p:sp>
    </p:spTree>
    <p:extLst>
      <p:ext uri="{BB962C8B-B14F-4D97-AF65-F5344CB8AC3E}">
        <p14:creationId xmlns:p14="http://schemas.microsoft.com/office/powerpoint/2010/main" val="3802928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2353</TotalTime>
  <Words>6431</Words>
  <Application>Microsoft Office PowerPoint</Application>
  <PresentationFormat>Widescreen</PresentationFormat>
  <Paragraphs>833</Paragraphs>
  <Slides>121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121</vt:i4>
      </vt:variant>
    </vt:vector>
  </HeadingPairs>
  <TitlesOfParts>
    <vt:vector size="127" baseType="lpstr">
      <vt:lpstr>Arial</vt:lpstr>
      <vt:lpstr>Calibri</vt:lpstr>
      <vt:lpstr>Calibri Light</vt:lpstr>
      <vt:lpstr>Cambria Math</vt:lpstr>
      <vt:lpstr>Consolas</vt:lpstr>
      <vt:lpstr>Celestial</vt:lpstr>
      <vt:lpstr>Modular Application Development in C#</vt:lpstr>
      <vt:lpstr>Contents at a Glance: The What</vt:lpstr>
      <vt:lpstr>Modular Application Development in C#</vt:lpstr>
      <vt:lpstr>Introduction to the WPF Framework</vt:lpstr>
      <vt:lpstr>The Type Hierarchy</vt:lpstr>
      <vt:lpstr>Introduction to the WPF Framework</vt:lpstr>
      <vt:lpstr>Type Hierarchy Intro</vt:lpstr>
      <vt:lpstr>Base Class Hierarchy</vt:lpstr>
      <vt:lpstr>The Common Base Classes</vt:lpstr>
      <vt:lpstr>The Common Base Classes</vt:lpstr>
      <vt:lpstr>Freezable Objects</vt:lpstr>
      <vt:lpstr>2D Graphic Objects: Visual</vt:lpstr>
      <vt:lpstr>2D Graphic Objects: UIElement</vt:lpstr>
      <vt:lpstr>2D Graphic Objects: FrameworkElement</vt:lpstr>
      <vt:lpstr>2D Graphic Objects: Shape</vt:lpstr>
      <vt:lpstr>2D Graphic Objects: Control</vt:lpstr>
      <vt:lpstr>2D Graphic Objects: Panel</vt:lpstr>
      <vt:lpstr>3D Graphic Objects</vt:lpstr>
      <vt:lpstr>Document Content Objects</vt:lpstr>
      <vt:lpstr>Document Content Objects: ContentElement &amp;  FrameworkContentElement</vt:lpstr>
      <vt:lpstr>The Logical and the Visual Trees</vt:lpstr>
      <vt:lpstr>Introduction to the WPF Framework</vt:lpstr>
      <vt:lpstr>The Logical Tree</vt:lpstr>
      <vt:lpstr>The Visual Tree</vt:lpstr>
      <vt:lpstr>Exercise: Traversing the Visual and the Logical Tree</vt:lpstr>
      <vt:lpstr>The Tree Helpers</vt:lpstr>
      <vt:lpstr>Exercise: Using the Tree Helpers</vt:lpstr>
      <vt:lpstr>Demo: The WPF Visualizer, The Tree Windows, and Snoop</vt:lpstr>
      <vt:lpstr>Dependency Properties</vt:lpstr>
      <vt:lpstr>Introduction to the WPF Framework</vt:lpstr>
      <vt:lpstr>Dependency Properties: Introduction</vt:lpstr>
      <vt:lpstr>Dependency Properties: Implementation</vt:lpstr>
      <vt:lpstr>DependencyProperty.Register()</vt:lpstr>
      <vt:lpstr>DependencyProperty.Register()</vt:lpstr>
      <vt:lpstr>DependencyProperty.Register()</vt:lpstr>
      <vt:lpstr>FrameworkPropertyMetadata</vt:lpstr>
      <vt:lpstr>DependencyProperty.Register()</vt:lpstr>
      <vt:lpstr>Dependency Property Wrapper</vt:lpstr>
      <vt:lpstr>Exercise: Dependency Properties</vt:lpstr>
      <vt:lpstr>Dependency Property Change Notification</vt:lpstr>
      <vt:lpstr>Property Triggers</vt:lpstr>
      <vt:lpstr>Demo: Property Triggers</vt:lpstr>
      <vt:lpstr>Dependency Property Value Inheritance</vt:lpstr>
      <vt:lpstr>DEMO: Dependency Property Value Inheritance</vt:lpstr>
      <vt:lpstr>Dependency Property Support for Multiple Providers</vt:lpstr>
      <vt:lpstr>Dependency Property Support for Multiple Providers</vt:lpstr>
      <vt:lpstr>Exercise: Dependency Property Value Inheritance</vt:lpstr>
      <vt:lpstr>Dependency Property Support for Multiple Providers</vt:lpstr>
      <vt:lpstr>Dependency Property Support for Multiple Providers</vt:lpstr>
      <vt:lpstr>Dependency Property Support for Multiple Providers</vt:lpstr>
      <vt:lpstr>Dependency Property Support for Multiple Providers</vt:lpstr>
      <vt:lpstr>Attached Properties</vt:lpstr>
      <vt:lpstr>Introduction to the WPF Framework</vt:lpstr>
      <vt:lpstr>Shared Dependency Properties</vt:lpstr>
      <vt:lpstr>Reminder from Session #1: Attached Properties</vt:lpstr>
      <vt:lpstr>Reminder from Session #1: Attached Properties</vt:lpstr>
      <vt:lpstr>Reminder from Session #1: Dependency Properties</vt:lpstr>
      <vt:lpstr>Attached Dependency Properties</vt:lpstr>
      <vt:lpstr>Attached Dependency Properties</vt:lpstr>
      <vt:lpstr>Rendering &amp; Layout</vt:lpstr>
      <vt:lpstr>Introduction to the WPF Framework</vt:lpstr>
      <vt:lpstr>Rendering</vt:lpstr>
      <vt:lpstr>Pixel Density</vt:lpstr>
      <vt:lpstr>Pixel Density</vt:lpstr>
      <vt:lpstr>WPF Units</vt:lpstr>
      <vt:lpstr>Fractional Pixels</vt:lpstr>
      <vt:lpstr>Demo: Fractional Pixels</vt:lpstr>
      <vt:lpstr>Consequences</vt:lpstr>
      <vt:lpstr>Size Units</vt:lpstr>
      <vt:lpstr>Rendering</vt:lpstr>
      <vt:lpstr>Parents As Collaborators</vt:lpstr>
      <vt:lpstr>Sizing to Content</vt:lpstr>
      <vt:lpstr>Rendering-Related properties</vt:lpstr>
      <vt:lpstr>Explicit Sizing</vt:lpstr>
      <vt:lpstr>Explicit Sizing Is a Bad Idea</vt:lpstr>
      <vt:lpstr>AutoSizing</vt:lpstr>
      <vt:lpstr>The Measure Pass</vt:lpstr>
      <vt:lpstr>Example: The Measure Pass</vt:lpstr>
      <vt:lpstr>The Measure Pass</vt:lpstr>
      <vt:lpstr>The Arrange Pass</vt:lpstr>
      <vt:lpstr>Example: The Arrange Pass</vt:lpstr>
      <vt:lpstr>The Arrange Pass</vt:lpstr>
      <vt:lpstr>Do Not Invalidate Layout</vt:lpstr>
      <vt:lpstr>Other Size-Related Properties</vt:lpstr>
      <vt:lpstr>Other Size-Related Properties: DesiredSize</vt:lpstr>
      <vt:lpstr>Other Size-Related Properties: RenderSize and ActualSize</vt:lpstr>
      <vt:lpstr>Other Size-Related Properties: RenderSize and ActualSize</vt:lpstr>
      <vt:lpstr>Rendering</vt:lpstr>
      <vt:lpstr>Margin &amp; Padding</vt:lpstr>
      <vt:lpstr>Margin &amp; Padding</vt:lpstr>
      <vt:lpstr>Demo: Margins &amp; Padding</vt:lpstr>
      <vt:lpstr>Demo: Combining Margins</vt:lpstr>
      <vt:lpstr>Rendering</vt:lpstr>
      <vt:lpstr>Visibility</vt:lpstr>
      <vt:lpstr>Visibility Demo</vt:lpstr>
      <vt:lpstr>Rendering</vt:lpstr>
      <vt:lpstr>Flow Direction</vt:lpstr>
      <vt:lpstr>Flow Direction: Alignment</vt:lpstr>
      <vt:lpstr>Demo: Alignment</vt:lpstr>
      <vt:lpstr>Exercise: Alignment Priority</vt:lpstr>
      <vt:lpstr>Alignment Priority</vt:lpstr>
      <vt:lpstr>Flow Direction: ContentAlignment</vt:lpstr>
      <vt:lpstr>Flow Direction: FlowDirection</vt:lpstr>
      <vt:lpstr>Layout Panels</vt:lpstr>
      <vt:lpstr>Introduction to the WPF Framework</vt:lpstr>
      <vt:lpstr>Layout Philosophy</vt:lpstr>
      <vt:lpstr>Layout Panels</vt:lpstr>
      <vt:lpstr>Layout Panels</vt:lpstr>
      <vt:lpstr>Layout Panels</vt:lpstr>
      <vt:lpstr>Layout Panels</vt:lpstr>
      <vt:lpstr>Grids</vt:lpstr>
      <vt:lpstr>Introduction to the WPF Framework</vt:lpstr>
      <vt:lpstr>Grids</vt:lpstr>
      <vt:lpstr>Grids</vt:lpstr>
      <vt:lpstr>Grids</vt:lpstr>
      <vt:lpstr>Grids</vt:lpstr>
      <vt:lpstr>Scrolling</vt:lpstr>
      <vt:lpstr>Introduction to the WPF Framework</vt:lpstr>
      <vt:lpstr>What’s Next?</vt:lpstr>
      <vt:lpstr>Contents at a Glance: The What</vt:lpstr>
      <vt:lpstr>Thank You &amp;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 Application Development in C#</dc:title>
  <dc:creator>Attila Bertók</dc:creator>
  <cp:lastModifiedBy>Attila Bertók</cp:lastModifiedBy>
  <cp:revision>205</cp:revision>
  <dcterms:created xsi:type="dcterms:W3CDTF">2023-04-15T16:22:31Z</dcterms:created>
  <dcterms:modified xsi:type="dcterms:W3CDTF">2023-04-25T10:54:02Z</dcterms:modified>
</cp:coreProperties>
</file>