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84e3bc85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84e3bc85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4e3bc85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4e3bc85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4e3bc85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4e3bc85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84e3bc85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84e3bc85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4e3bc85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4e3bc85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51751" y="744575"/>
            <a:ext cx="768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/>
              <a:t>Relationship between homicide deaths and opioid drug overdoses in the US between 1999-2014</a:t>
            </a:r>
            <a:endParaRPr sz="6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79175" y="3918800"/>
            <a:ext cx="745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Attila Szuts, Tymur Antonovskyi, Ansar Kokbayev</a:t>
            </a:r>
            <a:endParaRPr b="1" sz="2400"/>
          </a:p>
        </p:txBody>
      </p:sp>
      <p:sp>
        <p:nvSpPr>
          <p:cNvPr id="56" name="Google Shape;56;p13"/>
          <p:cNvSpPr/>
          <p:nvPr/>
        </p:nvSpPr>
        <p:spPr>
          <a:xfrm>
            <a:off x="5825" y="11675"/>
            <a:ext cx="10164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6056" l="0" r="2742" t="9825"/>
          <a:stretch/>
        </p:blipFill>
        <p:spPr>
          <a:xfrm>
            <a:off x="890163" y="11675"/>
            <a:ext cx="8253825" cy="174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4730" l="1610" r="3684" t="7179"/>
          <a:stretch/>
        </p:blipFill>
        <p:spPr>
          <a:xfrm>
            <a:off x="890175" y="3361175"/>
            <a:ext cx="8253826" cy="17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491" r="8400" t="8256"/>
          <a:stretch/>
        </p:blipFill>
        <p:spPr>
          <a:xfrm>
            <a:off x="1022225" y="1746800"/>
            <a:ext cx="8121775" cy="16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825" y="0"/>
            <a:ext cx="1016400" cy="5155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7936" l="5835" r="3968" t="211"/>
          <a:stretch/>
        </p:blipFill>
        <p:spPr>
          <a:xfrm>
            <a:off x="1016400" y="11675"/>
            <a:ext cx="8127601" cy="51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0"/>
            <a:ext cx="1016400" cy="5131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7425" l="5897" r="1527" t="212"/>
          <a:stretch/>
        </p:blipFill>
        <p:spPr>
          <a:xfrm>
            <a:off x="1022225" y="11675"/>
            <a:ext cx="8121775" cy="51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-12"/>
            <a:ext cx="10164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7596" l="6120" r="2262" t="987"/>
          <a:stretch/>
        </p:blipFill>
        <p:spPr>
          <a:xfrm>
            <a:off x="1022225" y="11675"/>
            <a:ext cx="8121775" cy="51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0" y="2975"/>
            <a:ext cx="1016400" cy="514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7425" l="5684" r="1740" t="212"/>
          <a:stretch/>
        </p:blipFill>
        <p:spPr>
          <a:xfrm>
            <a:off x="1022225" y="11675"/>
            <a:ext cx="8121775" cy="51318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0" y="0"/>
            <a:ext cx="1016400" cy="5143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