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4e3bc85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84e3bc85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84e3bc85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84e3bc85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84e3bc85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84e3bc85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0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4e3bc85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4e3bc85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4e3bc85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4e3bc85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4e3bc85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4e3bc85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51751" y="744575"/>
            <a:ext cx="768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Relationship between homicide deaths and opioid drug overdoses in the US between 1999-2014</a:t>
            </a:r>
            <a:endParaRPr sz="6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79175" y="3918800"/>
            <a:ext cx="7453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Attila Szuts, Tymur Antonovskyi, Ansar Kokbayev</a:t>
            </a:r>
            <a:endParaRPr sz="2400" b="1"/>
          </a:p>
        </p:txBody>
      </p:sp>
      <p:sp>
        <p:nvSpPr>
          <p:cNvPr id="56" name="Google Shape;56;p13"/>
          <p:cNvSpPr/>
          <p:nvPr/>
        </p:nvSpPr>
        <p:spPr>
          <a:xfrm>
            <a:off x="5825" y="11675"/>
            <a:ext cx="10164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9825" r="2742" b="6056"/>
          <a:stretch/>
        </p:blipFill>
        <p:spPr>
          <a:xfrm>
            <a:off x="890163" y="11675"/>
            <a:ext cx="8253825" cy="17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l="1610" t="7179" r="3684" b="4730"/>
          <a:stretch/>
        </p:blipFill>
        <p:spPr>
          <a:xfrm>
            <a:off x="890175" y="3361175"/>
            <a:ext cx="8253826" cy="17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l="491" t="8256" r="8400"/>
          <a:stretch/>
        </p:blipFill>
        <p:spPr>
          <a:xfrm>
            <a:off x="1022225" y="1746800"/>
            <a:ext cx="8121775" cy="16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5825" y="0"/>
            <a:ext cx="1016400" cy="5155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-12"/>
            <a:ext cx="10164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3305E-AC6F-4A48-AB6C-6FCE0FC1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9621"/>
            <a:ext cx="9144000" cy="4423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516314-8759-4DB7-B525-388CC3E7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2" y="73455"/>
            <a:ext cx="7800136" cy="572700"/>
          </a:xfrm>
        </p:spPr>
        <p:txBody>
          <a:bodyPr/>
          <a:lstStyle/>
          <a:p>
            <a:r>
              <a:rPr lang="en-GB" dirty="0"/>
              <a:t>KNIME Workflow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-12"/>
            <a:ext cx="10164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21D38E-4517-414C-9046-E93BBB34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1" y="0"/>
            <a:ext cx="70997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1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2975"/>
            <a:ext cx="1016400" cy="514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ABC2D7B-A446-4242-83BB-A2F3206A8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0"/>
            <a:ext cx="711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5835" t="211" r="3968" b="7936"/>
          <a:stretch/>
        </p:blipFill>
        <p:spPr>
          <a:xfrm>
            <a:off x="1016400" y="11675"/>
            <a:ext cx="8127601" cy="513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0"/>
            <a:ext cx="1016400" cy="5131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10164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6275919-BC6F-4A1D-942A-7682AB0C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0"/>
            <a:ext cx="7112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Relationship between homicide deaths and opioid drug overdoses in the US between 1999-2014</vt:lpstr>
      <vt:lpstr>PowerPoint Presentation</vt:lpstr>
      <vt:lpstr>KNIME Workflow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homicide deaths and opioid drug overdoses in the US between 1999-2014</dc:title>
  <dc:creator>ati</dc:creator>
  <cp:lastModifiedBy>szutsmester@sulid.hu</cp:lastModifiedBy>
  <cp:revision>1</cp:revision>
  <dcterms:modified xsi:type="dcterms:W3CDTF">2020-12-12T15:58:33Z</dcterms:modified>
</cp:coreProperties>
</file>