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OpenSansSemiBold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oogleSansMedium-bold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regular.fntdata"/><Relationship Id="rId15" Type="http://schemas.openxmlformats.org/officeDocument/2006/relationships/slide" Target="slides/slide9.xml"/><Relationship Id="rId37" Type="http://schemas.openxmlformats.org/officeDocument/2006/relationships/font" Target="fonts/GoogleSans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GoogleSansMedium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bold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7b77f1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7b77f1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7b77f16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7b77f16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Darius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181" y="1083375"/>
            <a:ext cx="5265267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0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0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51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0" name="Google Shape;270;p5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85" name="Google Shape;285;p53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53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53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8" name="Google Shape;288;p53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53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53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54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97" name="Google Shape;297;p54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54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54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0" name="Google Shape;300;p54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54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54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5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55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55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56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18" name="Google Shape;318;p56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6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20" name="Google Shape;320;p56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3" name="Google Shape;323;p56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24" name="Google Shape;324;p56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25" name="Google Shape;325;p56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6" name="Google Shape;326;p56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6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28" name="Google Shape;328;p56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9" name="Google Shape;329;p56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30" name="Google Shape;330;p56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31" name="Google Shape;331;p56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32" name="Google Shape;332;p56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57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p57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58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8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8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58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58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58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51" name="Google Shape;351;p58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52" name="Google Shape;352;p58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59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59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9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63" name="Google Shape;363;p59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64" name="Google Shape;364;p59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60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0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0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0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60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60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60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1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61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2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94" name="Google Shape;394;p62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2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</a:t>
            </a:r>
            <a:endParaRPr sz="1200"/>
          </a:p>
        </p:txBody>
      </p:sp>
      <p:sp>
        <p:nvSpPr>
          <p:cNvPr id="396" name="Google Shape;396;p62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2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98" name="Google Shape;398;p62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0" name="Google Shape;400;p62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7" name="Google Shape;407;p63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64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4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64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4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64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419" name="Google Shape;419;p64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65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5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30" name="Google Shape;430;p65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5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32" name="Google Shape;432;p65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5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34" name="Google Shape;434;p65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35" name="Google Shape;435;p65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36" name="Google Shape;436;p65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66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66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6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66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5" name="Google Shape;21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7" name="Google Shape;21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9" name="Google Shape;21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21" name="Google Shape;22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Mark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Mark is a school kid, who would like to play games in the weekends with his friends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7"/>
          <p:cNvSpPr txBox="1"/>
          <p:nvPr/>
        </p:nvSpPr>
        <p:spPr>
          <a:xfrm>
            <a:off x="3097075" y="3099600"/>
            <a:ext cx="185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Age: </a:t>
            </a:r>
            <a:r>
              <a:rPr lang="en" sz="1000"/>
              <a:t>		17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Education:</a:t>
            </a:r>
            <a:r>
              <a:rPr lang="en" sz="1000"/>
              <a:t>	High School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Family:</a:t>
            </a:r>
            <a:r>
              <a:rPr lang="en" sz="1000"/>
              <a:t>		Parents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Occupation:</a:t>
            </a:r>
            <a:r>
              <a:rPr lang="en" sz="1000"/>
              <a:t>	Student</a:t>
            </a:r>
            <a:endParaRPr sz="1000"/>
          </a:p>
        </p:txBody>
      </p:sp>
      <p:sp>
        <p:nvSpPr>
          <p:cNvPr id="232" name="Google Shape;232;p47"/>
          <p:cNvSpPr txBox="1"/>
          <p:nvPr/>
        </p:nvSpPr>
        <p:spPr>
          <a:xfrm>
            <a:off x="5355875" y="3068700"/>
            <a:ext cx="31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would like to play cheap competitive games with his friends.</a:t>
            </a:r>
            <a:endParaRPr/>
          </a:p>
        </p:txBody>
      </p:sp>
      <p:sp>
        <p:nvSpPr>
          <p:cNvPr id="233" name="Google Shape;233;p47"/>
          <p:cNvSpPr txBox="1"/>
          <p:nvPr/>
        </p:nvSpPr>
        <p:spPr>
          <a:xfrm>
            <a:off x="4571988" y="1674400"/>
            <a:ext cx="218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Goals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-check whether the arcade has his favourite games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-check the prices of each game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-find new games to play</a:t>
            </a:r>
            <a:endParaRPr sz="1200"/>
          </a:p>
        </p:txBody>
      </p:sp>
      <p:sp>
        <p:nvSpPr>
          <p:cNvPr id="234" name="Google Shape;234;p47"/>
          <p:cNvSpPr txBox="1"/>
          <p:nvPr/>
        </p:nvSpPr>
        <p:spPr>
          <a:xfrm>
            <a:off x="6941400" y="1674400"/>
            <a:ext cx="189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4335"/>
                </a:solidFill>
              </a:rPr>
              <a:t>Frustrations</a:t>
            </a:r>
            <a:endParaRPr b="1">
              <a:solidFill>
                <a:srgbClr val="EA43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r>
              <a:rPr lang="en" sz="1200"/>
              <a:t>receive</a:t>
            </a:r>
            <a:r>
              <a:rPr lang="en" sz="1200"/>
              <a:t> </a:t>
            </a:r>
            <a:r>
              <a:rPr lang="en" sz="1200"/>
              <a:t>irrelevant recommendations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-misleading previews</a:t>
            </a:r>
            <a:endParaRPr sz="1200"/>
          </a:p>
        </p:txBody>
      </p:sp>
      <p:pic>
        <p:nvPicPr>
          <p:cNvPr id="235" name="Google Shape;235;p47"/>
          <p:cNvPicPr preferRelativeResize="0"/>
          <p:nvPr/>
        </p:nvPicPr>
        <p:blipFill rotWithShape="1">
          <a:blip r:embed="rId3">
            <a:alphaModFix/>
          </a:blip>
          <a:srcRect b="2669" l="0" r="0" t="2660"/>
          <a:stretch/>
        </p:blipFill>
        <p:spPr>
          <a:xfrm>
            <a:off x="3097072" y="1078450"/>
            <a:ext cx="1497750" cy="19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7"/>
          <p:cNvSpPr txBox="1"/>
          <p:nvPr/>
        </p:nvSpPr>
        <p:spPr>
          <a:xfrm>
            <a:off x="4703350" y="1110150"/>
            <a:ext cx="41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want to beat everybody in the newest games!”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Darius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Darius is a middle-aged man who wants to have some fun between the workplace and pub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8"/>
          <p:cNvSpPr txBox="1"/>
          <p:nvPr/>
        </p:nvSpPr>
        <p:spPr>
          <a:xfrm>
            <a:off x="3097075" y="3099600"/>
            <a:ext cx="185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Age: </a:t>
            </a:r>
            <a:r>
              <a:rPr lang="en" sz="1000"/>
              <a:t>		41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Education:</a:t>
            </a:r>
            <a:r>
              <a:rPr lang="en" sz="1000"/>
              <a:t>	Trade School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Family:</a:t>
            </a:r>
            <a:r>
              <a:rPr lang="en" sz="1000"/>
              <a:t>		None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Occupation:</a:t>
            </a:r>
            <a:r>
              <a:rPr lang="en" sz="1000"/>
              <a:t>	Welder</a:t>
            </a:r>
            <a:endParaRPr sz="1000"/>
          </a:p>
        </p:txBody>
      </p:sp>
      <p:sp>
        <p:nvSpPr>
          <p:cNvPr id="244" name="Google Shape;244;p48"/>
          <p:cNvSpPr txBox="1"/>
          <p:nvPr/>
        </p:nvSpPr>
        <p:spPr>
          <a:xfrm>
            <a:off x="5355875" y="3068700"/>
            <a:ext cx="31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wants to play </a:t>
            </a:r>
            <a:r>
              <a:rPr lang="en"/>
              <a:t>hyper casual</a:t>
            </a:r>
            <a:r>
              <a:rPr lang="en"/>
              <a:t> games.</a:t>
            </a:r>
            <a:endParaRPr/>
          </a:p>
        </p:txBody>
      </p:sp>
      <p:sp>
        <p:nvSpPr>
          <p:cNvPr id="245" name="Google Shape;245;p48"/>
          <p:cNvSpPr txBox="1"/>
          <p:nvPr/>
        </p:nvSpPr>
        <p:spPr>
          <a:xfrm>
            <a:off x="4571988" y="1674400"/>
            <a:ext cx="218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Goals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-have casual fun</a:t>
            </a:r>
            <a:endParaRPr sz="1200"/>
          </a:p>
        </p:txBody>
      </p:sp>
      <p:sp>
        <p:nvSpPr>
          <p:cNvPr id="246" name="Google Shape;246;p48"/>
          <p:cNvSpPr txBox="1"/>
          <p:nvPr/>
        </p:nvSpPr>
        <p:spPr>
          <a:xfrm>
            <a:off x="6941400" y="1674400"/>
            <a:ext cx="189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4335"/>
                </a:solidFill>
              </a:rPr>
              <a:t>Frustrations</a:t>
            </a:r>
            <a:endParaRPr b="1">
              <a:solidFill>
                <a:srgbClr val="EA43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-previews of complicated games</a:t>
            </a:r>
            <a:endParaRPr sz="1200"/>
          </a:p>
        </p:txBody>
      </p:sp>
      <p:sp>
        <p:nvSpPr>
          <p:cNvPr id="247" name="Google Shape;247;p48"/>
          <p:cNvSpPr txBox="1"/>
          <p:nvPr/>
        </p:nvSpPr>
        <p:spPr>
          <a:xfrm>
            <a:off x="4452650" y="1110150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“After work I need something to decrease my stress level!”</a:t>
            </a:r>
            <a:endParaRPr/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925" y="1190725"/>
            <a:ext cx="1255725" cy="19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