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5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2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0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7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FF0A-FDD1-4DA6-8A15-43F6B92D137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D06F-9A2B-43F6-945B-A5CDFBC5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Koochesfahani</a:t>
            </a:r>
            <a:r>
              <a:rPr lang="en-US" dirty="0" smtClean="0"/>
              <a:t> et.al(1989)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(03/28/2019)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r="7829"/>
          <a:stretch/>
        </p:blipFill>
        <p:spPr>
          <a:xfrm>
            <a:off x="5615795" y="1249051"/>
            <a:ext cx="6280031" cy="4877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125"/>
            <a:ext cx="5400135" cy="4764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8452"/>
          </a:xfrm>
        </p:spPr>
        <p:txBody>
          <a:bodyPr/>
          <a:lstStyle/>
          <a:p>
            <a:r>
              <a:rPr lang="en-US" dirty="0" smtClean="0"/>
              <a:t>Velocity profiles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0748" y="783793"/>
            <a:ext cx="436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Koochesfahani</a:t>
            </a:r>
            <a:r>
              <a:rPr lang="en-US" dirty="0" smtClean="0"/>
              <a:t> &amp; </a:t>
            </a:r>
            <a:r>
              <a:rPr lang="en-US" dirty="0" err="1" smtClean="0"/>
              <a:t>Frieler</a:t>
            </a:r>
            <a:r>
              <a:rPr lang="en-US" dirty="0" smtClean="0"/>
              <a:t> 1989 AIAA Journal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31" y="3460017"/>
            <a:ext cx="3544744" cy="3117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2" y="556811"/>
            <a:ext cx="3533624" cy="3118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84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Growth rates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93" y="632171"/>
            <a:ext cx="4400120" cy="60854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8491" y="262839"/>
            <a:ext cx="436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Koochesfahani</a:t>
            </a:r>
            <a:r>
              <a:rPr lang="en-US" dirty="0" smtClean="0"/>
              <a:t> &amp; </a:t>
            </a:r>
            <a:r>
              <a:rPr lang="en-US" dirty="0" err="1" smtClean="0"/>
              <a:t>Frieler</a:t>
            </a:r>
            <a:r>
              <a:rPr lang="en-US" dirty="0" smtClean="0"/>
              <a:t> 1989 AIAA Journal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Comparison with Koochesfahani et.al(1989)</vt:lpstr>
      <vt:lpstr>Velocity profiles</vt:lpstr>
      <vt:lpstr>Growth rates</vt:lpstr>
    </vt:vector>
  </TitlesOfParts>
  <Company>University of Arizona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with Koochesfahani et.al(1989)</dc:title>
  <dc:creator>Singh, Ashish - (attinesh)</dc:creator>
  <cp:lastModifiedBy>Singh, Ashish - (attinesh)</cp:lastModifiedBy>
  <cp:revision>4</cp:revision>
  <dcterms:created xsi:type="dcterms:W3CDTF">2019-03-28T20:46:31Z</dcterms:created>
  <dcterms:modified xsi:type="dcterms:W3CDTF">2019-03-28T21:15:34Z</dcterms:modified>
</cp:coreProperties>
</file>