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3"/>
  </p:notesMasterIdLst>
  <p:sldIdLst>
    <p:sldId id="267" r:id="rId3"/>
    <p:sldId id="722" r:id="rId4"/>
    <p:sldId id="776" r:id="rId5"/>
    <p:sldId id="774" r:id="rId6"/>
    <p:sldId id="717" r:id="rId7"/>
    <p:sldId id="777" r:id="rId8"/>
    <p:sldId id="778" r:id="rId9"/>
    <p:sldId id="779" r:id="rId10"/>
    <p:sldId id="723" r:id="rId11"/>
    <p:sldId id="680" r:id="rId12"/>
    <p:sldId id="724" r:id="rId13"/>
    <p:sldId id="725" r:id="rId14"/>
    <p:sldId id="726" r:id="rId15"/>
    <p:sldId id="727" r:id="rId16"/>
    <p:sldId id="728" r:id="rId17"/>
    <p:sldId id="729" r:id="rId18"/>
    <p:sldId id="721" r:id="rId19"/>
    <p:sldId id="730" r:id="rId20"/>
    <p:sldId id="732" r:id="rId21"/>
    <p:sldId id="731" r:id="rId22"/>
    <p:sldId id="783" r:id="rId23"/>
    <p:sldId id="737" r:id="rId24"/>
    <p:sldId id="735" r:id="rId25"/>
    <p:sldId id="738" r:id="rId26"/>
    <p:sldId id="784" r:id="rId27"/>
    <p:sldId id="733" r:id="rId28"/>
    <p:sldId id="781" r:id="rId29"/>
    <p:sldId id="782" r:id="rId30"/>
    <p:sldId id="743" r:id="rId31"/>
    <p:sldId id="745" r:id="rId32"/>
    <p:sldId id="746" r:id="rId33"/>
    <p:sldId id="747" r:id="rId34"/>
    <p:sldId id="748" r:id="rId35"/>
    <p:sldId id="749" r:id="rId36"/>
    <p:sldId id="739" r:id="rId37"/>
    <p:sldId id="744" r:id="rId38"/>
    <p:sldId id="780" r:id="rId39"/>
    <p:sldId id="752" r:id="rId40"/>
    <p:sldId id="753" r:id="rId41"/>
    <p:sldId id="754" r:id="rId42"/>
    <p:sldId id="755" r:id="rId43"/>
    <p:sldId id="756" r:id="rId44"/>
    <p:sldId id="757" r:id="rId45"/>
    <p:sldId id="758" r:id="rId46"/>
    <p:sldId id="759" r:id="rId47"/>
    <p:sldId id="760" r:id="rId48"/>
    <p:sldId id="761" r:id="rId49"/>
    <p:sldId id="762" r:id="rId50"/>
    <p:sldId id="763" r:id="rId51"/>
    <p:sldId id="764" r:id="rId52"/>
    <p:sldId id="751" r:id="rId53"/>
    <p:sldId id="766" r:id="rId54"/>
    <p:sldId id="767" r:id="rId55"/>
    <p:sldId id="768" r:id="rId56"/>
    <p:sldId id="769" r:id="rId57"/>
    <p:sldId id="765" r:id="rId58"/>
    <p:sldId id="771" r:id="rId59"/>
    <p:sldId id="772" r:id="rId60"/>
    <p:sldId id="770" r:id="rId61"/>
    <p:sldId id="773"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D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EC24B-C86E-4F0B-9D46-220D3835FF64}" v="340" dt="2025-02-26T05:54:16.7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7028" autoAdjust="0"/>
  </p:normalViewPr>
  <p:slideViewPr>
    <p:cSldViewPr snapToGrid="0">
      <p:cViewPr varScale="1">
        <p:scale>
          <a:sx n="60" d="100"/>
          <a:sy n="60" d="100"/>
        </p:scale>
        <p:origin x="1140" y="6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 Jamal" userId="6724a5da2ffd1b8f" providerId="LiveId" clId="{D37C5E1E-F139-4332-ADB1-E8D22FE39AFF}"/>
    <pc:docChg chg="undo custSel addSld delSld modSld sldOrd">
      <pc:chgData name="Hasan Jamal" userId="6724a5da2ffd1b8f" providerId="LiveId" clId="{D37C5E1E-F139-4332-ADB1-E8D22FE39AFF}" dt="2024-09-13T03:14:47.667" v="1015" actId="20577"/>
      <pc:docMkLst>
        <pc:docMk/>
      </pc:docMkLst>
      <pc:sldChg chg="modAnim">
        <pc:chgData name="Hasan Jamal" userId="6724a5da2ffd1b8f" providerId="LiveId" clId="{D37C5E1E-F139-4332-ADB1-E8D22FE39AFF}" dt="2024-09-02T06:58:36.842" v="4"/>
        <pc:sldMkLst>
          <pc:docMk/>
          <pc:sldMk cId="1191552048" sldId="540"/>
        </pc:sldMkLst>
      </pc:sldChg>
      <pc:sldChg chg="modSp modAnim">
        <pc:chgData name="Hasan Jamal" userId="6724a5da2ffd1b8f" providerId="LiveId" clId="{D37C5E1E-F139-4332-ADB1-E8D22FE39AFF}" dt="2024-09-09T03:20:32.316" v="21" actId="20577"/>
        <pc:sldMkLst>
          <pc:docMk/>
          <pc:sldMk cId="3673589650" sldId="543"/>
        </pc:sldMkLst>
      </pc:sldChg>
      <pc:sldChg chg="modSp mod">
        <pc:chgData name="Hasan Jamal" userId="6724a5da2ffd1b8f" providerId="LiveId" clId="{D37C5E1E-F139-4332-ADB1-E8D22FE39AFF}" dt="2024-09-09T03:27:12.454" v="22" actId="20577"/>
        <pc:sldMkLst>
          <pc:docMk/>
          <pc:sldMk cId="2829778637" sldId="544"/>
        </pc:sldMkLst>
      </pc:sldChg>
      <pc:sldChg chg="modSp mod">
        <pc:chgData name="Hasan Jamal" userId="6724a5da2ffd1b8f" providerId="LiveId" clId="{D37C5E1E-F139-4332-ADB1-E8D22FE39AFF}" dt="2024-09-09T05:51:01.895" v="23" actId="20577"/>
        <pc:sldMkLst>
          <pc:docMk/>
          <pc:sldMk cId="3565233425" sldId="553"/>
        </pc:sldMkLst>
      </pc:sldChg>
      <pc:sldChg chg="modAnim">
        <pc:chgData name="Hasan Jamal" userId="6724a5da2ffd1b8f" providerId="LiveId" clId="{D37C5E1E-F139-4332-ADB1-E8D22FE39AFF}" dt="2024-09-09T06:02:45.783" v="30"/>
        <pc:sldMkLst>
          <pc:docMk/>
          <pc:sldMk cId="1339471842" sldId="561"/>
        </pc:sldMkLst>
      </pc:sldChg>
      <pc:sldChg chg="modAnim">
        <pc:chgData name="Hasan Jamal" userId="6724a5da2ffd1b8f" providerId="LiveId" clId="{D37C5E1E-F139-4332-ADB1-E8D22FE39AFF}" dt="2024-09-09T06:03:39.876" v="31"/>
        <pc:sldMkLst>
          <pc:docMk/>
          <pc:sldMk cId="816086383" sldId="562"/>
        </pc:sldMkLst>
      </pc:sldChg>
      <pc:sldChg chg="modSp mod">
        <pc:chgData name="Hasan Jamal" userId="6724a5da2ffd1b8f" providerId="LiveId" clId="{D37C5E1E-F139-4332-ADB1-E8D22FE39AFF}" dt="2024-09-09T06:04:34.531" v="37" actId="20577"/>
        <pc:sldMkLst>
          <pc:docMk/>
          <pc:sldMk cId="2873058451" sldId="564"/>
        </pc:sldMkLst>
      </pc:sldChg>
      <pc:sldChg chg="modSp mod">
        <pc:chgData name="Hasan Jamal" userId="6724a5da2ffd1b8f" providerId="LiveId" clId="{D37C5E1E-F139-4332-ADB1-E8D22FE39AFF}" dt="2024-09-09T06:06:16.305" v="40" actId="20577"/>
        <pc:sldMkLst>
          <pc:docMk/>
          <pc:sldMk cId="306440915" sldId="577"/>
        </pc:sldMkLst>
      </pc:sldChg>
      <pc:sldChg chg="modSp mod">
        <pc:chgData name="Hasan Jamal" userId="6724a5da2ffd1b8f" providerId="LiveId" clId="{D37C5E1E-F139-4332-ADB1-E8D22FE39AFF}" dt="2024-09-09T06:07:43.868" v="41" actId="20577"/>
        <pc:sldMkLst>
          <pc:docMk/>
          <pc:sldMk cId="3206498402" sldId="584"/>
        </pc:sldMkLst>
      </pc:sldChg>
      <pc:sldChg chg="modSp mod">
        <pc:chgData name="Hasan Jamal" userId="6724a5da2ffd1b8f" providerId="LiveId" clId="{D37C5E1E-F139-4332-ADB1-E8D22FE39AFF}" dt="2024-09-13T03:14:47.667" v="1015" actId="20577"/>
        <pc:sldMkLst>
          <pc:docMk/>
          <pc:sldMk cId="2858384051" sldId="587"/>
        </pc:sldMkLst>
      </pc:sldChg>
      <pc:sldChg chg="modAnim">
        <pc:chgData name="Hasan Jamal" userId="6724a5da2ffd1b8f" providerId="LiveId" clId="{D37C5E1E-F139-4332-ADB1-E8D22FE39AFF}" dt="2024-09-02T06:59:50.959" v="11"/>
        <pc:sldMkLst>
          <pc:docMk/>
          <pc:sldMk cId="4292783830" sldId="588"/>
        </pc:sldMkLst>
      </pc:sldChg>
      <pc:sldChg chg="modSp mod">
        <pc:chgData name="Hasan Jamal" userId="6724a5da2ffd1b8f" providerId="LiveId" clId="{D37C5E1E-F139-4332-ADB1-E8D22FE39AFF}" dt="2024-09-10T08:23:28.226" v="1011" actId="1076"/>
        <pc:sldMkLst>
          <pc:docMk/>
          <pc:sldMk cId="274183469" sldId="591"/>
        </pc:sldMkLst>
      </pc:sldChg>
      <pc:sldChg chg="del">
        <pc:chgData name="Hasan Jamal" userId="6724a5da2ffd1b8f" providerId="LiveId" clId="{D37C5E1E-F139-4332-ADB1-E8D22FE39AFF}" dt="2024-09-05T05:47:47.934" v="13" actId="2696"/>
        <pc:sldMkLst>
          <pc:docMk/>
          <pc:sldMk cId="1458936523" sldId="592"/>
        </pc:sldMkLst>
      </pc:sldChg>
      <pc:sldChg chg="del">
        <pc:chgData name="Hasan Jamal" userId="6724a5da2ffd1b8f" providerId="LiveId" clId="{D37C5E1E-F139-4332-ADB1-E8D22FE39AFF}" dt="2024-09-05T05:47:47.934" v="13" actId="2696"/>
        <pc:sldMkLst>
          <pc:docMk/>
          <pc:sldMk cId="3104079279" sldId="593"/>
        </pc:sldMkLst>
      </pc:sldChg>
      <pc:sldChg chg="del">
        <pc:chgData name="Hasan Jamal" userId="6724a5da2ffd1b8f" providerId="LiveId" clId="{D37C5E1E-F139-4332-ADB1-E8D22FE39AFF}" dt="2024-09-05T05:47:47.934" v="13" actId="2696"/>
        <pc:sldMkLst>
          <pc:docMk/>
          <pc:sldMk cId="1404803089" sldId="594"/>
        </pc:sldMkLst>
      </pc:sldChg>
      <pc:sldChg chg="del">
        <pc:chgData name="Hasan Jamal" userId="6724a5da2ffd1b8f" providerId="LiveId" clId="{D37C5E1E-F139-4332-ADB1-E8D22FE39AFF}" dt="2024-09-05T05:47:47.934" v="13" actId="2696"/>
        <pc:sldMkLst>
          <pc:docMk/>
          <pc:sldMk cId="2889225343" sldId="595"/>
        </pc:sldMkLst>
      </pc:sldChg>
      <pc:sldChg chg="del">
        <pc:chgData name="Hasan Jamal" userId="6724a5da2ffd1b8f" providerId="LiveId" clId="{D37C5E1E-F139-4332-ADB1-E8D22FE39AFF}" dt="2024-09-05T05:47:47.934" v="13" actId="2696"/>
        <pc:sldMkLst>
          <pc:docMk/>
          <pc:sldMk cId="2071882620" sldId="596"/>
        </pc:sldMkLst>
      </pc:sldChg>
      <pc:sldChg chg="addSp delSp modSp mod">
        <pc:chgData name="Hasan Jamal" userId="6724a5da2ffd1b8f" providerId="LiveId" clId="{D37C5E1E-F139-4332-ADB1-E8D22FE39AFF}" dt="2024-09-10T08:07:13.576" v="691" actId="20577"/>
        <pc:sldMkLst>
          <pc:docMk/>
          <pc:sldMk cId="1042455817" sldId="598"/>
        </pc:sldMkLst>
      </pc:sldChg>
      <pc:sldChg chg="modSp mod">
        <pc:chgData name="Hasan Jamal" userId="6724a5da2ffd1b8f" providerId="LiveId" clId="{D37C5E1E-F139-4332-ADB1-E8D22FE39AFF}" dt="2024-09-10T08:18:10.102" v="958" actId="1035"/>
        <pc:sldMkLst>
          <pc:docMk/>
          <pc:sldMk cId="2250875496" sldId="599"/>
        </pc:sldMkLst>
      </pc:sldChg>
      <pc:sldChg chg="del">
        <pc:chgData name="Hasan Jamal" userId="6724a5da2ffd1b8f" providerId="LiveId" clId="{D37C5E1E-F139-4332-ADB1-E8D22FE39AFF}" dt="2024-09-02T17:28:25.524" v="12" actId="2696"/>
        <pc:sldMkLst>
          <pc:docMk/>
          <pc:sldMk cId="2245585915" sldId="605"/>
        </pc:sldMkLst>
      </pc:sldChg>
      <pc:sldChg chg="del">
        <pc:chgData name="Hasan Jamal" userId="6724a5da2ffd1b8f" providerId="LiveId" clId="{D37C5E1E-F139-4332-ADB1-E8D22FE39AFF}" dt="2024-09-02T17:28:25.524" v="12" actId="2696"/>
        <pc:sldMkLst>
          <pc:docMk/>
          <pc:sldMk cId="2073823400" sldId="606"/>
        </pc:sldMkLst>
      </pc:sldChg>
      <pc:sldChg chg="del">
        <pc:chgData name="Hasan Jamal" userId="6724a5da2ffd1b8f" providerId="LiveId" clId="{D37C5E1E-F139-4332-ADB1-E8D22FE39AFF}" dt="2024-09-05T05:47:47.934" v="13" actId="2696"/>
        <pc:sldMkLst>
          <pc:docMk/>
          <pc:sldMk cId="2041488050" sldId="607"/>
        </pc:sldMkLst>
      </pc:sldChg>
      <pc:sldChg chg="addSp delSp modSp mod ord">
        <pc:chgData name="Hasan Jamal" userId="6724a5da2ffd1b8f" providerId="LiveId" clId="{D37C5E1E-F139-4332-ADB1-E8D22FE39AFF}" dt="2024-09-10T08:16:13.332" v="952" actId="20577"/>
        <pc:sldMkLst>
          <pc:docMk/>
          <pc:sldMk cId="3200845249" sldId="613"/>
        </pc:sldMkLst>
      </pc:sldChg>
      <pc:sldChg chg="del">
        <pc:chgData name="Hasan Jamal" userId="6724a5da2ffd1b8f" providerId="LiveId" clId="{D37C5E1E-F139-4332-ADB1-E8D22FE39AFF}" dt="2024-09-05T05:47:47.934" v="13" actId="2696"/>
        <pc:sldMkLst>
          <pc:docMk/>
          <pc:sldMk cId="973189905" sldId="614"/>
        </pc:sldMkLst>
      </pc:sldChg>
      <pc:sldChg chg="modSp add mod">
        <pc:chgData name="Hasan Jamal" userId="6724a5da2ffd1b8f" providerId="LiveId" clId="{D37C5E1E-F139-4332-ADB1-E8D22FE39AFF}" dt="2024-09-10T08:19:51.894" v="1008" actId="20577"/>
        <pc:sldMkLst>
          <pc:docMk/>
          <pc:sldMk cId="1490959042" sldId="614"/>
        </pc:sldMkLst>
      </pc:sldChg>
      <pc:sldChg chg="delSp modSp add mod ord">
        <pc:chgData name="Hasan Jamal" userId="6724a5da2ffd1b8f" providerId="LiveId" clId="{D37C5E1E-F139-4332-ADB1-E8D22FE39AFF}" dt="2024-09-10T08:25:26.896" v="1012" actId="20577"/>
        <pc:sldMkLst>
          <pc:docMk/>
          <pc:sldMk cId="1315282947" sldId="615"/>
        </pc:sldMkLst>
      </pc:sldChg>
      <pc:sldChg chg="del">
        <pc:chgData name="Hasan Jamal" userId="6724a5da2ffd1b8f" providerId="LiveId" clId="{D37C5E1E-F139-4332-ADB1-E8D22FE39AFF}" dt="2024-09-05T05:47:47.934" v="13" actId="2696"/>
        <pc:sldMkLst>
          <pc:docMk/>
          <pc:sldMk cId="3872714251" sldId="615"/>
        </pc:sldMkLst>
      </pc:sldChg>
    </pc:docChg>
  </pc:docChgLst>
  <pc:docChgLst>
    <pc:chgData name="Hasan Jamal" userId="6724a5da2ffd1b8f" providerId="LiveId" clId="{1D5B174E-FE09-433E-83D8-BE62C3D17F84}"/>
    <pc:docChg chg="addSld modSld">
      <pc:chgData name="Hasan Jamal" userId="6724a5da2ffd1b8f" providerId="LiveId" clId="{1D5B174E-FE09-433E-83D8-BE62C3D17F84}" dt="2025-02-19T05:28:59.084" v="1"/>
      <pc:docMkLst>
        <pc:docMk/>
      </pc:docMkLst>
      <pc:sldChg chg="add">
        <pc:chgData name="Hasan Jamal" userId="6724a5da2ffd1b8f" providerId="LiveId" clId="{1D5B174E-FE09-433E-83D8-BE62C3D17F84}" dt="2025-02-19T05:28:59.084" v="1"/>
        <pc:sldMkLst>
          <pc:docMk/>
          <pc:sldMk cId="1483077578" sldId="689"/>
        </pc:sldMkLst>
      </pc:sldChg>
      <pc:sldChg chg="add">
        <pc:chgData name="Hasan Jamal" userId="6724a5da2ffd1b8f" providerId="LiveId" clId="{1D5B174E-FE09-433E-83D8-BE62C3D17F84}" dt="2025-02-19T05:02:05.768" v="0"/>
        <pc:sldMkLst>
          <pc:docMk/>
          <pc:sldMk cId="4211869602" sldId="703"/>
        </pc:sldMkLst>
      </pc:sldChg>
      <pc:sldChg chg="add">
        <pc:chgData name="Hasan Jamal" userId="6724a5da2ffd1b8f" providerId="LiveId" clId="{1D5B174E-FE09-433E-83D8-BE62C3D17F84}" dt="2025-02-19T05:02:05.768" v="0"/>
        <pc:sldMkLst>
          <pc:docMk/>
          <pc:sldMk cId="1091887727" sldId="704"/>
        </pc:sldMkLst>
      </pc:sldChg>
      <pc:sldChg chg="add">
        <pc:chgData name="Hasan Jamal" userId="6724a5da2ffd1b8f" providerId="LiveId" clId="{1D5B174E-FE09-433E-83D8-BE62C3D17F84}" dt="2025-02-19T05:02:05.768" v="0"/>
        <pc:sldMkLst>
          <pc:docMk/>
          <pc:sldMk cId="3612541025" sldId="705"/>
        </pc:sldMkLst>
      </pc:sldChg>
      <pc:sldChg chg="add">
        <pc:chgData name="Hasan Jamal" userId="6724a5da2ffd1b8f" providerId="LiveId" clId="{1D5B174E-FE09-433E-83D8-BE62C3D17F84}" dt="2025-02-19T05:02:05.768" v="0"/>
        <pc:sldMkLst>
          <pc:docMk/>
          <pc:sldMk cId="276507698" sldId="706"/>
        </pc:sldMkLst>
      </pc:sldChg>
      <pc:sldChg chg="add">
        <pc:chgData name="Hasan Jamal" userId="6724a5da2ffd1b8f" providerId="LiveId" clId="{1D5B174E-FE09-433E-83D8-BE62C3D17F84}" dt="2025-02-19T05:02:05.768" v="0"/>
        <pc:sldMkLst>
          <pc:docMk/>
          <pc:sldMk cId="3374401365" sldId="707"/>
        </pc:sldMkLst>
      </pc:sldChg>
      <pc:sldChg chg="add">
        <pc:chgData name="Hasan Jamal" userId="6724a5da2ffd1b8f" providerId="LiveId" clId="{1D5B174E-FE09-433E-83D8-BE62C3D17F84}" dt="2025-02-19T05:02:05.768" v="0"/>
        <pc:sldMkLst>
          <pc:docMk/>
          <pc:sldMk cId="2693649825" sldId="708"/>
        </pc:sldMkLst>
      </pc:sldChg>
      <pc:sldChg chg="add">
        <pc:chgData name="Hasan Jamal" userId="6724a5da2ffd1b8f" providerId="LiveId" clId="{1D5B174E-FE09-433E-83D8-BE62C3D17F84}" dt="2025-02-19T05:02:05.768" v="0"/>
        <pc:sldMkLst>
          <pc:docMk/>
          <pc:sldMk cId="441988751" sldId="709"/>
        </pc:sldMkLst>
      </pc:sldChg>
      <pc:sldChg chg="add">
        <pc:chgData name="Hasan Jamal" userId="6724a5da2ffd1b8f" providerId="LiveId" clId="{1D5B174E-FE09-433E-83D8-BE62C3D17F84}" dt="2025-02-19T05:02:05.768" v="0"/>
        <pc:sldMkLst>
          <pc:docMk/>
          <pc:sldMk cId="1486501541" sldId="710"/>
        </pc:sldMkLst>
      </pc:sldChg>
      <pc:sldChg chg="add">
        <pc:chgData name="Hasan Jamal" userId="6724a5da2ffd1b8f" providerId="LiveId" clId="{1D5B174E-FE09-433E-83D8-BE62C3D17F84}" dt="2025-02-19T05:02:05.768" v="0"/>
        <pc:sldMkLst>
          <pc:docMk/>
          <pc:sldMk cId="42114473" sldId="711"/>
        </pc:sldMkLst>
      </pc:sldChg>
      <pc:sldChg chg="add">
        <pc:chgData name="Hasan Jamal" userId="6724a5da2ffd1b8f" providerId="LiveId" clId="{1D5B174E-FE09-433E-83D8-BE62C3D17F84}" dt="2025-02-19T05:02:05.768" v="0"/>
        <pc:sldMkLst>
          <pc:docMk/>
          <pc:sldMk cId="2295380915" sldId="712"/>
        </pc:sldMkLst>
      </pc:sldChg>
      <pc:sldChg chg="add">
        <pc:chgData name="Hasan Jamal" userId="6724a5da2ffd1b8f" providerId="LiveId" clId="{1D5B174E-FE09-433E-83D8-BE62C3D17F84}" dt="2025-02-19T05:02:05.768" v="0"/>
        <pc:sldMkLst>
          <pc:docMk/>
          <pc:sldMk cId="946817819" sldId="713"/>
        </pc:sldMkLst>
      </pc:sldChg>
      <pc:sldChg chg="add">
        <pc:chgData name="Hasan Jamal" userId="6724a5da2ffd1b8f" providerId="LiveId" clId="{1D5B174E-FE09-433E-83D8-BE62C3D17F84}" dt="2025-02-19T05:02:05.768" v="0"/>
        <pc:sldMkLst>
          <pc:docMk/>
          <pc:sldMk cId="3578793085" sldId="714"/>
        </pc:sldMkLst>
      </pc:sldChg>
      <pc:sldChg chg="add">
        <pc:chgData name="Hasan Jamal" userId="6724a5da2ffd1b8f" providerId="LiveId" clId="{1D5B174E-FE09-433E-83D8-BE62C3D17F84}" dt="2025-02-19T05:02:05.768" v="0"/>
        <pc:sldMkLst>
          <pc:docMk/>
          <pc:sldMk cId="1728647669" sldId="715"/>
        </pc:sldMkLst>
      </pc:sldChg>
      <pc:sldChg chg="add">
        <pc:chgData name="Hasan Jamal" userId="6724a5da2ffd1b8f" providerId="LiveId" clId="{1D5B174E-FE09-433E-83D8-BE62C3D17F84}" dt="2025-02-19T05:02:05.768" v="0"/>
        <pc:sldMkLst>
          <pc:docMk/>
          <pc:sldMk cId="3626956494" sldId="716"/>
        </pc:sldMkLst>
      </pc:sldChg>
    </pc:docChg>
  </pc:docChgLst>
  <pc:docChgLst>
    <pc:chgData name="Hasan Jamal" userId="6724a5da2ffd1b8f" providerId="LiveId" clId="{57CB2F9D-511D-47A3-97AB-7DD5A4D88522}"/>
    <pc:docChg chg="modSld">
      <pc:chgData name="Hasan Jamal" userId="6724a5da2ffd1b8f" providerId="LiveId" clId="{57CB2F9D-511D-47A3-97AB-7DD5A4D88522}" dt="2022-09-15T03:29:34.839" v="12" actId="20577"/>
      <pc:docMkLst>
        <pc:docMk/>
      </pc:docMkLst>
      <pc:sldChg chg="modSp mod">
        <pc:chgData name="Hasan Jamal" userId="6724a5da2ffd1b8f" providerId="LiveId" clId="{57CB2F9D-511D-47A3-97AB-7DD5A4D88522}" dt="2022-09-15T03:29:34.839" v="12" actId="20577"/>
        <pc:sldMkLst>
          <pc:docMk/>
          <pc:sldMk cId="4276505344" sldId="513"/>
        </pc:sldMkLst>
      </pc:sldChg>
      <pc:sldChg chg="modSp mod">
        <pc:chgData name="Hasan Jamal" userId="6724a5da2ffd1b8f" providerId="LiveId" clId="{57CB2F9D-511D-47A3-97AB-7DD5A4D88522}" dt="2022-02-25T04:18:49.826" v="6" actId="113"/>
        <pc:sldMkLst>
          <pc:docMk/>
          <pc:sldMk cId="4101798262" sldId="516"/>
        </pc:sldMkLst>
      </pc:sldChg>
      <pc:sldChg chg="modNotesTx">
        <pc:chgData name="Hasan Jamal" userId="6724a5da2ffd1b8f" providerId="LiveId" clId="{57CB2F9D-511D-47A3-97AB-7DD5A4D88522}" dt="2022-02-23T10:00:06.570" v="3" actId="20577"/>
        <pc:sldMkLst>
          <pc:docMk/>
          <pc:sldMk cId="1619668140" sldId="523"/>
        </pc:sldMkLst>
      </pc:sldChg>
    </pc:docChg>
  </pc:docChgLst>
  <pc:docChgLst>
    <pc:chgData name="Hasan Jamal" userId="6724a5da2ffd1b8f" providerId="LiveId" clId="{96E91301-8390-499D-83BE-49190A5B0140}"/>
    <pc:docChg chg="modSld">
      <pc:chgData name="Hasan Jamal" userId="6724a5da2ffd1b8f" providerId="LiveId" clId="{96E91301-8390-499D-83BE-49190A5B0140}" dt="2020-06-20T13:15:35.684" v="1"/>
      <pc:docMkLst>
        <pc:docMk/>
      </pc:docMkLst>
      <pc:sldChg chg="modTransition">
        <pc:chgData name="Hasan Jamal" userId="6724a5da2ffd1b8f" providerId="LiveId" clId="{96E91301-8390-499D-83BE-49190A5B0140}" dt="2020-06-20T13:15:35.684" v="1"/>
        <pc:sldMkLst>
          <pc:docMk/>
          <pc:sldMk cId="1423990881" sldId="267"/>
        </pc:sldMkLst>
      </pc:sldChg>
      <pc:sldChg chg="modTransition">
        <pc:chgData name="Hasan Jamal" userId="6724a5da2ffd1b8f" providerId="LiveId" clId="{96E91301-8390-499D-83BE-49190A5B0140}" dt="2020-06-20T13:15:35.684" v="1"/>
        <pc:sldMkLst>
          <pc:docMk/>
          <pc:sldMk cId="578419612" sldId="270"/>
        </pc:sldMkLst>
      </pc:sldChg>
      <pc:sldChg chg="modTransition">
        <pc:chgData name="Hasan Jamal" userId="6724a5da2ffd1b8f" providerId="LiveId" clId="{96E91301-8390-499D-83BE-49190A5B0140}" dt="2020-06-20T13:15:35.684" v="1"/>
        <pc:sldMkLst>
          <pc:docMk/>
          <pc:sldMk cId="1495268929" sldId="274"/>
        </pc:sldMkLst>
      </pc:sldChg>
      <pc:sldChg chg="modTransition">
        <pc:chgData name="Hasan Jamal" userId="6724a5da2ffd1b8f" providerId="LiveId" clId="{96E91301-8390-499D-83BE-49190A5B0140}" dt="2020-06-20T13:15:35.684" v="1"/>
        <pc:sldMkLst>
          <pc:docMk/>
          <pc:sldMk cId="2742951823" sldId="346"/>
        </pc:sldMkLst>
      </pc:sldChg>
      <pc:sldChg chg="modTransition">
        <pc:chgData name="Hasan Jamal" userId="6724a5da2ffd1b8f" providerId="LiveId" clId="{96E91301-8390-499D-83BE-49190A5B0140}" dt="2020-06-20T13:15:35.684" v="1"/>
        <pc:sldMkLst>
          <pc:docMk/>
          <pc:sldMk cId="3076239252" sldId="457"/>
        </pc:sldMkLst>
      </pc:sldChg>
      <pc:sldChg chg="modTransition">
        <pc:chgData name="Hasan Jamal" userId="6724a5da2ffd1b8f" providerId="LiveId" clId="{96E91301-8390-499D-83BE-49190A5B0140}" dt="2020-06-20T13:15:35.684" v="1"/>
        <pc:sldMkLst>
          <pc:docMk/>
          <pc:sldMk cId="3748594262" sldId="458"/>
        </pc:sldMkLst>
      </pc:sldChg>
      <pc:sldChg chg="modTransition">
        <pc:chgData name="Hasan Jamal" userId="6724a5da2ffd1b8f" providerId="LiveId" clId="{96E91301-8390-499D-83BE-49190A5B0140}" dt="2020-06-20T13:15:35.684" v="1"/>
        <pc:sldMkLst>
          <pc:docMk/>
          <pc:sldMk cId="616506392" sldId="459"/>
        </pc:sldMkLst>
      </pc:sldChg>
      <pc:sldChg chg="modTransition">
        <pc:chgData name="Hasan Jamal" userId="6724a5da2ffd1b8f" providerId="LiveId" clId="{96E91301-8390-499D-83BE-49190A5B0140}" dt="2020-06-20T13:15:35.684" v="1"/>
        <pc:sldMkLst>
          <pc:docMk/>
          <pc:sldMk cId="2854303941" sldId="461"/>
        </pc:sldMkLst>
      </pc:sldChg>
      <pc:sldChg chg="modTransition">
        <pc:chgData name="Hasan Jamal" userId="6724a5da2ffd1b8f" providerId="LiveId" clId="{96E91301-8390-499D-83BE-49190A5B0140}" dt="2020-06-20T13:15:35.684" v="1"/>
        <pc:sldMkLst>
          <pc:docMk/>
          <pc:sldMk cId="3095468980" sldId="466"/>
        </pc:sldMkLst>
      </pc:sldChg>
      <pc:sldChg chg="modTransition">
        <pc:chgData name="Hasan Jamal" userId="6724a5da2ffd1b8f" providerId="LiveId" clId="{96E91301-8390-499D-83BE-49190A5B0140}" dt="2020-06-20T13:15:35.684" v="1"/>
        <pc:sldMkLst>
          <pc:docMk/>
          <pc:sldMk cId="2501283379" sldId="467"/>
        </pc:sldMkLst>
      </pc:sldChg>
      <pc:sldChg chg="modTransition">
        <pc:chgData name="Hasan Jamal" userId="6724a5da2ffd1b8f" providerId="LiveId" clId="{96E91301-8390-499D-83BE-49190A5B0140}" dt="2020-06-20T13:15:35.684" v="1"/>
        <pc:sldMkLst>
          <pc:docMk/>
          <pc:sldMk cId="2088484385" sldId="468"/>
        </pc:sldMkLst>
      </pc:sldChg>
      <pc:sldChg chg="modTransition">
        <pc:chgData name="Hasan Jamal" userId="6724a5da2ffd1b8f" providerId="LiveId" clId="{96E91301-8390-499D-83BE-49190A5B0140}" dt="2020-06-20T13:15:35.684" v="1"/>
        <pc:sldMkLst>
          <pc:docMk/>
          <pc:sldMk cId="2487066325" sldId="469"/>
        </pc:sldMkLst>
      </pc:sldChg>
      <pc:sldChg chg="modTransition">
        <pc:chgData name="Hasan Jamal" userId="6724a5da2ffd1b8f" providerId="LiveId" clId="{96E91301-8390-499D-83BE-49190A5B0140}" dt="2020-06-20T13:15:35.684" v="1"/>
        <pc:sldMkLst>
          <pc:docMk/>
          <pc:sldMk cId="1595765672" sldId="470"/>
        </pc:sldMkLst>
      </pc:sldChg>
      <pc:sldChg chg="modTransition">
        <pc:chgData name="Hasan Jamal" userId="6724a5da2ffd1b8f" providerId="LiveId" clId="{96E91301-8390-499D-83BE-49190A5B0140}" dt="2020-06-20T13:15:35.684" v="1"/>
        <pc:sldMkLst>
          <pc:docMk/>
          <pc:sldMk cId="2723844874" sldId="471"/>
        </pc:sldMkLst>
      </pc:sldChg>
      <pc:sldChg chg="modTransition">
        <pc:chgData name="Hasan Jamal" userId="6724a5da2ffd1b8f" providerId="LiveId" clId="{96E91301-8390-499D-83BE-49190A5B0140}" dt="2020-06-20T13:15:35.684" v="1"/>
        <pc:sldMkLst>
          <pc:docMk/>
          <pc:sldMk cId="391945698" sldId="475"/>
        </pc:sldMkLst>
      </pc:sldChg>
      <pc:sldChg chg="modTransition">
        <pc:chgData name="Hasan Jamal" userId="6724a5da2ffd1b8f" providerId="LiveId" clId="{96E91301-8390-499D-83BE-49190A5B0140}" dt="2020-06-20T13:15:35.684" v="1"/>
        <pc:sldMkLst>
          <pc:docMk/>
          <pc:sldMk cId="481662566" sldId="476"/>
        </pc:sldMkLst>
      </pc:sldChg>
      <pc:sldChg chg="modTransition">
        <pc:chgData name="Hasan Jamal" userId="6724a5da2ffd1b8f" providerId="LiveId" clId="{96E91301-8390-499D-83BE-49190A5B0140}" dt="2020-06-20T13:15:35.684" v="1"/>
        <pc:sldMkLst>
          <pc:docMk/>
          <pc:sldMk cId="376348559" sldId="477"/>
        </pc:sldMkLst>
      </pc:sldChg>
    </pc:docChg>
  </pc:docChgLst>
  <pc:docChgLst>
    <pc:chgData name="Hasan Jamal" userId="6724a5da2ffd1b8f" providerId="LiveId" clId="{D3DEC24B-C86E-4F0B-9D46-220D3835FF64}"/>
    <pc:docChg chg="undo custSel addSld delSld modSld sldOrd">
      <pc:chgData name="Hasan Jamal" userId="6724a5da2ffd1b8f" providerId="LiveId" clId="{D3DEC24B-C86E-4F0B-9D46-220D3835FF64}" dt="2025-02-27T05:02:24.407" v="1149" actId="1076"/>
      <pc:docMkLst>
        <pc:docMk/>
      </pc:docMkLst>
      <pc:sldChg chg="modSp mod">
        <pc:chgData name="Hasan Jamal" userId="6724a5da2ffd1b8f" providerId="LiveId" clId="{D3DEC24B-C86E-4F0B-9D46-220D3835FF64}" dt="2025-02-26T03:24:25.468" v="2" actId="20577"/>
        <pc:sldMkLst>
          <pc:docMk/>
          <pc:sldMk cId="1692021193" sldId="717"/>
        </pc:sldMkLst>
        <pc:spChg chg="mod">
          <ac:chgData name="Hasan Jamal" userId="6724a5da2ffd1b8f" providerId="LiveId" clId="{D3DEC24B-C86E-4F0B-9D46-220D3835FF64}" dt="2025-02-26T03:24:25.468" v="2" actId="20577"/>
          <ac:spMkLst>
            <pc:docMk/>
            <pc:sldMk cId="1692021193" sldId="717"/>
            <ac:spMk id="12" creationId="{1A670165-076F-AC40-0759-6B7B70C28DD2}"/>
          </ac:spMkLst>
        </pc:spChg>
      </pc:sldChg>
      <pc:sldChg chg="modSp mod modAnim">
        <pc:chgData name="Hasan Jamal" userId="6724a5da2ffd1b8f" providerId="LiveId" clId="{D3DEC24B-C86E-4F0B-9D46-220D3835FF64}" dt="2025-02-26T03:47:04.980" v="336" actId="14100"/>
        <pc:sldMkLst>
          <pc:docMk/>
          <pc:sldMk cId="3168624891" sldId="730"/>
        </pc:sldMkLst>
        <pc:spChg chg="mod">
          <ac:chgData name="Hasan Jamal" userId="6724a5da2ffd1b8f" providerId="LiveId" clId="{D3DEC24B-C86E-4F0B-9D46-220D3835FF64}" dt="2025-02-26T03:47:04.980" v="336" actId="14100"/>
          <ac:spMkLst>
            <pc:docMk/>
            <pc:sldMk cId="3168624891" sldId="730"/>
            <ac:spMk id="12" creationId="{CE439FC5-BC18-42B2-F95B-BB04686D74E0}"/>
          </ac:spMkLst>
        </pc:spChg>
      </pc:sldChg>
      <pc:sldChg chg="ord">
        <pc:chgData name="Hasan Jamal" userId="6724a5da2ffd1b8f" providerId="LiveId" clId="{D3DEC24B-C86E-4F0B-9D46-220D3835FF64}" dt="2025-02-26T03:31:45.419" v="92"/>
        <pc:sldMkLst>
          <pc:docMk/>
          <pc:sldMk cId="3941837758" sldId="731"/>
        </pc:sldMkLst>
      </pc:sldChg>
      <pc:sldChg chg="addSp modSp mod">
        <pc:chgData name="Hasan Jamal" userId="6724a5da2ffd1b8f" providerId="LiveId" clId="{D3DEC24B-C86E-4F0B-9D46-220D3835FF64}" dt="2025-02-26T04:44:51.950" v="1039" actId="403"/>
        <pc:sldMkLst>
          <pc:docMk/>
          <pc:sldMk cId="1109810023" sldId="733"/>
        </pc:sldMkLst>
        <pc:spChg chg="add mod">
          <ac:chgData name="Hasan Jamal" userId="6724a5da2ffd1b8f" providerId="LiveId" clId="{D3DEC24B-C86E-4F0B-9D46-220D3835FF64}" dt="2025-02-26T04:42:39.603" v="952" actId="1035"/>
          <ac:spMkLst>
            <pc:docMk/>
            <pc:sldMk cId="1109810023" sldId="733"/>
            <ac:spMk id="2" creationId="{237AB8D0-9941-9574-C5CF-5825B49881C5}"/>
          </ac:spMkLst>
        </pc:spChg>
        <pc:spChg chg="mod">
          <ac:chgData name="Hasan Jamal" userId="6724a5da2ffd1b8f" providerId="LiveId" clId="{D3DEC24B-C86E-4F0B-9D46-220D3835FF64}" dt="2025-02-26T04:44:51.950" v="1039" actId="403"/>
          <ac:spMkLst>
            <pc:docMk/>
            <pc:sldMk cId="1109810023" sldId="733"/>
            <ac:spMk id="12" creationId="{D6846237-CAD0-702B-E4A0-802E84BC9DAB}"/>
          </ac:spMkLst>
        </pc:spChg>
      </pc:sldChg>
      <pc:sldChg chg="del">
        <pc:chgData name="Hasan Jamal" userId="6724a5da2ffd1b8f" providerId="LiveId" clId="{D3DEC24B-C86E-4F0B-9D46-220D3835FF64}" dt="2025-02-26T04:18:12.158" v="681" actId="47"/>
        <pc:sldMkLst>
          <pc:docMk/>
          <pc:sldMk cId="3350374730" sldId="734"/>
        </pc:sldMkLst>
      </pc:sldChg>
      <pc:sldChg chg="del">
        <pc:chgData name="Hasan Jamal" userId="6724a5da2ffd1b8f" providerId="LiveId" clId="{D3DEC24B-C86E-4F0B-9D46-220D3835FF64}" dt="2025-02-26T04:26:58.645" v="687" actId="2696"/>
        <pc:sldMkLst>
          <pc:docMk/>
          <pc:sldMk cId="108692981" sldId="735"/>
        </pc:sldMkLst>
      </pc:sldChg>
      <pc:sldChg chg="modSp add mod">
        <pc:chgData name="Hasan Jamal" userId="6724a5da2ffd1b8f" providerId="LiveId" clId="{D3DEC24B-C86E-4F0B-9D46-220D3835FF64}" dt="2025-02-26T04:32:10.246" v="758" actId="33524"/>
        <pc:sldMkLst>
          <pc:docMk/>
          <pc:sldMk cId="1893089021" sldId="735"/>
        </pc:sldMkLst>
        <pc:spChg chg="mod">
          <ac:chgData name="Hasan Jamal" userId="6724a5da2ffd1b8f" providerId="LiveId" clId="{D3DEC24B-C86E-4F0B-9D46-220D3835FF64}" dt="2025-02-26T04:32:10.246" v="758" actId="33524"/>
          <ac:spMkLst>
            <pc:docMk/>
            <pc:sldMk cId="1893089021" sldId="735"/>
            <ac:spMk id="12" creationId="{D13321AF-1566-A753-8027-EA4FF3B2D00A}"/>
          </ac:spMkLst>
        </pc:spChg>
      </pc:sldChg>
      <pc:sldChg chg="del">
        <pc:chgData name="Hasan Jamal" userId="6724a5da2ffd1b8f" providerId="LiveId" clId="{D3DEC24B-C86E-4F0B-9D46-220D3835FF64}" dt="2025-02-26T04:45:30.861" v="1040" actId="47"/>
        <pc:sldMkLst>
          <pc:docMk/>
          <pc:sldMk cId="4253118140" sldId="736"/>
        </pc:sldMkLst>
      </pc:sldChg>
      <pc:sldChg chg="del">
        <pc:chgData name="Hasan Jamal" userId="6724a5da2ffd1b8f" providerId="LiveId" clId="{D3DEC24B-C86E-4F0B-9D46-220D3835FF64}" dt="2025-02-26T04:26:58.645" v="687" actId="2696"/>
        <pc:sldMkLst>
          <pc:docMk/>
          <pc:sldMk cId="370931061" sldId="737"/>
        </pc:sldMkLst>
      </pc:sldChg>
      <pc:sldChg chg="modSp add mod">
        <pc:chgData name="Hasan Jamal" userId="6724a5da2ffd1b8f" providerId="LiveId" clId="{D3DEC24B-C86E-4F0B-9D46-220D3835FF64}" dt="2025-02-26T04:31:45.329" v="757" actId="20577"/>
        <pc:sldMkLst>
          <pc:docMk/>
          <pc:sldMk cId="2149928187" sldId="737"/>
        </pc:sldMkLst>
        <pc:spChg chg="mod">
          <ac:chgData name="Hasan Jamal" userId="6724a5da2ffd1b8f" providerId="LiveId" clId="{D3DEC24B-C86E-4F0B-9D46-220D3835FF64}" dt="2025-02-26T04:31:22.899" v="756" actId="1035"/>
          <ac:spMkLst>
            <pc:docMk/>
            <pc:sldMk cId="2149928187" sldId="737"/>
            <ac:spMk id="2" creationId="{A7018CE2-760A-7F87-502C-1A71E9CFD40C}"/>
          </ac:spMkLst>
        </pc:spChg>
        <pc:spChg chg="mod">
          <ac:chgData name="Hasan Jamal" userId="6724a5da2ffd1b8f" providerId="LiveId" clId="{D3DEC24B-C86E-4F0B-9D46-220D3835FF64}" dt="2025-02-26T04:31:45.329" v="757" actId="20577"/>
          <ac:spMkLst>
            <pc:docMk/>
            <pc:sldMk cId="2149928187" sldId="737"/>
            <ac:spMk id="12" creationId="{DA7734CA-7008-16E6-5ADA-AF5D74FC2961}"/>
          </ac:spMkLst>
        </pc:spChg>
        <pc:spChg chg="mod">
          <ac:chgData name="Hasan Jamal" userId="6724a5da2ffd1b8f" providerId="LiveId" clId="{D3DEC24B-C86E-4F0B-9D46-220D3835FF64}" dt="2025-02-26T04:29:31.203" v="743" actId="20577"/>
          <ac:spMkLst>
            <pc:docMk/>
            <pc:sldMk cId="2149928187" sldId="737"/>
            <ac:spMk id="3074" creationId="{47C85F42-E2AE-F77D-C8A6-E8A08887D741}"/>
          </ac:spMkLst>
        </pc:spChg>
      </pc:sldChg>
      <pc:sldChg chg="modSp add mod">
        <pc:chgData name="Hasan Jamal" userId="6724a5da2ffd1b8f" providerId="LiveId" clId="{D3DEC24B-C86E-4F0B-9D46-220D3835FF64}" dt="2025-02-26T03:44:34.629" v="306" actId="20577"/>
        <pc:sldMkLst>
          <pc:docMk/>
          <pc:sldMk cId="1149955590" sldId="738"/>
        </pc:sldMkLst>
        <pc:spChg chg="mod">
          <ac:chgData name="Hasan Jamal" userId="6724a5da2ffd1b8f" providerId="LiveId" clId="{D3DEC24B-C86E-4F0B-9D46-220D3835FF64}" dt="2025-02-26T03:44:34.629" v="306" actId="20577"/>
          <ac:spMkLst>
            <pc:docMk/>
            <pc:sldMk cId="1149955590" sldId="738"/>
            <ac:spMk id="12" creationId="{D92B56BF-0A91-159A-20A1-2FB16FE61C71}"/>
          </ac:spMkLst>
        </pc:spChg>
        <pc:spChg chg="mod">
          <ac:chgData name="Hasan Jamal" userId="6724a5da2ffd1b8f" providerId="LiveId" clId="{D3DEC24B-C86E-4F0B-9D46-220D3835FF64}" dt="2025-02-26T03:40:53.931" v="264" actId="20577"/>
          <ac:spMkLst>
            <pc:docMk/>
            <pc:sldMk cId="1149955590" sldId="738"/>
            <ac:spMk id="3074" creationId="{DFE0DF69-00DE-A3C6-1684-EEE3DBDD4B32}"/>
          </ac:spMkLst>
        </pc:spChg>
      </pc:sldChg>
      <pc:sldChg chg="del">
        <pc:chgData name="Hasan Jamal" userId="6724a5da2ffd1b8f" providerId="LiveId" clId="{D3DEC24B-C86E-4F0B-9D46-220D3835FF64}" dt="2025-02-26T03:40:36.725" v="258" actId="2696"/>
        <pc:sldMkLst>
          <pc:docMk/>
          <pc:sldMk cId="1903296533" sldId="738"/>
        </pc:sldMkLst>
      </pc:sldChg>
      <pc:sldChg chg="ord">
        <pc:chgData name="Hasan Jamal" userId="6724a5da2ffd1b8f" providerId="LiveId" clId="{D3DEC24B-C86E-4F0B-9D46-220D3835FF64}" dt="2025-02-26T04:45:46.706" v="1044"/>
        <pc:sldMkLst>
          <pc:docMk/>
          <pc:sldMk cId="146968777" sldId="739"/>
        </pc:sldMkLst>
      </pc:sldChg>
      <pc:sldChg chg="del">
        <pc:chgData name="Hasan Jamal" userId="6724a5da2ffd1b8f" providerId="LiveId" clId="{D3DEC24B-C86E-4F0B-9D46-220D3835FF64}" dt="2025-02-26T04:45:33.979" v="1041" actId="47"/>
        <pc:sldMkLst>
          <pc:docMk/>
          <pc:sldMk cId="797317301" sldId="740"/>
        </pc:sldMkLst>
      </pc:sldChg>
      <pc:sldChg chg="del">
        <pc:chgData name="Hasan Jamal" userId="6724a5da2ffd1b8f" providerId="LiveId" clId="{D3DEC24B-C86E-4F0B-9D46-220D3835FF64}" dt="2025-02-26T04:45:34.827" v="1042" actId="47"/>
        <pc:sldMkLst>
          <pc:docMk/>
          <pc:sldMk cId="3508092534" sldId="741"/>
        </pc:sldMkLst>
      </pc:sldChg>
      <pc:sldChg chg="modSp del mod">
        <pc:chgData name="Hasan Jamal" userId="6724a5da2ffd1b8f" providerId="LiveId" clId="{D3DEC24B-C86E-4F0B-9D46-220D3835FF64}" dt="2025-02-26T04:33:41.059" v="763" actId="47"/>
        <pc:sldMkLst>
          <pc:docMk/>
          <pc:sldMk cId="1730138828" sldId="742"/>
        </pc:sldMkLst>
        <pc:spChg chg="mod">
          <ac:chgData name="Hasan Jamal" userId="6724a5da2ffd1b8f" providerId="LiveId" clId="{D3DEC24B-C86E-4F0B-9D46-220D3835FF64}" dt="2025-02-26T04:33:35.599" v="762" actId="20577"/>
          <ac:spMkLst>
            <pc:docMk/>
            <pc:sldMk cId="1730138828" sldId="742"/>
            <ac:spMk id="12" creationId="{C78B9063-D721-2285-AA00-25326B406895}"/>
          </ac:spMkLst>
        </pc:spChg>
      </pc:sldChg>
      <pc:sldChg chg="modSp mod">
        <pc:chgData name="Hasan Jamal" userId="6724a5da2ffd1b8f" providerId="LiveId" clId="{D3DEC24B-C86E-4F0B-9D46-220D3835FF64}" dt="2025-02-26T04:53:18.419" v="1129" actId="14100"/>
        <pc:sldMkLst>
          <pc:docMk/>
          <pc:sldMk cId="4003377590" sldId="743"/>
        </pc:sldMkLst>
        <pc:spChg chg="mod">
          <ac:chgData name="Hasan Jamal" userId="6724a5da2ffd1b8f" providerId="LiveId" clId="{D3DEC24B-C86E-4F0B-9D46-220D3835FF64}" dt="2025-02-26T04:53:18.419" v="1129" actId="14100"/>
          <ac:spMkLst>
            <pc:docMk/>
            <pc:sldMk cId="4003377590" sldId="743"/>
            <ac:spMk id="12" creationId="{A2C0D2FA-C485-FCC8-4034-14CAFCB0F5ED}"/>
          </ac:spMkLst>
        </pc:spChg>
      </pc:sldChg>
      <pc:sldChg chg="modSp mod">
        <pc:chgData name="Hasan Jamal" userId="6724a5da2ffd1b8f" providerId="LiveId" clId="{D3DEC24B-C86E-4F0B-9D46-220D3835FF64}" dt="2025-02-26T05:17:57.244" v="1132" actId="20577"/>
        <pc:sldMkLst>
          <pc:docMk/>
          <pc:sldMk cId="879878642" sldId="745"/>
        </pc:sldMkLst>
        <pc:spChg chg="mod">
          <ac:chgData name="Hasan Jamal" userId="6724a5da2ffd1b8f" providerId="LiveId" clId="{D3DEC24B-C86E-4F0B-9D46-220D3835FF64}" dt="2025-02-26T05:17:57.244" v="1132" actId="20577"/>
          <ac:spMkLst>
            <pc:docMk/>
            <pc:sldMk cId="879878642" sldId="745"/>
            <ac:spMk id="12" creationId="{D8B652FE-F9E9-4A3C-69C6-F0FCDCF9DBE6}"/>
          </ac:spMkLst>
        </pc:spChg>
      </pc:sldChg>
      <pc:sldChg chg="modSp mod">
        <pc:chgData name="Hasan Jamal" userId="6724a5da2ffd1b8f" providerId="LiveId" clId="{D3DEC24B-C86E-4F0B-9D46-220D3835FF64}" dt="2025-02-26T05:50:15.321" v="1133" actId="20577"/>
        <pc:sldMkLst>
          <pc:docMk/>
          <pc:sldMk cId="2148597704" sldId="768"/>
        </pc:sldMkLst>
        <pc:spChg chg="mod">
          <ac:chgData name="Hasan Jamal" userId="6724a5da2ffd1b8f" providerId="LiveId" clId="{D3DEC24B-C86E-4F0B-9D46-220D3835FF64}" dt="2025-02-26T05:50:15.321" v="1133" actId="20577"/>
          <ac:spMkLst>
            <pc:docMk/>
            <pc:sldMk cId="2148597704" sldId="768"/>
            <ac:spMk id="12" creationId="{2BC89536-694E-35FC-C8E1-A929E9F9B324}"/>
          </ac:spMkLst>
        </pc:spChg>
      </pc:sldChg>
      <pc:sldChg chg="modSp mod modAnim">
        <pc:chgData name="Hasan Jamal" userId="6724a5da2ffd1b8f" providerId="LiveId" clId="{D3DEC24B-C86E-4F0B-9D46-220D3835FF64}" dt="2025-02-27T05:02:24.407" v="1149" actId="1076"/>
        <pc:sldMkLst>
          <pc:docMk/>
          <pc:sldMk cId="1605718459" sldId="771"/>
        </pc:sldMkLst>
        <pc:spChg chg="mod">
          <ac:chgData name="Hasan Jamal" userId="6724a5da2ffd1b8f" providerId="LiveId" clId="{D3DEC24B-C86E-4F0B-9D46-220D3835FF64}" dt="2025-02-26T08:21:59.703" v="1143" actId="20577"/>
          <ac:spMkLst>
            <pc:docMk/>
            <pc:sldMk cId="1605718459" sldId="771"/>
            <ac:spMk id="2" creationId="{942498DB-8FB0-55D1-D929-8F0D99EE7FF7}"/>
          </ac:spMkLst>
        </pc:spChg>
        <pc:picChg chg="mod modCrop">
          <ac:chgData name="Hasan Jamal" userId="6724a5da2ffd1b8f" providerId="LiveId" clId="{D3DEC24B-C86E-4F0B-9D46-220D3835FF64}" dt="2025-02-27T05:02:24.407" v="1149" actId="1076"/>
          <ac:picMkLst>
            <pc:docMk/>
            <pc:sldMk cId="1605718459" sldId="771"/>
            <ac:picMk id="7" creationId="{D9462C11-4697-BF28-23D2-EEA76A190E31}"/>
          </ac:picMkLst>
        </pc:picChg>
      </pc:sldChg>
      <pc:sldChg chg="modSp mod">
        <pc:chgData name="Hasan Jamal" userId="6724a5da2ffd1b8f" providerId="LiveId" clId="{D3DEC24B-C86E-4F0B-9D46-220D3835FF64}" dt="2025-02-26T04:46:50.798" v="1047" actId="20577"/>
        <pc:sldMkLst>
          <pc:docMk/>
          <pc:sldMk cId="4026323840" sldId="779"/>
        </pc:sldMkLst>
        <pc:spChg chg="mod">
          <ac:chgData name="Hasan Jamal" userId="6724a5da2ffd1b8f" providerId="LiveId" clId="{D3DEC24B-C86E-4F0B-9D46-220D3835FF64}" dt="2025-02-26T04:46:50.798" v="1047" actId="20577"/>
          <ac:spMkLst>
            <pc:docMk/>
            <pc:sldMk cId="4026323840" sldId="779"/>
            <ac:spMk id="12" creationId="{E1C2CFD4-5DD1-ABAA-820D-2EF0179AE4DD}"/>
          </ac:spMkLst>
        </pc:spChg>
      </pc:sldChg>
      <pc:sldChg chg="modSp add mod">
        <pc:chgData name="Hasan Jamal" userId="6724a5da2ffd1b8f" providerId="LiveId" clId="{D3DEC24B-C86E-4F0B-9D46-220D3835FF64}" dt="2025-02-26T04:50:32.804" v="1117" actId="20577"/>
        <pc:sldMkLst>
          <pc:docMk/>
          <pc:sldMk cId="2860472920" sldId="781"/>
        </pc:sldMkLst>
        <pc:spChg chg="mod">
          <ac:chgData name="Hasan Jamal" userId="6724a5da2ffd1b8f" providerId="LiveId" clId="{D3DEC24B-C86E-4F0B-9D46-220D3835FF64}" dt="2025-02-26T04:50:32.804" v="1117" actId="20577"/>
          <ac:spMkLst>
            <pc:docMk/>
            <pc:sldMk cId="2860472920" sldId="781"/>
            <ac:spMk id="12" creationId="{68FD650E-4035-9210-949B-95B7F33F3D10}"/>
          </ac:spMkLst>
        </pc:spChg>
        <pc:spChg chg="mod">
          <ac:chgData name="Hasan Jamal" userId="6724a5da2ffd1b8f" providerId="LiveId" clId="{D3DEC24B-C86E-4F0B-9D46-220D3835FF64}" dt="2025-02-26T04:47:07.865" v="1049" actId="20577"/>
          <ac:spMkLst>
            <pc:docMk/>
            <pc:sldMk cId="2860472920" sldId="781"/>
            <ac:spMk id="3074" creationId="{17591C18-27EB-629C-3A3D-1CD0EDE9BF55}"/>
          </ac:spMkLst>
        </pc:spChg>
      </pc:sldChg>
      <pc:sldChg chg="del">
        <pc:chgData name="Hasan Jamal" userId="6724a5da2ffd1b8f" providerId="LiveId" clId="{D3DEC24B-C86E-4F0B-9D46-220D3835FF64}" dt="2025-02-26T04:46:28.365" v="1045" actId="2696"/>
        <pc:sldMkLst>
          <pc:docMk/>
          <pc:sldMk cId="3598732388" sldId="781"/>
        </pc:sldMkLst>
      </pc:sldChg>
      <pc:sldChg chg="modSp add mod">
        <pc:chgData name="Hasan Jamal" userId="6724a5da2ffd1b8f" providerId="LiveId" clId="{D3DEC24B-C86E-4F0B-9D46-220D3835FF64}" dt="2025-02-26T04:50:44.799" v="1121" actId="20577"/>
        <pc:sldMkLst>
          <pc:docMk/>
          <pc:sldMk cId="1242508339" sldId="782"/>
        </pc:sldMkLst>
        <pc:spChg chg="mod">
          <ac:chgData name="Hasan Jamal" userId="6724a5da2ffd1b8f" providerId="LiveId" clId="{D3DEC24B-C86E-4F0B-9D46-220D3835FF64}" dt="2025-02-26T04:50:44.799" v="1121" actId="20577"/>
          <ac:spMkLst>
            <pc:docMk/>
            <pc:sldMk cId="1242508339" sldId="782"/>
            <ac:spMk id="3074" creationId="{4E2BF742-BFD6-0044-A99E-8D2AAEBB52F8}"/>
          </ac:spMkLst>
        </pc:spChg>
      </pc:sldChg>
      <pc:sldChg chg="del">
        <pc:chgData name="Hasan Jamal" userId="6724a5da2ffd1b8f" providerId="LiveId" clId="{D3DEC24B-C86E-4F0B-9D46-220D3835FF64}" dt="2025-02-26T04:46:28.365" v="1045" actId="2696"/>
        <pc:sldMkLst>
          <pc:docMk/>
          <pc:sldMk cId="3416147665" sldId="782"/>
        </pc:sldMkLst>
      </pc:sldChg>
      <pc:sldChg chg="addSp modSp add mod">
        <pc:chgData name="Hasan Jamal" userId="6724a5da2ffd1b8f" providerId="LiveId" clId="{D3DEC24B-C86E-4F0B-9D46-220D3835FF64}" dt="2025-02-26T04:29:21.946" v="739" actId="20577"/>
        <pc:sldMkLst>
          <pc:docMk/>
          <pc:sldMk cId="578995504" sldId="783"/>
        </pc:sldMkLst>
        <pc:spChg chg="add mod">
          <ac:chgData name="Hasan Jamal" userId="6724a5da2ffd1b8f" providerId="LiveId" clId="{D3DEC24B-C86E-4F0B-9D46-220D3835FF64}" dt="2025-02-26T03:39:12.088" v="253" actId="1036"/>
          <ac:spMkLst>
            <pc:docMk/>
            <pc:sldMk cId="578995504" sldId="783"/>
            <ac:spMk id="2" creationId="{F9C8C482-0657-CA76-E4E2-12A35A3B1AFC}"/>
          </ac:spMkLst>
        </pc:spChg>
        <pc:spChg chg="mod">
          <ac:chgData name="Hasan Jamal" userId="6724a5da2ffd1b8f" providerId="LiveId" clId="{D3DEC24B-C86E-4F0B-9D46-220D3835FF64}" dt="2025-02-26T03:34:56.414" v="132"/>
          <ac:spMkLst>
            <pc:docMk/>
            <pc:sldMk cId="578995504" sldId="783"/>
            <ac:spMk id="8" creationId="{6720C419-F9AB-0EF7-4480-767448507E04}"/>
          </ac:spMkLst>
        </pc:spChg>
        <pc:spChg chg="mod">
          <ac:chgData name="Hasan Jamal" userId="6724a5da2ffd1b8f" providerId="LiveId" clId="{D3DEC24B-C86E-4F0B-9D46-220D3835FF64}" dt="2025-02-26T03:34:56.414" v="132"/>
          <ac:spMkLst>
            <pc:docMk/>
            <pc:sldMk cId="578995504" sldId="783"/>
            <ac:spMk id="9" creationId="{B6E658AD-CD3A-647E-1745-20D9B57B864B}"/>
          </ac:spMkLst>
        </pc:spChg>
        <pc:spChg chg="mod">
          <ac:chgData name="Hasan Jamal" userId="6724a5da2ffd1b8f" providerId="LiveId" clId="{D3DEC24B-C86E-4F0B-9D46-220D3835FF64}" dt="2025-02-26T03:34:56.414" v="132"/>
          <ac:spMkLst>
            <pc:docMk/>
            <pc:sldMk cId="578995504" sldId="783"/>
            <ac:spMk id="10" creationId="{AFEE094C-E600-2F0F-7281-621613A0E0EC}"/>
          </ac:spMkLst>
        </pc:spChg>
        <pc:spChg chg="mod">
          <ac:chgData name="Hasan Jamal" userId="6724a5da2ffd1b8f" providerId="LiveId" clId="{D3DEC24B-C86E-4F0B-9D46-220D3835FF64}" dt="2025-02-26T03:34:56.414" v="132"/>
          <ac:spMkLst>
            <pc:docMk/>
            <pc:sldMk cId="578995504" sldId="783"/>
            <ac:spMk id="11" creationId="{93C49BA0-A148-8CB0-12A2-D6E8CF914020}"/>
          </ac:spMkLst>
        </pc:spChg>
        <pc:spChg chg="mod">
          <ac:chgData name="Hasan Jamal" userId="6724a5da2ffd1b8f" providerId="LiveId" clId="{D3DEC24B-C86E-4F0B-9D46-220D3835FF64}" dt="2025-02-26T04:29:21.946" v="739" actId="20577"/>
          <ac:spMkLst>
            <pc:docMk/>
            <pc:sldMk cId="578995504" sldId="783"/>
            <ac:spMk id="12" creationId="{1F109CC9-8903-DA13-8201-C871BD4E8FD8}"/>
          </ac:spMkLst>
        </pc:spChg>
        <pc:spChg chg="mod">
          <ac:chgData name="Hasan Jamal" userId="6724a5da2ffd1b8f" providerId="LiveId" clId="{D3DEC24B-C86E-4F0B-9D46-220D3835FF64}" dt="2025-02-26T03:33:37.431" v="124" actId="20577"/>
          <ac:spMkLst>
            <pc:docMk/>
            <pc:sldMk cId="578995504" sldId="783"/>
            <ac:spMk id="3074" creationId="{CBFC84BD-CA09-8582-3DCC-034B2733D111}"/>
          </ac:spMkLst>
        </pc:spChg>
        <pc:grpChg chg="add mod">
          <ac:chgData name="Hasan Jamal" userId="6724a5da2ffd1b8f" providerId="LiveId" clId="{D3DEC24B-C86E-4F0B-9D46-220D3835FF64}" dt="2025-02-26T03:39:12.088" v="253" actId="1036"/>
          <ac:grpSpMkLst>
            <pc:docMk/>
            <pc:sldMk cId="578995504" sldId="783"/>
            <ac:grpSpMk id="4" creationId="{A754559A-D3AC-C1C0-8F4F-51882522E224}"/>
          </ac:grpSpMkLst>
        </pc:grpChg>
        <pc:grpChg chg="mod">
          <ac:chgData name="Hasan Jamal" userId="6724a5da2ffd1b8f" providerId="LiveId" clId="{D3DEC24B-C86E-4F0B-9D46-220D3835FF64}" dt="2025-02-26T03:34:56.414" v="132"/>
          <ac:grpSpMkLst>
            <pc:docMk/>
            <pc:sldMk cId="578995504" sldId="783"/>
            <ac:grpSpMk id="5" creationId="{8834547B-F954-5848-A4E6-E654B6B3270B}"/>
          </ac:grpSpMkLst>
        </pc:grpChg>
        <pc:grpChg chg="mod">
          <ac:chgData name="Hasan Jamal" userId="6724a5da2ffd1b8f" providerId="LiveId" clId="{D3DEC24B-C86E-4F0B-9D46-220D3835FF64}" dt="2025-02-26T03:34:56.414" v="132"/>
          <ac:grpSpMkLst>
            <pc:docMk/>
            <pc:sldMk cId="578995504" sldId="783"/>
            <ac:grpSpMk id="6" creationId="{F67B36EC-8C7C-87DB-3822-09B775DE160E}"/>
          </ac:grpSpMkLst>
        </pc:grpChg>
        <pc:cxnChg chg="mod">
          <ac:chgData name="Hasan Jamal" userId="6724a5da2ffd1b8f" providerId="LiveId" clId="{D3DEC24B-C86E-4F0B-9D46-220D3835FF64}" dt="2025-02-26T03:37:32.371" v="227" actId="692"/>
          <ac:cxnSpMkLst>
            <pc:docMk/>
            <pc:sldMk cId="578995504" sldId="783"/>
            <ac:cxnSpMk id="7" creationId="{83414441-1938-0FDA-845E-47E768FD0F95}"/>
          </ac:cxnSpMkLst>
        </pc:cxnChg>
      </pc:sldChg>
      <pc:sldChg chg="addSp delSp modSp add mod modAnim">
        <pc:chgData name="Hasan Jamal" userId="6724a5da2ffd1b8f" providerId="LiveId" clId="{D3DEC24B-C86E-4F0B-9D46-220D3835FF64}" dt="2025-02-26T04:17:08.424" v="680"/>
        <pc:sldMkLst>
          <pc:docMk/>
          <pc:sldMk cId="2540986618" sldId="784"/>
        </pc:sldMkLst>
        <pc:spChg chg="del">
          <ac:chgData name="Hasan Jamal" userId="6724a5da2ffd1b8f" providerId="LiveId" clId="{D3DEC24B-C86E-4F0B-9D46-220D3835FF64}" dt="2025-02-26T03:57:17.502" v="511" actId="478"/>
          <ac:spMkLst>
            <pc:docMk/>
            <pc:sldMk cId="2540986618" sldId="784"/>
            <ac:spMk id="2" creationId="{8495FE27-E01E-9073-5D86-3AFDB9FD1F59}"/>
          </ac:spMkLst>
        </pc:spChg>
        <pc:spChg chg="mod">
          <ac:chgData name="Hasan Jamal" userId="6724a5da2ffd1b8f" providerId="LiveId" clId="{D3DEC24B-C86E-4F0B-9D46-220D3835FF64}" dt="2025-02-26T04:15:01.095" v="672" actId="404"/>
          <ac:spMkLst>
            <pc:docMk/>
            <pc:sldMk cId="2540986618" sldId="784"/>
            <ac:spMk id="12" creationId="{954DBDA7-E7A5-C634-6890-03D9B174D48F}"/>
          </ac:spMkLst>
        </pc:spChg>
        <pc:spChg chg="add mod">
          <ac:chgData name="Hasan Jamal" userId="6724a5da2ffd1b8f" providerId="LiveId" clId="{D3DEC24B-C86E-4F0B-9D46-220D3835FF64}" dt="2025-02-26T04:12:05.606" v="605" actId="1035"/>
          <ac:spMkLst>
            <pc:docMk/>
            <pc:sldMk cId="2540986618" sldId="784"/>
            <ac:spMk id="13" creationId="{C41BC054-4A05-8CB9-5181-0E03DD0CB221}"/>
          </ac:spMkLst>
        </pc:spChg>
        <pc:spChg chg="mod">
          <ac:chgData name="Hasan Jamal" userId="6724a5da2ffd1b8f" providerId="LiveId" clId="{D3DEC24B-C86E-4F0B-9D46-220D3835FF64}" dt="2025-02-26T03:57:49.912" v="512"/>
          <ac:spMkLst>
            <pc:docMk/>
            <pc:sldMk cId="2540986618" sldId="784"/>
            <ac:spMk id="20" creationId="{EA528032-5980-3B3C-E708-1F89E4E2F3D4}"/>
          </ac:spMkLst>
        </pc:spChg>
        <pc:spChg chg="mod">
          <ac:chgData name="Hasan Jamal" userId="6724a5da2ffd1b8f" providerId="LiveId" clId="{D3DEC24B-C86E-4F0B-9D46-220D3835FF64}" dt="2025-02-26T03:57:49.912" v="512"/>
          <ac:spMkLst>
            <pc:docMk/>
            <pc:sldMk cId="2540986618" sldId="784"/>
            <ac:spMk id="21" creationId="{66D7B62D-CE8F-D8A7-5CF6-8AC81DA5C0AF}"/>
          </ac:spMkLst>
        </pc:spChg>
        <pc:spChg chg="mod">
          <ac:chgData name="Hasan Jamal" userId="6724a5da2ffd1b8f" providerId="LiveId" clId="{D3DEC24B-C86E-4F0B-9D46-220D3835FF64}" dt="2025-02-26T03:57:49.912" v="512"/>
          <ac:spMkLst>
            <pc:docMk/>
            <pc:sldMk cId="2540986618" sldId="784"/>
            <ac:spMk id="22" creationId="{EB1D87C2-1EFF-6197-4A96-F1D71765841F}"/>
          </ac:spMkLst>
        </pc:spChg>
        <pc:spChg chg="mod">
          <ac:chgData name="Hasan Jamal" userId="6724a5da2ffd1b8f" providerId="LiveId" clId="{D3DEC24B-C86E-4F0B-9D46-220D3835FF64}" dt="2025-02-26T03:57:49.912" v="512"/>
          <ac:spMkLst>
            <pc:docMk/>
            <pc:sldMk cId="2540986618" sldId="784"/>
            <ac:spMk id="23" creationId="{1427E591-4FD8-661D-3545-348BF106A80C}"/>
          </ac:spMkLst>
        </pc:spChg>
        <pc:spChg chg="add mod">
          <ac:chgData name="Hasan Jamal" userId="6724a5da2ffd1b8f" providerId="LiveId" clId="{D3DEC24B-C86E-4F0B-9D46-220D3835FF64}" dt="2025-02-26T03:57:59.276" v="520"/>
          <ac:spMkLst>
            <pc:docMk/>
            <pc:sldMk cId="2540986618" sldId="784"/>
            <ac:spMk id="24" creationId="{A78FE26C-B323-9885-0145-353AB46CEA28}"/>
          </ac:spMkLst>
        </pc:spChg>
        <pc:spChg chg="mod">
          <ac:chgData name="Hasan Jamal" userId="6724a5da2ffd1b8f" providerId="LiveId" clId="{D3DEC24B-C86E-4F0B-9D46-220D3835FF64}" dt="2025-02-26T03:57:59.276" v="520"/>
          <ac:spMkLst>
            <pc:docMk/>
            <pc:sldMk cId="2540986618" sldId="784"/>
            <ac:spMk id="31" creationId="{97268B79-3A5D-CDA1-06B6-1399D5B4A20F}"/>
          </ac:spMkLst>
        </pc:spChg>
        <pc:spChg chg="mod">
          <ac:chgData name="Hasan Jamal" userId="6724a5da2ffd1b8f" providerId="LiveId" clId="{D3DEC24B-C86E-4F0B-9D46-220D3835FF64}" dt="2025-02-26T03:57:59.276" v="520"/>
          <ac:spMkLst>
            <pc:docMk/>
            <pc:sldMk cId="2540986618" sldId="784"/>
            <ac:spMk id="32" creationId="{740E47EB-32EB-0AA2-4376-600039A0AA6E}"/>
          </ac:spMkLst>
        </pc:spChg>
        <pc:spChg chg="mod">
          <ac:chgData name="Hasan Jamal" userId="6724a5da2ffd1b8f" providerId="LiveId" clId="{D3DEC24B-C86E-4F0B-9D46-220D3835FF64}" dt="2025-02-26T03:57:59.276" v="520"/>
          <ac:spMkLst>
            <pc:docMk/>
            <pc:sldMk cId="2540986618" sldId="784"/>
            <ac:spMk id="33" creationId="{5547E4CD-A196-EC9B-90B4-C2E400728EBE}"/>
          </ac:spMkLst>
        </pc:spChg>
        <pc:spChg chg="mod">
          <ac:chgData name="Hasan Jamal" userId="6724a5da2ffd1b8f" providerId="LiveId" clId="{D3DEC24B-C86E-4F0B-9D46-220D3835FF64}" dt="2025-02-26T03:57:59.276" v="520"/>
          <ac:spMkLst>
            <pc:docMk/>
            <pc:sldMk cId="2540986618" sldId="784"/>
            <ac:spMk id="34" creationId="{460F69A9-0303-C6C4-CDDE-999455A60492}"/>
          </ac:spMkLst>
        </pc:spChg>
        <pc:spChg chg="add mod">
          <ac:chgData name="Hasan Jamal" userId="6724a5da2ffd1b8f" providerId="LiveId" clId="{D3DEC24B-C86E-4F0B-9D46-220D3835FF64}" dt="2025-02-26T04:12:25.866" v="626" actId="1035"/>
          <ac:spMkLst>
            <pc:docMk/>
            <pc:sldMk cId="2540986618" sldId="784"/>
            <ac:spMk id="35" creationId="{53A78BC4-BBB4-7F70-DC1D-86D387CB75C4}"/>
          </ac:spMkLst>
        </pc:spChg>
        <pc:spChg chg="mod">
          <ac:chgData name="Hasan Jamal" userId="6724a5da2ffd1b8f" providerId="LiveId" clId="{D3DEC24B-C86E-4F0B-9D46-220D3835FF64}" dt="2025-02-26T04:09:57.556" v="574"/>
          <ac:spMkLst>
            <pc:docMk/>
            <pc:sldMk cId="2540986618" sldId="784"/>
            <ac:spMk id="38" creationId="{24CABB23-3EB8-37CD-3C6E-A5F365118C32}"/>
          </ac:spMkLst>
        </pc:spChg>
        <pc:spChg chg="mod">
          <ac:chgData name="Hasan Jamal" userId="6724a5da2ffd1b8f" providerId="LiveId" clId="{D3DEC24B-C86E-4F0B-9D46-220D3835FF64}" dt="2025-02-26T04:09:57.556" v="574"/>
          <ac:spMkLst>
            <pc:docMk/>
            <pc:sldMk cId="2540986618" sldId="784"/>
            <ac:spMk id="42" creationId="{86EBEB6C-C6B6-73CD-2AB0-2F20BF8FE622}"/>
          </ac:spMkLst>
        </pc:spChg>
        <pc:spChg chg="mod">
          <ac:chgData name="Hasan Jamal" userId="6724a5da2ffd1b8f" providerId="LiveId" clId="{D3DEC24B-C86E-4F0B-9D46-220D3835FF64}" dt="2025-02-26T04:09:57.556" v="574"/>
          <ac:spMkLst>
            <pc:docMk/>
            <pc:sldMk cId="2540986618" sldId="784"/>
            <ac:spMk id="43" creationId="{C3457306-C7EA-43DF-EAEF-7BD3882F73FC}"/>
          </ac:spMkLst>
        </pc:spChg>
        <pc:spChg chg="mod">
          <ac:chgData name="Hasan Jamal" userId="6724a5da2ffd1b8f" providerId="LiveId" clId="{D3DEC24B-C86E-4F0B-9D46-220D3835FF64}" dt="2025-02-26T04:09:57.556" v="574"/>
          <ac:spMkLst>
            <pc:docMk/>
            <pc:sldMk cId="2540986618" sldId="784"/>
            <ac:spMk id="44" creationId="{D22AC147-54C5-FA50-F6FB-795678E06E4D}"/>
          </ac:spMkLst>
        </pc:spChg>
        <pc:spChg chg="mod">
          <ac:chgData name="Hasan Jamal" userId="6724a5da2ffd1b8f" providerId="LiveId" clId="{D3DEC24B-C86E-4F0B-9D46-220D3835FF64}" dt="2025-02-26T04:09:57.556" v="574"/>
          <ac:spMkLst>
            <pc:docMk/>
            <pc:sldMk cId="2540986618" sldId="784"/>
            <ac:spMk id="45" creationId="{637E5007-B22F-AF20-406E-3AAE031E16D9}"/>
          </ac:spMkLst>
        </pc:spChg>
        <pc:spChg chg="mod">
          <ac:chgData name="Hasan Jamal" userId="6724a5da2ffd1b8f" providerId="LiveId" clId="{D3DEC24B-C86E-4F0B-9D46-220D3835FF64}" dt="2025-02-26T03:52:32.698" v="385" actId="20577"/>
          <ac:spMkLst>
            <pc:docMk/>
            <pc:sldMk cId="2540986618" sldId="784"/>
            <ac:spMk id="3074" creationId="{2507F15C-AA59-6B17-17EC-21F4D4222ABC}"/>
          </ac:spMkLst>
        </pc:spChg>
        <pc:grpChg chg="del">
          <ac:chgData name="Hasan Jamal" userId="6724a5da2ffd1b8f" providerId="LiveId" clId="{D3DEC24B-C86E-4F0B-9D46-220D3835FF64}" dt="2025-02-26T03:57:17.502" v="511" actId="478"/>
          <ac:grpSpMkLst>
            <pc:docMk/>
            <pc:sldMk cId="2540986618" sldId="784"/>
            <ac:grpSpMk id="4" creationId="{442BB03B-7872-56DA-9C22-26AE8EB5C794}"/>
          </ac:grpSpMkLst>
        </pc:grpChg>
        <pc:grpChg chg="add mod">
          <ac:chgData name="Hasan Jamal" userId="6724a5da2ffd1b8f" providerId="LiveId" clId="{D3DEC24B-C86E-4F0B-9D46-220D3835FF64}" dt="2025-02-26T04:12:05.606" v="605" actId="1035"/>
          <ac:grpSpMkLst>
            <pc:docMk/>
            <pc:sldMk cId="2540986618" sldId="784"/>
            <ac:grpSpMk id="14" creationId="{BAEDD205-6AF9-FCE1-83D6-DD77093DC2EB}"/>
          </ac:grpSpMkLst>
        </pc:grpChg>
        <pc:grpChg chg="mod">
          <ac:chgData name="Hasan Jamal" userId="6724a5da2ffd1b8f" providerId="LiveId" clId="{D3DEC24B-C86E-4F0B-9D46-220D3835FF64}" dt="2025-02-26T03:57:49.912" v="512"/>
          <ac:grpSpMkLst>
            <pc:docMk/>
            <pc:sldMk cId="2540986618" sldId="784"/>
            <ac:grpSpMk id="15" creationId="{D7ABB19C-FA4F-AE80-E72C-9278BB9585D5}"/>
          </ac:grpSpMkLst>
        </pc:grpChg>
        <pc:grpChg chg="mod">
          <ac:chgData name="Hasan Jamal" userId="6724a5da2ffd1b8f" providerId="LiveId" clId="{D3DEC24B-C86E-4F0B-9D46-220D3835FF64}" dt="2025-02-26T03:57:49.912" v="512"/>
          <ac:grpSpMkLst>
            <pc:docMk/>
            <pc:sldMk cId="2540986618" sldId="784"/>
            <ac:grpSpMk id="17" creationId="{ADE441A8-A7D5-8D54-1A84-BD51557FB291}"/>
          </ac:grpSpMkLst>
        </pc:grpChg>
        <pc:grpChg chg="mod">
          <ac:chgData name="Hasan Jamal" userId="6724a5da2ffd1b8f" providerId="LiveId" clId="{D3DEC24B-C86E-4F0B-9D46-220D3835FF64}" dt="2025-02-26T03:57:49.912" v="512"/>
          <ac:grpSpMkLst>
            <pc:docMk/>
            <pc:sldMk cId="2540986618" sldId="784"/>
            <ac:grpSpMk id="18" creationId="{F8B2A45D-458E-55C5-6043-983672F46849}"/>
          </ac:grpSpMkLst>
        </pc:grpChg>
        <pc:grpChg chg="add mod">
          <ac:chgData name="Hasan Jamal" userId="6724a5da2ffd1b8f" providerId="LiveId" clId="{D3DEC24B-C86E-4F0B-9D46-220D3835FF64}" dt="2025-02-26T03:57:59.276" v="520"/>
          <ac:grpSpMkLst>
            <pc:docMk/>
            <pc:sldMk cId="2540986618" sldId="784"/>
            <ac:grpSpMk id="25" creationId="{816AF681-E9CF-0A31-6AD6-CFA3CA3DAE8A}"/>
          </ac:grpSpMkLst>
        </pc:grpChg>
        <pc:grpChg chg="mod">
          <ac:chgData name="Hasan Jamal" userId="6724a5da2ffd1b8f" providerId="LiveId" clId="{D3DEC24B-C86E-4F0B-9D46-220D3835FF64}" dt="2025-02-26T03:57:59.276" v="520"/>
          <ac:grpSpMkLst>
            <pc:docMk/>
            <pc:sldMk cId="2540986618" sldId="784"/>
            <ac:grpSpMk id="26" creationId="{3FF9DC5D-AFE6-540A-6151-14CA5E551E56}"/>
          </ac:grpSpMkLst>
        </pc:grpChg>
        <pc:grpChg chg="mod">
          <ac:chgData name="Hasan Jamal" userId="6724a5da2ffd1b8f" providerId="LiveId" clId="{D3DEC24B-C86E-4F0B-9D46-220D3835FF64}" dt="2025-02-26T03:57:59.276" v="520"/>
          <ac:grpSpMkLst>
            <pc:docMk/>
            <pc:sldMk cId="2540986618" sldId="784"/>
            <ac:grpSpMk id="28" creationId="{377C1A14-95CB-FF81-1195-98FB64F8157B}"/>
          </ac:grpSpMkLst>
        </pc:grpChg>
        <pc:grpChg chg="mod">
          <ac:chgData name="Hasan Jamal" userId="6724a5da2ffd1b8f" providerId="LiveId" clId="{D3DEC24B-C86E-4F0B-9D46-220D3835FF64}" dt="2025-02-26T03:57:59.276" v="520"/>
          <ac:grpSpMkLst>
            <pc:docMk/>
            <pc:sldMk cId="2540986618" sldId="784"/>
            <ac:grpSpMk id="29" creationId="{79244645-F789-5A3A-F3AA-02EFFA9EB83C}"/>
          </ac:grpSpMkLst>
        </pc:grpChg>
        <pc:grpChg chg="add mod">
          <ac:chgData name="Hasan Jamal" userId="6724a5da2ffd1b8f" providerId="LiveId" clId="{D3DEC24B-C86E-4F0B-9D46-220D3835FF64}" dt="2025-02-26T04:12:25.866" v="626" actId="1035"/>
          <ac:grpSpMkLst>
            <pc:docMk/>
            <pc:sldMk cId="2540986618" sldId="784"/>
            <ac:grpSpMk id="36" creationId="{81AE9EE3-4228-7838-38D1-F95092F41978}"/>
          </ac:grpSpMkLst>
        </pc:grpChg>
        <pc:grpChg chg="mod">
          <ac:chgData name="Hasan Jamal" userId="6724a5da2ffd1b8f" providerId="LiveId" clId="{D3DEC24B-C86E-4F0B-9D46-220D3835FF64}" dt="2025-02-26T04:09:57.556" v="574"/>
          <ac:grpSpMkLst>
            <pc:docMk/>
            <pc:sldMk cId="2540986618" sldId="784"/>
            <ac:grpSpMk id="37" creationId="{3110773D-CBC6-AB6E-15A5-DA0A55AF06C7}"/>
          </ac:grpSpMkLst>
        </pc:grpChg>
        <pc:grpChg chg="mod">
          <ac:chgData name="Hasan Jamal" userId="6724a5da2ffd1b8f" providerId="LiveId" clId="{D3DEC24B-C86E-4F0B-9D46-220D3835FF64}" dt="2025-02-26T04:09:57.556" v="574"/>
          <ac:grpSpMkLst>
            <pc:docMk/>
            <pc:sldMk cId="2540986618" sldId="784"/>
            <ac:grpSpMk id="39" creationId="{9A2B0D13-36D7-3ED3-D5A4-EA7AF7247C7B}"/>
          </ac:grpSpMkLst>
        </pc:grpChg>
        <pc:grpChg chg="mod">
          <ac:chgData name="Hasan Jamal" userId="6724a5da2ffd1b8f" providerId="LiveId" clId="{D3DEC24B-C86E-4F0B-9D46-220D3835FF64}" dt="2025-02-26T04:09:57.556" v="574"/>
          <ac:grpSpMkLst>
            <pc:docMk/>
            <pc:sldMk cId="2540986618" sldId="784"/>
            <ac:grpSpMk id="40" creationId="{ABC60B99-FE1C-80E2-01D1-E46F7264318F}"/>
          </ac:grpSpMkLst>
        </pc:grpChg>
        <pc:cxnChg chg="mod">
          <ac:chgData name="Hasan Jamal" userId="6724a5da2ffd1b8f" providerId="LiveId" clId="{D3DEC24B-C86E-4F0B-9D46-220D3835FF64}" dt="2025-02-26T03:58:43.758" v="540" actId="1035"/>
          <ac:cxnSpMkLst>
            <pc:docMk/>
            <pc:sldMk cId="2540986618" sldId="784"/>
            <ac:cxnSpMk id="16" creationId="{B58A4C72-847B-FB6E-56FE-E46913A5C8BD}"/>
          </ac:cxnSpMkLst>
        </pc:cxnChg>
        <pc:cxnChg chg="mod">
          <ac:chgData name="Hasan Jamal" userId="6724a5da2ffd1b8f" providerId="LiveId" clId="{D3DEC24B-C86E-4F0B-9D46-220D3835FF64}" dt="2025-02-26T03:59:01.248" v="541" actId="692"/>
          <ac:cxnSpMkLst>
            <pc:docMk/>
            <pc:sldMk cId="2540986618" sldId="784"/>
            <ac:cxnSpMk id="19" creationId="{A9CD346D-0BEF-E945-503A-ACFDE6DB58DA}"/>
          </ac:cxnSpMkLst>
        </pc:cxnChg>
        <pc:cxnChg chg="mod">
          <ac:chgData name="Hasan Jamal" userId="6724a5da2ffd1b8f" providerId="LiveId" clId="{D3DEC24B-C86E-4F0B-9D46-220D3835FF64}" dt="2025-02-26T03:57:59.276" v="520"/>
          <ac:cxnSpMkLst>
            <pc:docMk/>
            <pc:sldMk cId="2540986618" sldId="784"/>
            <ac:cxnSpMk id="30" creationId="{0A61EFF5-158F-9D96-0C96-FF3A3FB6B8DF}"/>
          </ac:cxnSpMkLst>
        </pc:cxnChg>
        <pc:cxnChg chg="mod">
          <ac:chgData name="Hasan Jamal" userId="6724a5da2ffd1b8f" providerId="LiveId" clId="{D3DEC24B-C86E-4F0B-9D46-220D3835FF64}" dt="2025-02-26T04:10:54.268" v="592" actId="692"/>
          <ac:cxnSpMkLst>
            <pc:docMk/>
            <pc:sldMk cId="2540986618" sldId="784"/>
            <ac:cxnSpMk id="41" creationId="{B40DD223-FFA8-149D-C2E4-92915E39DC78}"/>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734546-FD7D-47BB-AA1E-00BBFD21EEC5}"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2D3D20-B80A-47F2-90D8-E85AAC9E3F34}" type="slidenum">
              <a:rPr lang="en-US" smtClean="0"/>
              <a:t>‹#›</a:t>
            </a:fld>
            <a:endParaRPr lang="en-US"/>
          </a:p>
        </p:txBody>
      </p:sp>
    </p:spTree>
    <p:extLst>
      <p:ext uri="{BB962C8B-B14F-4D97-AF65-F5344CB8AC3E}">
        <p14:creationId xmlns:p14="http://schemas.microsoft.com/office/powerpoint/2010/main" val="2438035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52D3D20-B80A-47F2-90D8-E85AAC9E3F34}" type="slidenum">
              <a:rPr lang="en-US" smtClean="0"/>
              <a:t>1</a:t>
            </a:fld>
            <a:endParaRPr lang="en-US"/>
          </a:p>
        </p:txBody>
      </p:sp>
    </p:spTree>
    <p:extLst>
      <p:ext uri="{BB962C8B-B14F-4D97-AF65-F5344CB8AC3E}">
        <p14:creationId xmlns:p14="http://schemas.microsoft.com/office/powerpoint/2010/main" val="929304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0CC6-EB59-4447-80BA-9D36C629BD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4DD14A-F511-49B0-A91B-978DAEFBB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9739A08-9A7A-49DA-A39B-B0EF1A4801F7}"/>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5" name="Footer Placeholder 4">
            <a:extLst>
              <a:ext uri="{FF2B5EF4-FFF2-40B4-BE49-F238E27FC236}">
                <a16:creationId xmlns:a16="http://schemas.microsoft.com/office/drawing/2014/main" id="{4BAD8D3A-B881-4BC9-A537-ECB468F7F0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F4CF0-1776-4F65-BCA7-0F303DF3D42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07157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7D555-ABD7-4161-B06F-FCD3143D9C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095C10-FF95-4025-B207-9881A16465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8C42DD-D420-4BAE-A427-F815A4F37271}"/>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5" name="Footer Placeholder 4">
            <a:extLst>
              <a:ext uri="{FF2B5EF4-FFF2-40B4-BE49-F238E27FC236}">
                <a16:creationId xmlns:a16="http://schemas.microsoft.com/office/drawing/2014/main" id="{F551F7B7-D2EB-4517-9D60-26A66FF0E9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D20148-FE35-475E-9068-7641710E2E47}"/>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808833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554761-8A33-482D-B4B2-18B2A8F89E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B816EB-AB8E-47C2-9A3E-33DE4D4F8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40179-C5D2-4148-BAA2-30F72348BCE2}"/>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5" name="Footer Placeholder 4">
            <a:extLst>
              <a:ext uri="{FF2B5EF4-FFF2-40B4-BE49-F238E27FC236}">
                <a16:creationId xmlns:a16="http://schemas.microsoft.com/office/drawing/2014/main" id="{31A0BD9F-3BB0-4D0E-9EBA-8CC5FDF82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969872-32D9-46E9-AB85-0ABCDEE88AE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836865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597883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5518225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948860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227969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Design and Anaysis of Algorihms, Spring 2008 </a:t>
            </a:r>
          </a:p>
        </p:txBody>
      </p:sp>
      <p:sp>
        <p:nvSpPr>
          <p:cNvPr id="8" name="Footer Placeholder 7"/>
          <p:cNvSpPr>
            <a:spLocks noGrp="1"/>
          </p:cNvSpPr>
          <p:nvPr>
            <p:ph type="ftr" sz="quarter" idx="11"/>
          </p:nvPr>
        </p:nvSpPr>
        <p:spPr/>
        <p:txBody>
          <a:bodyPr/>
          <a:lstStyle/>
          <a:p>
            <a:r>
              <a:rPr lang="en-US"/>
              <a:t>Design &amp; Analysis of Algorithms</a:t>
            </a:r>
          </a:p>
        </p:txBody>
      </p:sp>
      <p:sp>
        <p:nvSpPr>
          <p:cNvPr id="9" name="Slide Number Placeholder 8"/>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6771203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Design and Anaysis of Algorihms, Spring 2008 </a:t>
            </a:r>
          </a:p>
        </p:txBody>
      </p:sp>
      <p:sp>
        <p:nvSpPr>
          <p:cNvPr id="4" name="Footer Placeholder 3"/>
          <p:cNvSpPr>
            <a:spLocks noGrp="1"/>
          </p:cNvSpPr>
          <p:nvPr>
            <p:ph type="ftr" sz="quarter" idx="11"/>
          </p:nvPr>
        </p:nvSpPr>
        <p:spPr/>
        <p:txBody>
          <a:bodyPr/>
          <a:lstStyle/>
          <a:p>
            <a:r>
              <a:rPr lang="en-US"/>
              <a:t>Design &amp; Analysis of Algorithms</a:t>
            </a:r>
          </a:p>
        </p:txBody>
      </p:sp>
      <p:sp>
        <p:nvSpPr>
          <p:cNvPr id="5" name="Slide Number Placeholder 4"/>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8227330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Design and Anaysis of Algorihms, Spring 2008 </a:t>
            </a:r>
          </a:p>
        </p:txBody>
      </p:sp>
      <p:sp>
        <p:nvSpPr>
          <p:cNvPr id="3" name="Footer Placeholder 2"/>
          <p:cNvSpPr>
            <a:spLocks noGrp="1"/>
          </p:cNvSpPr>
          <p:nvPr>
            <p:ph type="ftr" sz="quarter" idx="11"/>
          </p:nvPr>
        </p:nvSpPr>
        <p:spPr/>
        <p:txBody>
          <a:bodyPr/>
          <a:lstStyle/>
          <a:p>
            <a:r>
              <a:rPr lang="en-US"/>
              <a:t>Design &amp; Analysis of Algorithms</a:t>
            </a:r>
          </a:p>
        </p:txBody>
      </p:sp>
      <p:sp>
        <p:nvSpPr>
          <p:cNvPr id="4" name="Slide Number Placeholder 3"/>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32956782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Design and Anaysis of Algorihms, Spring 2008 </a:t>
            </a:r>
          </a:p>
        </p:txBody>
      </p:sp>
      <p:sp>
        <p:nvSpPr>
          <p:cNvPr id="6" name="Footer Placeholder 5"/>
          <p:cNvSpPr>
            <a:spLocks noGrp="1"/>
          </p:cNvSpPr>
          <p:nvPr>
            <p:ph type="ftr" sz="quarter" idx="11"/>
          </p:nvPr>
        </p:nvSpPr>
        <p:spPr/>
        <p:txBody>
          <a:bodyPr/>
          <a:lstStyle/>
          <a:p>
            <a:r>
              <a:rPr lang="en-US"/>
              <a:t>Design &amp; Analysis of Algorithms</a:t>
            </a:r>
          </a:p>
        </p:txBody>
      </p:sp>
      <p:sp>
        <p:nvSpPr>
          <p:cNvPr id="7" name="Slide Number Placeholder 6"/>
          <p:cNvSpPr>
            <a:spLocks noGrp="1"/>
          </p:cNvSpPr>
          <p:nvPr>
            <p:ph type="sldNum" sz="quarter" idx="12"/>
          </p:nvPr>
        </p:nvSpPr>
        <p:spPr/>
        <p:txBody>
          <a:bodyPr/>
          <a:lstStyle/>
          <a:p>
            <a:fld id="{3485D9CA-6DAA-4C3C-A3E2-EDEA918D5F89}" type="slidenum">
              <a:rPr lang="en-US" smtClean="0"/>
              <a:pPr/>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544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B02DE-303C-4D87-8E77-879FBE119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6C54D-48BB-467E-8103-DFE5F6DCED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9DAA13-6920-4BB8-A1F1-3A13242790AB}"/>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5" name="Footer Placeholder 4">
            <a:extLst>
              <a:ext uri="{FF2B5EF4-FFF2-40B4-BE49-F238E27FC236}">
                <a16:creationId xmlns:a16="http://schemas.microsoft.com/office/drawing/2014/main" id="{2663360B-5BAB-41D8-A02D-7C1BAB8C6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2317C-2498-4AED-8B51-357F03DCA24C}"/>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40731349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r>
              <a:rPr lang="en-US"/>
              <a:t>Design and Anaysis of Algorihms, Spring 2008 </a:t>
            </a:r>
          </a:p>
        </p:txBody>
      </p:sp>
      <p:sp>
        <p:nvSpPr>
          <p:cNvPr id="9" name="Slide Number Placeholder 8"/>
          <p:cNvSpPr>
            <a:spLocks noGrp="1"/>
          </p:cNvSpPr>
          <p:nvPr>
            <p:ph type="sldNum" sz="quarter" idx="11"/>
          </p:nvPr>
        </p:nvSpPr>
        <p:spPr/>
        <p:txBody>
          <a:bodyPr/>
          <a:lstStyle/>
          <a:p>
            <a:fld id="{3485D9CA-6DAA-4C3C-A3E2-EDEA918D5F89}" type="slidenum">
              <a:rPr lang="en-US" smtClean="0"/>
              <a:pPr/>
              <a:t>‹#›</a:t>
            </a:fld>
            <a:endParaRPr lang="en-US"/>
          </a:p>
        </p:txBody>
      </p:sp>
      <p:sp>
        <p:nvSpPr>
          <p:cNvPr id="10" name="Footer Placeholder 9"/>
          <p:cNvSpPr>
            <a:spLocks noGrp="1"/>
          </p:cNvSpPr>
          <p:nvPr>
            <p:ph type="ftr" sz="quarter" idx="12"/>
          </p:nvPr>
        </p:nvSpPr>
        <p:spPr/>
        <p:txBody>
          <a:bodyPr/>
          <a:lstStyle/>
          <a:p>
            <a:r>
              <a:rPr lang="en-US"/>
              <a:t>Design &amp; Analysis of Algorithms</a:t>
            </a:r>
          </a:p>
        </p:txBody>
      </p:sp>
    </p:spTree>
    <p:extLst>
      <p:ext uri="{BB962C8B-B14F-4D97-AF65-F5344CB8AC3E}">
        <p14:creationId xmlns:p14="http://schemas.microsoft.com/office/powerpoint/2010/main" val="802086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26712371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Design and Anaysis of Algorihms, Spring 2008 </a:t>
            </a:r>
          </a:p>
        </p:txBody>
      </p:sp>
      <p:sp>
        <p:nvSpPr>
          <p:cNvPr id="5" name="Footer Placeholder 4"/>
          <p:cNvSpPr>
            <a:spLocks noGrp="1"/>
          </p:cNvSpPr>
          <p:nvPr>
            <p:ph type="ftr" sz="quarter" idx="11"/>
          </p:nvPr>
        </p:nvSpPr>
        <p:spPr/>
        <p:txBody>
          <a:bodyPr/>
          <a:lstStyle/>
          <a:p>
            <a:r>
              <a:rPr lang="en-US"/>
              <a:t>Design &amp; Analysis of Algorithms</a:t>
            </a:r>
          </a:p>
        </p:txBody>
      </p:sp>
      <p:sp>
        <p:nvSpPr>
          <p:cNvPr id="6" name="Slide Number Placeholder 5"/>
          <p:cNvSpPr>
            <a:spLocks noGrp="1"/>
          </p:cNvSpPr>
          <p:nvPr>
            <p:ph type="sldNum" sz="quarter" idx="12"/>
          </p:nvPr>
        </p:nvSpPr>
        <p:spPr/>
        <p:txBody>
          <a:bodyPr/>
          <a:lstStyle/>
          <a:p>
            <a:fld id="{3485D9CA-6DAA-4C3C-A3E2-EDEA918D5F89}" type="slidenum">
              <a:rPr lang="en-US" smtClean="0"/>
              <a:pPr/>
              <a:t>‹#›</a:t>
            </a:fld>
            <a:endParaRPr lang="en-US"/>
          </a:p>
        </p:txBody>
      </p:sp>
    </p:spTree>
    <p:extLst>
      <p:ext uri="{BB962C8B-B14F-4D97-AF65-F5344CB8AC3E}">
        <p14:creationId xmlns:p14="http://schemas.microsoft.com/office/powerpoint/2010/main" val="11555936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7"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8" name="Rectangle 6"/>
          <p:cNvSpPr>
            <a:spLocks noGrp="1" noChangeArrowheads="1"/>
          </p:cNvSpPr>
          <p:nvPr>
            <p:ph type="sldNum" sz="quarter" idx="12"/>
          </p:nvPr>
        </p:nvSpPr>
        <p:spPr>
          <a:ln/>
        </p:spPr>
        <p:txBody>
          <a:bodyPr/>
          <a:lstStyle>
            <a:lvl1pPr>
              <a:defRPr/>
            </a:lvl1pPr>
          </a:lstStyle>
          <a:p>
            <a:fld id="{1CAA143B-99B6-4B27-B043-E574855ABF90}" type="slidenum">
              <a:rPr lang="en-GB"/>
              <a:pPr/>
              <a:t>‹#›</a:t>
            </a:fld>
            <a:endParaRPr lang="en-GB"/>
          </a:p>
        </p:txBody>
      </p:sp>
    </p:spTree>
    <p:extLst>
      <p:ext uri="{BB962C8B-B14F-4D97-AF65-F5344CB8AC3E}">
        <p14:creationId xmlns:p14="http://schemas.microsoft.com/office/powerpoint/2010/main" val="25507592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6"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7" name="Rectangle 6"/>
          <p:cNvSpPr>
            <a:spLocks noGrp="1" noChangeArrowheads="1"/>
          </p:cNvSpPr>
          <p:nvPr>
            <p:ph type="sldNum" sz="quarter" idx="12"/>
          </p:nvPr>
        </p:nvSpPr>
        <p:spPr>
          <a:ln/>
        </p:spPr>
        <p:txBody>
          <a:bodyPr/>
          <a:lstStyle>
            <a:lvl1pPr>
              <a:defRPr/>
            </a:lvl1pPr>
          </a:lstStyle>
          <a:p>
            <a:fld id="{15718971-3FDC-4323-BE22-69C0E5D57951}" type="slidenum">
              <a:rPr lang="en-GB"/>
              <a:pPr/>
              <a:t>‹#›</a:t>
            </a:fld>
            <a:endParaRPr lang="en-GB"/>
          </a:p>
        </p:txBody>
      </p:sp>
    </p:spTree>
    <p:extLst>
      <p:ext uri="{BB962C8B-B14F-4D97-AF65-F5344CB8AC3E}">
        <p14:creationId xmlns:p14="http://schemas.microsoft.com/office/powerpoint/2010/main" val="27258714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274638"/>
            <a:ext cx="10972800" cy="1143000"/>
          </a:xfrm>
        </p:spPr>
        <p:txBody>
          <a:bodyPr/>
          <a:lstStyle/>
          <a:p>
            <a:r>
              <a:rPr lang="en-US"/>
              <a:t>Click to edit Master title style</a:t>
            </a:r>
          </a:p>
        </p:txBody>
      </p:sp>
      <p:sp>
        <p:nvSpPr>
          <p:cNvPr id="3" name="Content Placeholder 2"/>
          <p:cNvSpPr>
            <a:spLocks noGrp="1"/>
          </p:cNvSpPr>
          <p:nvPr>
            <p:ph sz="quarter" idx="1"/>
          </p:nvPr>
        </p:nvSpPr>
        <p:spPr>
          <a:xfrm>
            <a:off x="609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9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Design and Anaysis of Algorihms, Spring 2008 </a:t>
            </a:r>
            <a:endParaRPr lang="en-GB"/>
          </a:p>
        </p:txBody>
      </p:sp>
      <p:sp>
        <p:nvSpPr>
          <p:cNvPr id="8" name="Rectangle 5"/>
          <p:cNvSpPr>
            <a:spLocks noGrp="1" noChangeArrowheads="1"/>
          </p:cNvSpPr>
          <p:nvPr>
            <p:ph type="ftr" sz="quarter" idx="11"/>
          </p:nvPr>
        </p:nvSpPr>
        <p:spPr>
          <a:ln/>
        </p:spPr>
        <p:txBody>
          <a:bodyPr/>
          <a:lstStyle>
            <a:lvl1pPr>
              <a:defRPr/>
            </a:lvl1pPr>
          </a:lstStyle>
          <a:p>
            <a:pPr>
              <a:defRPr/>
            </a:pPr>
            <a:r>
              <a:rPr lang="en-GB"/>
              <a:t>Design &amp; Analysis of Algorithms</a:t>
            </a:r>
          </a:p>
        </p:txBody>
      </p:sp>
      <p:sp>
        <p:nvSpPr>
          <p:cNvPr id="9" name="Rectangle 6"/>
          <p:cNvSpPr>
            <a:spLocks noGrp="1" noChangeArrowheads="1"/>
          </p:cNvSpPr>
          <p:nvPr>
            <p:ph type="sldNum" sz="quarter" idx="12"/>
          </p:nvPr>
        </p:nvSpPr>
        <p:spPr>
          <a:ln/>
        </p:spPr>
        <p:txBody>
          <a:bodyPr/>
          <a:lstStyle>
            <a:lvl1pPr>
              <a:defRPr/>
            </a:lvl1pPr>
          </a:lstStyle>
          <a:p>
            <a:fld id="{51BCAC09-0EE0-4829-9090-1F0BC639B9B6}" type="slidenum">
              <a:rPr lang="en-GB"/>
              <a:pPr/>
              <a:t>‹#›</a:t>
            </a:fld>
            <a:endParaRPr lang="en-GB"/>
          </a:p>
        </p:txBody>
      </p:sp>
    </p:spTree>
    <p:extLst>
      <p:ext uri="{BB962C8B-B14F-4D97-AF65-F5344CB8AC3E}">
        <p14:creationId xmlns:p14="http://schemas.microsoft.com/office/powerpoint/2010/main" val="733955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33ADF-891D-4A12-83B5-454FF556A8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492D1F-5588-4349-97C5-EB30CD88E5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C24B3D-6B89-4416-A6EB-152D8D49D5E5}"/>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5" name="Footer Placeholder 4">
            <a:extLst>
              <a:ext uri="{FF2B5EF4-FFF2-40B4-BE49-F238E27FC236}">
                <a16:creationId xmlns:a16="http://schemas.microsoft.com/office/drawing/2014/main" id="{C11B9C78-BA9A-479E-A3FF-695287295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48EE37-7497-4B13-94F5-9E33310DD2CF}"/>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111059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8959-A7A6-4D39-AA8B-57C72F6B12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E0084-43D6-45E5-B2FB-83FB50E504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1317EC-AA9D-4624-8395-48D0AE97ED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28D681-CD5B-4D0F-A2B0-BF8B8AD77FA8}"/>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6" name="Footer Placeholder 5">
            <a:extLst>
              <a:ext uri="{FF2B5EF4-FFF2-40B4-BE49-F238E27FC236}">
                <a16:creationId xmlns:a16="http://schemas.microsoft.com/office/drawing/2014/main" id="{A8C1E102-0CFC-4C99-8794-DDB15502C4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0784B-2F5A-4BD4-9EBE-85512D8646BE}"/>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205031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A3181-2412-4949-91A3-23CBDDDBC9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7C8FC4-D6CA-4D00-B86A-7336B6E1CA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AD6D8B-7024-4E37-B53E-016331394C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A1DB30-80A3-4DC3-9806-9202A76140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997761-D7C3-42D3-803A-AAC22024F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D11AC6-D32A-4EAD-B726-5AE67DFFC05A}"/>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8" name="Footer Placeholder 7">
            <a:extLst>
              <a:ext uri="{FF2B5EF4-FFF2-40B4-BE49-F238E27FC236}">
                <a16:creationId xmlns:a16="http://schemas.microsoft.com/office/drawing/2014/main" id="{3E8607F5-A7FB-40DA-A637-507CECE2AC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28571F-5213-44AD-9B39-829F876219D9}"/>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58411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16889-5B79-497C-9736-E9B7A36D06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35B599-D225-4693-9E55-C140F796D09F}"/>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4" name="Footer Placeholder 3">
            <a:extLst>
              <a:ext uri="{FF2B5EF4-FFF2-40B4-BE49-F238E27FC236}">
                <a16:creationId xmlns:a16="http://schemas.microsoft.com/office/drawing/2014/main" id="{055B06CB-70EA-4710-B4B5-59BF2C6247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B1CA16-87D7-4A9A-93EE-A252B69E1A12}"/>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2948811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141D3-43C6-40C7-A4DB-9BFB3972D39D}"/>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3" name="Footer Placeholder 2">
            <a:extLst>
              <a:ext uri="{FF2B5EF4-FFF2-40B4-BE49-F238E27FC236}">
                <a16:creationId xmlns:a16="http://schemas.microsoft.com/office/drawing/2014/main" id="{20B73F51-C531-4416-9A10-50D5280BF5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B6032B0-273E-4169-9640-156E7D4EA445}"/>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66926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39EF-1141-43EF-9A25-60CEC3698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3BA0430-0CCC-4FD2-905C-27F04B934A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F68AE7-6F69-4589-A8AF-F2B8927E89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31577C-944C-412C-8F52-FFFC45A36846}"/>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6" name="Footer Placeholder 5">
            <a:extLst>
              <a:ext uri="{FF2B5EF4-FFF2-40B4-BE49-F238E27FC236}">
                <a16:creationId xmlns:a16="http://schemas.microsoft.com/office/drawing/2014/main" id="{B4F4FD3B-027E-4C74-964C-C3F64FBB46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DFEB46-4620-4847-8F68-DB3BB84CBCCA}"/>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3461275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9019B-EBB5-4FBC-99F6-CD60929B57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6A3050-1640-44D7-B8B2-7F5BC0F2C4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B7D1C82-DEC0-4624-8D52-79B7F25CF7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CA048C-F343-4D60-96F0-B2859B510C95}"/>
              </a:ext>
            </a:extLst>
          </p:cNvPr>
          <p:cNvSpPr>
            <a:spLocks noGrp="1"/>
          </p:cNvSpPr>
          <p:nvPr>
            <p:ph type="dt" sz="half" idx="10"/>
          </p:nvPr>
        </p:nvSpPr>
        <p:spPr/>
        <p:txBody>
          <a:bodyPr/>
          <a:lstStyle/>
          <a:p>
            <a:fld id="{D2DF8B72-9C19-4DBD-8F3B-D049130D4969}" type="datetimeFigureOut">
              <a:rPr lang="en-US" smtClean="0"/>
              <a:t>2/27/2025</a:t>
            </a:fld>
            <a:endParaRPr lang="en-US"/>
          </a:p>
        </p:txBody>
      </p:sp>
      <p:sp>
        <p:nvSpPr>
          <p:cNvPr id="6" name="Footer Placeholder 5">
            <a:extLst>
              <a:ext uri="{FF2B5EF4-FFF2-40B4-BE49-F238E27FC236}">
                <a16:creationId xmlns:a16="http://schemas.microsoft.com/office/drawing/2014/main" id="{22788895-9B51-4541-AAB2-BF16ED7D0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53C80-6CDB-486A-B8CF-AAD127321023}"/>
              </a:ext>
            </a:extLst>
          </p:cNvPr>
          <p:cNvSpPr>
            <a:spLocks noGrp="1"/>
          </p:cNvSpPr>
          <p:nvPr>
            <p:ph type="sldNum" sz="quarter" idx="12"/>
          </p:nvPr>
        </p:nvSpPr>
        <p:spPr/>
        <p:txBody>
          <a:bodyPr/>
          <a:lstStyle/>
          <a:p>
            <a:fld id="{1B9366AE-5A89-45B7-9EA8-7C0EFF44206E}" type="slidenum">
              <a:rPr lang="en-US" smtClean="0"/>
              <a:t>‹#›</a:t>
            </a:fld>
            <a:endParaRPr lang="en-US"/>
          </a:p>
        </p:txBody>
      </p:sp>
    </p:spTree>
    <p:extLst>
      <p:ext uri="{BB962C8B-B14F-4D97-AF65-F5344CB8AC3E}">
        <p14:creationId xmlns:p14="http://schemas.microsoft.com/office/powerpoint/2010/main" val="1632752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EB5029-5875-48B9-9C22-38D785FCE9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A0B3BA-C511-4FC7-AA99-072F757CF5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700382-92E4-4D10-875A-89C34EF30D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DF8B72-9C19-4DBD-8F3B-D049130D4969}" type="datetimeFigureOut">
              <a:rPr lang="en-US" smtClean="0"/>
              <a:t>2/27/2025</a:t>
            </a:fld>
            <a:endParaRPr lang="en-US"/>
          </a:p>
        </p:txBody>
      </p:sp>
      <p:sp>
        <p:nvSpPr>
          <p:cNvPr id="5" name="Footer Placeholder 4">
            <a:extLst>
              <a:ext uri="{FF2B5EF4-FFF2-40B4-BE49-F238E27FC236}">
                <a16:creationId xmlns:a16="http://schemas.microsoft.com/office/drawing/2014/main" id="{29CD864E-90F0-4014-8C2D-CE853EFCBA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062C12-0EAF-4F9E-BB1B-EED572C618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9366AE-5A89-45B7-9EA8-7C0EFF44206E}" type="slidenum">
              <a:rPr lang="en-US" smtClean="0"/>
              <a:t>‹#›</a:t>
            </a:fld>
            <a:endParaRPr lang="en-US"/>
          </a:p>
        </p:txBody>
      </p:sp>
    </p:spTree>
    <p:extLst>
      <p:ext uri="{BB962C8B-B14F-4D97-AF65-F5344CB8AC3E}">
        <p14:creationId xmlns:p14="http://schemas.microsoft.com/office/powerpoint/2010/main" val="97524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3485D9CA-6DAA-4C3C-A3E2-EDEA918D5F89}" type="slidenum">
              <a:rPr lang="en-US" smtClean="0"/>
              <a:pPr/>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r>
              <a:rPr lang="en-US"/>
              <a:t>Design &amp; Analysis of Algorithms</a:t>
            </a:r>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r>
              <a:rPr lang="en-US"/>
              <a:t>Design and Anaysis of Algorihms, Spring 2008 </a:t>
            </a:r>
          </a:p>
        </p:txBody>
      </p:sp>
    </p:spTree>
    <p:extLst>
      <p:ext uri="{BB962C8B-B14F-4D97-AF65-F5344CB8AC3E}">
        <p14:creationId xmlns:p14="http://schemas.microsoft.com/office/powerpoint/2010/main" val="23899172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tags" Target="../tags/tag1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3.xml"/><Relationship Id="rId1" Type="http://schemas.openxmlformats.org/officeDocument/2006/relationships/tags" Target="../tags/tag13.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10.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8.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9.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0.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1.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5.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6.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7.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39.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5.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3.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4.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5.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tags" Target="../tags/tag56.xml"/><Relationship Id="rId4" Type="http://schemas.openxmlformats.org/officeDocument/2006/relationships/image" Target="../media/image1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7.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8.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9.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3485D9CA-6DAA-4C3C-A3E2-EDEA918D5F89}" type="slidenum">
              <a:rPr lang="en-US">
                <a:latin typeface="Calibri"/>
              </a:rPr>
              <a:pPr/>
              <a:t>1</a:t>
            </a:fld>
            <a:endParaRPr lang="en-US">
              <a:latin typeface="Calibri"/>
            </a:endParaRPr>
          </a:p>
        </p:txBody>
      </p:sp>
      <p:sp>
        <p:nvSpPr>
          <p:cNvPr id="7" name="Title 1"/>
          <p:cNvSpPr>
            <a:spLocks noGrp="1"/>
          </p:cNvSpPr>
          <p:nvPr>
            <p:ph type="ctrTitle"/>
          </p:nvPr>
        </p:nvSpPr>
        <p:spPr>
          <a:xfrm>
            <a:off x="1524000" y="1654176"/>
            <a:ext cx="8458200" cy="1470025"/>
          </a:xfrm>
        </p:spPr>
        <p:txBody>
          <a:bodyPr/>
          <a:lstStyle/>
          <a:p>
            <a:pPr algn="ctr"/>
            <a:r>
              <a:rPr lang="en-US" sz="3200" b="1" dirty="0"/>
              <a:t>CSC 334 – Parallel and Distributed Computing</a:t>
            </a:r>
          </a:p>
        </p:txBody>
      </p:sp>
      <p:sp>
        <p:nvSpPr>
          <p:cNvPr id="8" name="Subtitle 2"/>
          <p:cNvSpPr txBox="1">
            <a:spLocks/>
          </p:cNvSpPr>
          <p:nvPr/>
        </p:nvSpPr>
        <p:spPr>
          <a:xfrm>
            <a:off x="1524000" y="3505200"/>
            <a:ext cx="8458200" cy="1752600"/>
          </a:xfrm>
          <a:prstGeom prst="rect">
            <a:avLst/>
          </a:prstGeom>
        </p:spPr>
        <p:txBody>
          <a:bodyPr vert="horz" lIns="91440" tIns="45720" rIns="91440" bIns="45720" rtlCol="0" anchor="t">
            <a:normAutofit/>
          </a:bodyPr>
          <a:lstStyle>
            <a:lvl1pPr marL="0" indent="0" algn="l" defTabSz="914400" rtl="0" eaLnBrk="1" latinLnBrk="0" hangingPunct="1">
              <a:spcBef>
                <a:spcPct val="20000"/>
              </a:spcBef>
              <a:buClr>
                <a:schemeClr val="accent1"/>
              </a:buClr>
              <a:buFont typeface="Arial" pitchFamily="34" charset="0"/>
              <a:buNone/>
              <a:defRPr sz="2000" kern="1200">
                <a:solidFill>
                  <a:schemeClr val="tx1">
                    <a:tint val="75000"/>
                  </a:schemeClr>
                </a:solidFill>
                <a:latin typeface="+mn-lt"/>
                <a:ea typeface="+mn-ea"/>
                <a:cs typeface="+mn-cs"/>
              </a:defRPr>
            </a:lvl1pPr>
            <a:lvl2pPr marL="457200" indent="0" algn="ctr" defTabSz="914400" rtl="0" eaLnBrk="1" latinLnBrk="0" hangingPunct="1">
              <a:spcBef>
                <a:spcPct val="20000"/>
              </a:spcBef>
              <a:buClr>
                <a:schemeClr val="accent2"/>
              </a:buClr>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
                <a:schemeClr val="accent3"/>
              </a:buClr>
              <a:buFont typeface="Arial" pitchFamily="34" charset="0"/>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
                <a:schemeClr val="accent4"/>
              </a:buClr>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
                <a:schemeClr val="accent5"/>
              </a:buClr>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400" kern="1200" baseline="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2"/>
              </a:buClr>
              <a:buFont typeface="Arial" pitchFamily="34" charset="0"/>
              <a:buNone/>
              <a:defRPr sz="14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3"/>
              </a:buClr>
              <a:buFont typeface="Arial" pitchFamily="34" charset="0"/>
              <a:buNone/>
              <a:defRPr sz="14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4"/>
              </a:buClr>
              <a:buFont typeface="Arial" pitchFamily="34" charset="0"/>
              <a:buNone/>
              <a:defRPr sz="1400" kern="1200">
                <a:solidFill>
                  <a:schemeClr val="tx1">
                    <a:tint val="75000"/>
                  </a:schemeClr>
                </a:solidFill>
                <a:latin typeface="+mn-lt"/>
                <a:ea typeface="+mn-ea"/>
                <a:cs typeface="+mn-cs"/>
              </a:defRPr>
            </a:lvl9pPr>
          </a:lstStyle>
          <a:p>
            <a:pPr algn="ctr">
              <a:buClr>
                <a:srgbClr val="A9A57C"/>
              </a:buClr>
            </a:pPr>
            <a:r>
              <a:rPr lang="en-US" sz="2800" b="1" spc="-100" dirty="0">
                <a:solidFill>
                  <a:srgbClr val="675E47"/>
                </a:solidFill>
                <a:latin typeface="Cambria"/>
              </a:rPr>
              <a:t>Instructor: Dr. M. Hasan Jamal</a:t>
            </a:r>
          </a:p>
          <a:p>
            <a:pPr algn="ctr">
              <a:buClr>
                <a:srgbClr val="A9A57C"/>
              </a:buClr>
            </a:pPr>
            <a:r>
              <a:rPr lang="en-US" sz="2800" b="1" spc="-100" dirty="0">
                <a:solidFill>
                  <a:srgbClr val="675E47"/>
                </a:solidFill>
                <a:latin typeface="Cambria"/>
              </a:rPr>
              <a:t>Lecture# 02: Types of Parallelism</a:t>
            </a:r>
          </a:p>
        </p:txBody>
      </p:sp>
    </p:spTree>
    <p:extLst>
      <p:ext uri="{BB962C8B-B14F-4D97-AF65-F5344CB8AC3E}">
        <p14:creationId xmlns:p14="http://schemas.microsoft.com/office/powerpoint/2010/main" val="1423990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D4654-466C-860B-A567-98BD882102C4}"/>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32D267C4-C361-E2BF-B352-85BBA655B0F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Examples of Instruction Level Parallelism</a:t>
            </a:r>
          </a:p>
        </p:txBody>
      </p:sp>
      <p:sp>
        <p:nvSpPr>
          <p:cNvPr id="3" name="Slide Number Placeholder 2">
            <a:extLst>
              <a:ext uri="{FF2B5EF4-FFF2-40B4-BE49-F238E27FC236}">
                <a16:creationId xmlns:a16="http://schemas.microsoft.com/office/drawing/2014/main" id="{365EDA8F-ED6A-7210-34D2-482A5C44E012}"/>
              </a:ext>
            </a:extLst>
          </p:cNvPr>
          <p:cNvSpPr>
            <a:spLocks noGrp="1"/>
          </p:cNvSpPr>
          <p:nvPr>
            <p:ph type="sldNum" sz="quarter" idx="12"/>
          </p:nvPr>
        </p:nvSpPr>
        <p:spPr/>
        <p:txBody>
          <a:bodyPr/>
          <a:lstStyle/>
          <a:p>
            <a:fld id="{3485D9CA-6DAA-4C3C-A3E2-EDEA918D5F89}" type="slidenum">
              <a:rPr lang="en-US">
                <a:latin typeface="Calibri"/>
              </a:rPr>
              <a:pPr/>
              <a:t>10</a:t>
            </a:fld>
            <a:endParaRPr lang="en-US">
              <a:latin typeface="Calibri"/>
            </a:endParaRPr>
          </a:p>
        </p:txBody>
      </p:sp>
      <p:sp>
        <p:nvSpPr>
          <p:cNvPr id="12" name="Rectangle 3">
            <a:extLst>
              <a:ext uri="{FF2B5EF4-FFF2-40B4-BE49-F238E27FC236}">
                <a16:creationId xmlns:a16="http://schemas.microsoft.com/office/drawing/2014/main" id="{42A9296F-DDC1-745F-0CD3-55BE6268A740}"/>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00B050"/>
                </a:solidFill>
                <a:latin typeface="Arial" panose="020B0604020202020204" pitchFamily="34" charset="0"/>
                <a:cs typeface="Arial" panose="020B0604020202020204" pitchFamily="34" charset="0"/>
              </a:rPr>
              <a:t>Pipelining</a:t>
            </a:r>
            <a:r>
              <a:rPr lang="en-US" dirty="0">
                <a:latin typeface="Arial" panose="020B0604020202020204" pitchFamily="34" charset="0"/>
                <a:cs typeface="Arial" panose="020B0604020202020204" pitchFamily="34" charset="0"/>
              </a:rPr>
              <a:t>: Start performing </a:t>
            </a:r>
            <a:r>
              <a:rPr lang="en-US" b="1" dirty="0">
                <a:solidFill>
                  <a:srgbClr val="FF0000"/>
                </a:solidFill>
                <a:latin typeface="Arial" panose="020B0604020202020204" pitchFamily="34" charset="0"/>
                <a:cs typeface="Arial" panose="020B0604020202020204" pitchFamily="34" charset="0"/>
              </a:rPr>
              <a:t>an operation</a:t>
            </a:r>
            <a:r>
              <a:rPr lang="en-US" dirty="0">
                <a:latin typeface="Arial" panose="020B0604020202020204" pitchFamily="34" charset="0"/>
                <a:cs typeface="Arial" panose="020B0604020202020204" pitchFamily="34" charset="0"/>
              </a:rPr>
              <a:t> on one piece of data while finishing </a:t>
            </a:r>
            <a:r>
              <a:rPr lang="en-US" b="1" dirty="0">
                <a:solidFill>
                  <a:srgbClr val="FF0000"/>
                </a:solidFill>
                <a:latin typeface="Arial" panose="020B0604020202020204" pitchFamily="34" charset="0"/>
                <a:cs typeface="Arial" panose="020B0604020202020204" pitchFamily="34" charset="0"/>
              </a:rPr>
              <a:t>the same operation</a:t>
            </a:r>
            <a:r>
              <a:rPr lang="en-US" dirty="0">
                <a:latin typeface="Arial" panose="020B0604020202020204" pitchFamily="34" charset="0"/>
                <a:cs typeface="Arial" panose="020B0604020202020204" pitchFamily="34" charset="0"/>
              </a:rPr>
              <a:t> on another piece of data – perform different </a:t>
            </a:r>
            <a:r>
              <a:rPr lang="en-US" b="1" i="1" u="sng" dirty="0">
                <a:latin typeface="Arial" panose="020B0604020202020204" pitchFamily="34" charset="0"/>
                <a:cs typeface="Arial" panose="020B0604020202020204" pitchFamily="34" charset="0"/>
              </a:rPr>
              <a:t>stages</a:t>
            </a:r>
            <a:r>
              <a:rPr lang="en-US" dirty="0">
                <a:latin typeface="Arial" panose="020B0604020202020204" pitchFamily="34" charset="0"/>
                <a:cs typeface="Arial" panose="020B0604020202020204" pitchFamily="34" charset="0"/>
              </a:rPr>
              <a:t> of the same INSTRUCTION on different sets of operands at the same time (like an assembly line).</a:t>
            </a:r>
          </a:p>
          <a:p>
            <a:pPr algn="just"/>
            <a:endParaRPr lang="en-US" sz="1400" b="1" dirty="0">
              <a:solidFill>
                <a:srgbClr val="00B050"/>
              </a:solidFill>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Superscalar</a:t>
            </a:r>
            <a:r>
              <a:rPr lang="en-US" dirty="0">
                <a:latin typeface="Arial" panose="020B0604020202020204" pitchFamily="34" charset="0"/>
                <a:cs typeface="Arial" panose="020B0604020202020204" pitchFamily="34" charset="0"/>
              </a:rPr>
              <a:t>: Perform multiple instructions at the same time (for example, simultaneously perform an add, a multiply and a load)</a:t>
            </a:r>
          </a:p>
          <a:p>
            <a:pPr algn="just"/>
            <a:endParaRPr lang="en-US" sz="1400" b="1" dirty="0">
              <a:solidFill>
                <a:srgbClr val="00B050"/>
              </a:solidFill>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Super-pipelining</a:t>
            </a:r>
            <a:r>
              <a:rPr lang="en-US" dirty="0">
                <a:latin typeface="Arial" panose="020B0604020202020204" pitchFamily="34" charset="0"/>
                <a:cs typeface="Arial" panose="020B0604020202020204" pitchFamily="34" charset="0"/>
              </a:rPr>
              <a:t>: A combination of superscalar and pipelining – perform multiple pipelined instructions at the same time.</a:t>
            </a:r>
          </a:p>
          <a:p>
            <a:pPr algn="just"/>
            <a:endParaRPr lang="en-US" sz="1400" b="1" dirty="0">
              <a:solidFill>
                <a:srgbClr val="00B050"/>
              </a:solidFill>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Vectorization</a:t>
            </a:r>
            <a:r>
              <a:rPr lang="en-US" dirty="0">
                <a:latin typeface="Arial" panose="020B0604020202020204" pitchFamily="34" charset="0"/>
                <a:cs typeface="Arial" panose="020B0604020202020204" pitchFamily="34" charset="0"/>
              </a:rPr>
              <a:t>: Load multiple pieces of data into special registers and perform the same instruction on all of them at the same time.</a:t>
            </a:r>
          </a:p>
        </p:txBody>
      </p:sp>
    </p:spTree>
    <p:custDataLst>
      <p:tags r:id="rId1"/>
    </p:custDataLst>
    <p:extLst>
      <p:ext uri="{BB962C8B-B14F-4D97-AF65-F5344CB8AC3E}">
        <p14:creationId xmlns:p14="http://schemas.microsoft.com/office/powerpoint/2010/main" val="1337731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C0F41-DDD1-808D-00AB-5693F926F8A9}"/>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AF94792C-17DD-6440-3001-023FE8B33D92}"/>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5 Stages in Executing a MIPS instruction</a:t>
            </a:r>
          </a:p>
        </p:txBody>
      </p:sp>
      <p:sp>
        <p:nvSpPr>
          <p:cNvPr id="3" name="Slide Number Placeholder 2">
            <a:extLst>
              <a:ext uri="{FF2B5EF4-FFF2-40B4-BE49-F238E27FC236}">
                <a16:creationId xmlns:a16="http://schemas.microsoft.com/office/drawing/2014/main" id="{C34FA1DA-4202-7019-757A-A2E9B72FA0DC}"/>
              </a:ext>
            </a:extLst>
          </p:cNvPr>
          <p:cNvSpPr>
            <a:spLocks noGrp="1"/>
          </p:cNvSpPr>
          <p:nvPr>
            <p:ph type="sldNum" sz="quarter" idx="12"/>
          </p:nvPr>
        </p:nvSpPr>
        <p:spPr/>
        <p:txBody>
          <a:bodyPr/>
          <a:lstStyle/>
          <a:p>
            <a:fld id="{3485D9CA-6DAA-4C3C-A3E2-EDEA918D5F89}" type="slidenum">
              <a:rPr lang="en-US">
                <a:latin typeface="Calibri"/>
              </a:rPr>
              <a:pPr/>
              <a:t>11</a:t>
            </a:fld>
            <a:endParaRPr lang="en-US">
              <a:latin typeface="Calibri"/>
            </a:endParaRPr>
          </a:p>
        </p:txBody>
      </p:sp>
      <p:sp>
        <p:nvSpPr>
          <p:cNvPr id="12" name="Rectangle 3">
            <a:extLst>
              <a:ext uri="{FF2B5EF4-FFF2-40B4-BE49-F238E27FC236}">
                <a16:creationId xmlns:a16="http://schemas.microsoft.com/office/drawing/2014/main" id="{EBE12AD5-614D-1924-2E87-C25BB55493FA}"/>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00B050"/>
                </a:solidFill>
                <a:latin typeface="Arial" panose="020B0604020202020204" pitchFamily="34" charset="0"/>
                <a:cs typeface="Arial" panose="020B0604020202020204" pitchFamily="34" charset="0"/>
              </a:rPr>
              <a:t>IF</a:t>
            </a:r>
            <a:r>
              <a:rPr lang="en-US" dirty="0">
                <a:latin typeface="Arial" panose="020B0604020202020204" pitchFamily="34" charset="0"/>
                <a:cs typeface="Arial" panose="020B0604020202020204" pitchFamily="34" charset="0"/>
              </a:rPr>
              <a:t>: Instruction Fetch, Increment Program Counter</a:t>
            </a:r>
          </a:p>
          <a:p>
            <a:pPr algn="just"/>
            <a:endParaRPr lang="en-US" sz="1400" b="1" dirty="0">
              <a:solidFill>
                <a:srgbClr val="00B050"/>
              </a:solidFill>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ID</a:t>
            </a:r>
            <a:r>
              <a:rPr lang="en-US" dirty="0">
                <a:latin typeface="Arial" panose="020B0604020202020204" pitchFamily="34" charset="0"/>
                <a:cs typeface="Arial" panose="020B0604020202020204" pitchFamily="34" charset="0"/>
              </a:rPr>
              <a:t>: Instruction Decode, Read Registers</a:t>
            </a:r>
          </a:p>
          <a:p>
            <a:pPr algn="just"/>
            <a:endParaRPr lang="en-US" sz="1400" b="1" dirty="0">
              <a:solidFill>
                <a:srgbClr val="00B050"/>
              </a:solidFill>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EX</a:t>
            </a:r>
            <a:r>
              <a:rPr lang="en-US" dirty="0">
                <a:latin typeface="Arial" panose="020B0604020202020204" pitchFamily="34" charset="0"/>
                <a:cs typeface="Arial" panose="020B0604020202020204" pitchFamily="34" charset="0"/>
              </a:rPr>
              <a:t>: Execution</a:t>
            </a:r>
          </a:p>
          <a:p>
            <a:pPr lvl="1" algn="just"/>
            <a:r>
              <a:rPr lang="en-US" dirty="0">
                <a:latin typeface="Arial" panose="020B0604020202020204" pitchFamily="34" charset="0"/>
                <a:cs typeface="Arial" panose="020B0604020202020204" pitchFamily="34" charset="0"/>
              </a:rPr>
              <a:t>Mem-ref: Calculate Address</a:t>
            </a:r>
          </a:p>
          <a:p>
            <a:pPr lvl="1" algn="just"/>
            <a:r>
              <a:rPr lang="en-US" dirty="0">
                <a:latin typeface="Arial" panose="020B0604020202020204" pitchFamily="34" charset="0"/>
                <a:cs typeface="Arial" panose="020B0604020202020204" pitchFamily="34" charset="0"/>
              </a:rPr>
              <a:t>Arithmetic/logical: Perform Operation</a:t>
            </a:r>
          </a:p>
          <a:p>
            <a:pPr algn="just"/>
            <a:endParaRPr lang="en-US" sz="1400" b="1" dirty="0">
              <a:solidFill>
                <a:srgbClr val="00B050"/>
              </a:solidFill>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MEM</a:t>
            </a:r>
            <a:r>
              <a:rPr lang="en-US" dirty="0">
                <a:latin typeface="Arial" panose="020B0604020202020204" pitchFamily="34" charset="0"/>
                <a:cs typeface="Arial" panose="020B0604020202020204" pitchFamily="34" charset="0"/>
              </a:rPr>
              <a:t>: </a:t>
            </a:r>
          </a:p>
          <a:p>
            <a:pPr lvl="1" algn="just"/>
            <a:r>
              <a:rPr lang="en-US" dirty="0">
                <a:latin typeface="Arial" panose="020B0604020202020204" pitchFamily="34" charset="0"/>
                <a:cs typeface="Arial" panose="020B0604020202020204" pitchFamily="34" charset="0"/>
              </a:rPr>
              <a:t>Load: Read Data from Memory</a:t>
            </a:r>
          </a:p>
          <a:p>
            <a:pPr lvl="1" algn="just"/>
            <a:r>
              <a:rPr lang="en-US" dirty="0">
                <a:latin typeface="Arial" panose="020B0604020202020204" pitchFamily="34" charset="0"/>
                <a:cs typeface="Arial" panose="020B0604020202020204" pitchFamily="34" charset="0"/>
              </a:rPr>
              <a:t>Store: Write Data to Memory</a:t>
            </a:r>
          </a:p>
          <a:p>
            <a:pPr algn="just"/>
            <a:endParaRPr lang="en-US" sz="1400" b="1" dirty="0">
              <a:solidFill>
                <a:srgbClr val="00B050"/>
              </a:solidFill>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WB</a:t>
            </a:r>
            <a:r>
              <a:rPr lang="en-US" dirty="0">
                <a:latin typeface="Arial" panose="020B0604020202020204" pitchFamily="34" charset="0"/>
                <a:cs typeface="Arial" panose="020B0604020202020204" pitchFamily="34" charset="0"/>
              </a:rPr>
              <a:t>: </a:t>
            </a:r>
          </a:p>
          <a:p>
            <a:pPr lvl="1" algn="just"/>
            <a:r>
              <a:rPr lang="en-US" dirty="0">
                <a:latin typeface="Arial" panose="020B0604020202020204" pitchFamily="34" charset="0"/>
                <a:cs typeface="Arial" panose="020B0604020202020204" pitchFamily="34" charset="0"/>
              </a:rPr>
              <a:t>Write Data Back to Register</a:t>
            </a:r>
          </a:p>
          <a:p>
            <a:pPr lvl="1" algn="just"/>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49903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E6EEC-6FB2-0DEA-3146-8E35698AD6DF}"/>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A109FE7D-04E6-9BCF-98CB-75E24C7AD82B}"/>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Instruction Execution</a:t>
            </a:r>
          </a:p>
        </p:txBody>
      </p:sp>
      <p:sp>
        <p:nvSpPr>
          <p:cNvPr id="3" name="Slide Number Placeholder 2">
            <a:extLst>
              <a:ext uri="{FF2B5EF4-FFF2-40B4-BE49-F238E27FC236}">
                <a16:creationId xmlns:a16="http://schemas.microsoft.com/office/drawing/2014/main" id="{B9E66F48-9C7E-79B1-CBFD-480A52B6BC5C}"/>
              </a:ext>
            </a:extLst>
          </p:cNvPr>
          <p:cNvSpPr>
            <a:spLocks noGrp="1"/>
          </p:cNvSpPr>
          <p:nvPr>
            <p:ph type="sldNum" sz="quarter" idx="12"/>
          </p:nvPr>
        </p:nvSpPr>
        <p:spPr/>
        <p:txBody>
          <a:bodyPr/>
          <a:lstStyle/>
          <a:p>
            <a:fld id="{3485D9CA-6DAA-4C3C-A3E2-EDEA918D5F89}" type="slidenum">
              <a:rPr lang="en-US">
                <a:latin typeface="Calibri"/>
              </a:rPr>
              <a:pPr/>
              <a:t>12</a:t>
            </a:fld>
            <a:endParaRPr lang="en-US">
              <a:latin typeface="Calibri"/>
            </a:endParaRPr>
          </a:p>
        </p:txBody>
      </p:sp>
      <p:pic>
        <p:nvPicPr>
          <p:cNvPr id="8" name="Picture 7">
            <a:extLst>
              <a:ext uri="{FF2B5EF4-FFF2-40B4-BE49-F238E27FC236}">
                <a16:creationId xmlns:a16="http://schemas.microsoft.com/office/drawing/2014/main" id="{26FABE69-09F7-0D01-4589-833DBB59F5C0}"/>
              </a:ext>
            </a:extLst>
          </p:cNvPr>
          <p:cNvPicPr>
            <a:picLocks noChangeAspect="1"/>
          </p:cNvPicPr>
          <p:nvPr/>
        </p:nvPicPr>
        <p:blipFill>
          <a:blip r:embed="rId3"/>
          <a:stretch>
            <a:fillRect/>
          </a:stretch>
        </p:blipFill>
        <p:spPr>
          <a:xfrm>
            <a:off x="495506" y="1743165"/>
            <a:ext cx="10240804" cy="3905795"/>
          </a:xfrm>
          <a:prstGeom prst="rect">
            <a:avLst/>
          </a:prstGeom>
        </p:spPr>
      </p:pic>
    </p:spTree>
    <p:custDataLst>
      <p:tags r:id="rId1"/>
    </p:custDataLst>
    <p:extLst>
      <p:ext uri="{BB962C8B-B14F-4D97-AF65-F5344CB8AC3E}">
        <p14:creationId xmlns:p14="http://schemas.microsoft.com/office/powerpoint/2010/main" val="144676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CA726-D6EB-1C18-A897-108D86A64DA4}"/>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7FE28128-1940-2B98-B8B3-5547096DB0E0}"/>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Instruction Execution</a:t>
            </a:r>
          </a:p>
        </p:txBody>
      </p:sp>
      <p:sp>
        <p:nvSpPr>
          <p:cNvPr id="3" name="Slide Number Placeholder 2">
            <a:extLst>
              <a:ext uri="{FF2B5EF4-FFF2-40B4-BE49-F238E27FC236}">
                <a16:creationId xmlns:a16="http://schemas.microsoft.com/office/drawing/2014/main" id="{801A43FB-E5CF-F987-641A-8020F427CDF9}"/>
              </a:ext>
            </a:extLst>
          </p:cNvPr>
          <p:cNvSpPr>
            <a:spLocks noGrp="1"/>
          </p:cNvSpPr>
          <p:nvPr>
            <p:ph type="sldNum" sz="quarter" idx="12"/>
          </p:nvPr>
        </p:nvSpPr>
        <p:spPr/>
        <p:txBody>
          <a:bodyPr/>
          <a:lstStyle/>
          <a:p>
            <a:fld id="{3485D9CA-6DAA-4C3C-A3E2-EDEA918D5F89}" type="slidenum">
              <a:rPr lang="en-US">
                <a:latin typeface="Calibri"/>
              </a:rPr>
              <a:pPr/>
              <a:t>13</a:t>
            </a:fld>
            <a:endParaRPr lang="en-US">
              <a:latin typeface="Calibri"/>
            </a:endParaRPr>
          </a:p>
        </p:txBody>
      </p:sp>
      <p:pic>
        <p:nvPicPr>
          <p:cNvPr id="4" name="Picture 3">
            <a:extLst>
              <a:ext uri="{FF2B5EF4-FFF2-40B4-BE49-F238E27FC236}">
                <a16:creationId xmlns:a16="http://schemas.microsoft.com/office/drawing/2014/main" id="{ADA23FC5-CCEE-5B6F-F858-E8A9A70D7C73}"/>
              </a:ext>
            </a:extLst>
          </p:cNvPr>
          <p:cNvPicPr>
            <a:picLocks noChangeAspect="1"/>
          </p:cNvPicPr>
          <p:nvPr/>
        </p:nvPicPr>
        <p:blipFill>
          <a:blip r:embed="rId3"/>
          <a:srcRect t="22485"/>
          <a:stretch/>
        </p:blipFill>
        <p:spPr>
          <a:xfrm>
            <a:off x="534799" y="1764636"/>
            <a:ext cx="10431331" cy="3913688"/>
          </a:xfrm>
          <a:prstGeom prst="rect">
            <a:avLst/>
          </a:prstGeom>
        </p:spPr>
      </p:pic>
      <p:pic>
        <p:nvPicPr>
          <p:cNvPr id="6" name="Picture 5">
            <a:extLst>
              <a:ext uri="{FF2B5EF4-FFF2-40B4-BE49-F238E27FC236}">
                <a16:creationId xmlns:a16="http://schemas.microsoft.com/office/drawing/2014/main" id="{4B86C500-AACD-2C44-B3F4-F5E4C9C70E89}"/>
              </a:ext>
            </a:extLst>
          </p:cNvPr>
          <p:cNvPicPr>
            <a:picLocks noChangeAspect="1"/>
          </p:cNvPicPr>
          <p:nvPr/>
        </p:nvPicPr>
        <p:blipFill>
          <a:blip r:embed="rId4"/>
          <a:stretch>
            <a:fillRect/>
          </a:stretch>
        </p:blipFill>
        <p:spPr>
          <a:xfrm>
            <a:off x="4793069" y="4768672"/>
            <a:ext cx="6173061" cy="1276528"/>
          </a:xfrm>
          <a:prstGeom prst="rect">
            <a:avLst/>
          </a:prstGeom>
        </p:spPr>
      </p:pic>
    </p:spTree>
    <p:custDataLst>
      <p:tags r:id="rId1"/>
    </p:custDataLst>
    <p:extLst>
      <p:ext uri="{BB962C8B-B14F-4D97-AF65-F5344CB8AC3E}">
        <p14:creationId xmlns:p14="http://schemas.microsoft.com/office/powerpoint/2010/main" val="136645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D179A-ACF7-F671-9DBB-AFADD6F60968}"/>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9EEF118D-58E4-2758-4BC3-3F78071D390C}"/>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Pipelining Execution</a:t>
            </a:r>
          </a:p>
        </p:txBody>
      </p:sp>
      <p:sp>
        <p:nvSpPr>
          <p:cNvPr id="3" name="Slide Number Placeholder 2">
            <a:extLst>
              <a:ext uri="{FF2B5EF4-FFF2-40B4-BE49-F238E27FC236}">
                <a16:creationId xmlns:a16="http://schemas.microsoft.com/office/drawing/2014/main" id="{86B0BDD7-E98C-0A28-087E-79A73D6D9704}"/>
              </a:ext>
            </a:extLst>
          </p:cNvPr>
          <p:cNvSpPr>
            <a:spLocks noGrp="1"/>
          </p:cNvSpPr>
          <p:nvPr>
            <p:ph type="sldNum" sz="quarter" idx="12"/>
          </p:nvPr>
        </p:nvSpPr>
        <p:spPr/>
        <p:txBody>
          <a:bodyPr/>
          <a:lstStyle/>
          <a:p>
            <a:fld id="{3485D9CA-6DAA-4C3C-A3E2-EDEA918D5F89}" type="slidenum">
              <a:rPr lang="en-US">
                <a:latin typeface="Calibri"/>
              </a:rPr>
              <a:pPr/>
              <a:t>14</a:t>
            </a:fld>
            <a:endParaRPr lang="en-US">
              <a:latin typeface="Calibri"/>
            </a:endParaRPr>
          </a:p>
        </p:txBody>
      </p:sp>
      <p:pic>
        <p:nvPicPr>
          <p:cNvPr id="6" name="Picture 5">
            <a:extLst>
              <a:ext uri="{FF2B5EF4-FFF2-40B4-BE49-F238E27FC236}">
                <a16:creationId xmlns:a16="http://schemas.microsoft.com/office/drawing/2014/main" id="{219DB9B5-463D-5BA9-1C62-D44F536E9656}"/>
              </a:ext>
            </a:extLst>
          </p:cNvPr>
          <p:cNvPicPr>
            <a:picLocks noChangeAspect="1"/>
          </p:cNvPicPr>
          <p:nvPr/>
        </p:nvPicPr>
        <p:blipFill>
          <a:blip r:embed="rId3"/>
          <a:stretch>
            <a:fillRect/>
          </a:stretch>
        </p:blipFill>
        <p:spPr>
          <a:xfrm>
            <a:off x="5424346" y="5696125"/>
            <a:ext cx="5568475" cy="1151506"/>
          </a:xfrm>
          <a:prstGeom prst="rect">
            <a:avLst/>
          </a:prstGeom>
        </p:spPr>
      </p:pic>
      <p:pic>
        <p:nvPicPr>
          <p:cNvPr id="8" name="Picture 7">
            <a:extLst>
              <a:ext uri="{FF2B5EF4-FFF2-40B4-BE49-F238E27FC236}">
                <a16:creationId xmlns:a16="http://schemas.microsoft.com/office/drawing/2014/main" id="{9156C2AA-BB5C-A4F7-B72C-D651875D19CB}"/>
              </a:ext>
            </a:extLst>
          </p:cNvPr>
          <p:cNvPicPr>
            <a:picLocks noChangeAspect="1"/>
          </p:cNvPicPr>
          <p:nvPr/>
        </p:nvPicPr>
        <p:blipFill>
          <a:blip r:embed="rId4"/>
          <a:stretch>
            <a:fillRect/>
          </a:stretch>
        </p:blipFill>
        <p:spPr>
          <a:xfrm>
            <a:off x="538079" y="1832407"/>
            <a:ext cx="10136015" cy="3848637"/>
          </a:xfrm>
          <a:prstGeom prst="rect">
            <a:avLst/>
          </a:prstGeom>
        </p:spPr>
      </p:pic>
    </p:spTree>
    <p:custDataLst>
      <p:tags r:id="rId1"/>
    </p:custDataLst>
    <p:extLst>
      <p:ext uri="{BB962C8B-B14F-4D97-AF65-F5344CB8AC3E}">
        <p14:creationId xmlns:p14="http://schemas.microsoft.com/office/powerpoint/2010/main" val="1149533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38B6D-3759-CACE-476D-DAC7D10567A3}"/>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BE34F90D-00F6-81A9-B348-C62D42285F14}"/>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Superscalar Execution</a:t>
            </a:r>
          </a:p>
        </p:txBody>
      </p:sp>
      <p:sp>
        <p:nvSpPr>
          <p:cNvPr id="3" name="Slide Number Placeholder 2">
            <a:extLst>
              <a:ext uri="{FF2B5EF4-FFF2-40B4-BE49-F238E27FC236}">
                <a16:creationId xmlns:a16="http://schemas.microsoft.com/office/drawing/2014/main" id="{C147C76A-E3C7-4CFC-497E-859737682161}"/>
              </a:ext>
            </a:extLst>
          </p:cNvPr>
          <p:cNvSpPr>
            <a:spLocks noGrp="1"/>
          </p:cNvSpPr>
          <p:nvPr>
            <p:ph type="sldNum" sz="quarter" idx="12"/>
          </p:nvPr>
        </p:nvSpPr>
        <p:spPr/>
        <p:txBody>
          <a:bodyPr/>
          <a:lstStyle/>
          <a:p>
            <a:fld id="{3485D9CA-6DAA-4C3C-A3E2-EDEA918D5F89}" type="slidenum">
              <a:rPr lang="en-US">
                <a:latin typeface="Calibri"/>
              </a:rPr>
              <a:pPr/>
              <a:t>15</a:t>
            </a:fld>
            <a:endParaRPr lang="en-US">
              <a:latin typeface="Calibri"/>
            </a:endParaRPr>
          </a:p>
        </p:txBody>
      </p:sp>
      <p:pic>
        <p:nvPicPr>
          <p:cNvPr id="4" name="Picture 3">
            <a:extLst>
              <a:ext uri="{FF2B5EF4-FFF2-40B4-BE49-F238E27FC236}">
                <a16:creationId xmlns:a16="http://schemas.microsoft.com/office/drawing/2014/main" id="{61DDCABD-AFC6-1EAD-7DAA-3E4666D9C719}"/>
              </a:ext>
            </a:extLst>
          </p:cNvPr>
          <p:cNvPicPr>
            <a:picLocks noChangeAspect="1"/>
          </p:cNvPicPr>
          <p:nvPr/>
        </p:nvPicPr>
        <p:blipFill>
          <a:blip r:embed="rId3"/>
          <a:stretch>
            <a:fillRect/>
          </a:stretch>
        </p:blipFill>
        <p:spPr>
          <a:xfrm>
            <a:off x="636285" y="1793446"/>
            <a:ext cx="9744428" cy="4045880"/>
          </a:xfrm>
          <a:prstGeom prst="rect">
            <a:avLst/>
          </a:prstGeom>
        </p:spPr>
      </p:pic>
    </p:spTree>
    <p:custDataLst>
      <p:tags r:id="rId1"/>
    </p:custDataLst>
    <p:extLst>
      <p:ext uri="{BB962C8B-B14F-4D97-AF65-F5344CB8AC3E}">
        <p14:creationId xmlns:p14="http://schemas.microsoft.com/office/powerpoint/2010/main" val="1078042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34B85-F09C-E896-2A11-DEC724BC604F}"/>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E6665FD-BB06-6739-ED22-E7649D51AB00}"/>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Super-pipelining: Superscalar + Pipeline</a:t>
            </a:r>
          </a:p>
        </p:txBody>
      </p:sp>
      <p:sp>
        <p:nvSpPr>
          <p:cNvPr id="3" name="Slide Number Placeholder 2">
            <a:extLst>
              <a:ext uri="{FF2B5EF4-FFF2-40B4-BE49-F238E27FC236}">
                <a16:creationId xmlns:a16="http://schemas.microsoft.com/office/drawing/2014/main" id="{24965B27-C0AF-358B-92CE-ADB3D4758F24}"/>
              </a:ext>
            </a:extLst>
          </p:cNvPr>
          <p:cNvSpPr>
            <a:spLocks noGrp="1"/>
          </p:cNvSpPr>
          <p:nvPr>
            <p:ph type="sldNum" sz="quarter" idx="12"/>
          </p:nvPr>
        </p:nvSpPr>
        <p:spPr/>
        <p:txBody>
          <a:bodyPr/>
          <a:lstStyle/>
          <a:p>
            <a:fld id="{3485D9CA-6DAA-4C3C-A3E2-EDEA918D5F89}" type="slidenum">
              <a:rPr lang="en-US">
                <a:latin typeface="Calibri"/>
              </a:rPr>
              <a:pPr/>
              <a:t>16</a:t>
            </a:fld>
            <a:endParaRPr lang="en-US">
              <a:latin typeface="Calibri"/>
            </a:endParaRPr>
          </a:p>
        </p:txBody>
      </p:sp>
      <p:pic>
        <p:nvPicPr>
          <p:cNvPr id="5" name="Picture 4">
            <a:extLst>
              <a:ext uri="{FF2B5EF4-FFF2-40B4-BE49-F238E27FC236}">
                <a16:creationId xmlns:a16="http://schemas.microsoft.com/office/drawing/2014/main" id="{64E20A3C-94B1-B2FB-6151-AABA64421A26}"/>
              </a:ext>
            </a:extLst>
          </p:cNvPr>
          <p:cNvPicPr>
            <a:picLocks noChangeAspect="1"/>
          </p:cNvPicPr>
          <p:nvPr/>
        </p:nvPicPr>
        <p:blipFill>
          <a:blip r:embed="rId3"/>
          <a:stretch>
            <a:fillRect/>
          </a:stretch>
        </p:blipFill>
        <p:spPr>
          <a:xfrm>
            <a:off x="1073037" y="1638560"/>
            <a:ext cx="8696605" cy="4941655"/>
          </a:xfrm>
          <a:prstGeom prst="rect">
            <a:avLst/>
          </a:prstGeom>
        </p:spPr>
      </p:pic>
    </p:spTree>
    <p:custDataLst>
      <p:tags r:id="rId1"/>
    </p:custDataLst>
    <p:extLst>
      <p:ext uri="{BB962C8B-B14F-4D97-AF65-F5344CB8AC3E}">
        <p14:creationId xmlns:p14="http://schemas.microsoft.com/office/powerpoint/2010/main" val="3302653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21EA3-E800-B4A8-A746-3737892918D4}"/>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A6F52147-1479-D52C-995C-12E091A1090A}"/>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Vectorization</a:t>
            </a:r>
          </a:p>
        </p:txBody>
      </p:sp>
      <p:sp>
        <p:nvSpPr>
          <p:cNvPr id="3" name="Slide Number Placeholder 2">
            <a:extLst>
              <a:ext uri="{FF2B5EF4-FFF2-40B4-BE49-F238E27FC236}">
                <a16:creationId xmlns:a16="http://schemas.microsoft.com/office/drawing/2014/main" id="{C590A5B6-89DC-7936-443D-50AD94B90D8F}"/>
              </a:ext>
            </a:extLst>
          </p:cNvPr>
          <p:cNvSpPr>
            <a:spLocks noGrp="1"/>
          </p:cNvSpPr>
          <p:nvPr>
            <p:ph type="sldNum" sz="quarter" idx="12"/>
          </p:nvPr>
        </p:nvSpPr>
        <p:spPr/>
        <p:txBody>
          <a:bodyPr/>
          <a:lstStyle/>
          <a:p>
            <a:fld id="{3485D9CA-6DAA-4C3C-A3E2-EDEA918D5F89}" type="slidenum">
              <a:rPr lang="en-US">
                <a:latin typeface="Calibri"/>
              </a:rPr>
              <a:pPr/>
              <a:t>17</a:t>
            </a:fld>
            <a:endParaRPr lang="en-US">
              <a:latin typeface="Calibri"/>
            </a:endParaRPr>
          </a:p>
        </p:txBody>
      </p:sp>
      <p:sp>
        <p:nvSpPr>
          <p:cNvPr id="12" name="Rectangle 3">
            <a:extLst>
              <a:ext uri="{FF2B5EF4-FFF2-40B4-BE49-F238E27FC236}">
                <a16:creationId xmlns:a16="http://schemas.microsoft.com/office/drawing/2014/main" id="{2088D898-54F4-1BF9-114C-B4F8FD8114AB}"/>
              </a:ext>
            </a:extLst>
          </p:cNvPr>
          <p:cNvSpPr txBox="1">
            <a:spLocks noChangeArrowheads="1"/>
          </p:cNvSpPr>
          <p:nvPr/>
        </p:nvSpPr>
        <p:spPr>
          <a:xfrm>
            <a:off x="632151" y="1453241"/>
            <a:ext cx="576864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 </a:t>
            </a:r>
            <a:r>
              <a:rPr lang="en-US" b="1" dirty="0">
                <a:solidFill>
                  <a:srgbClr val="FF0000"/>
                </a:solidFill>
                <a:latin typeface="Arial" panose="020B0604020202020204" pitchFamily="34" charset="0"/>
                <a:cs typeface="Arial" panose="020B0604020202020204" pitchFamily="34" charset="0"/>
              </a:rPr>
              <a:t>vector register</a:t>
            </a:r>
            <a:r>
              <a:rPr lang="en-US" dirty="0">
                <a:latin typeface="Arial" panose="020B0604020202020204" pitchFamily="34" charset="0"/>
                <a:cs typeface="Arial" panose="020B0604020202020204" pitchFamily="34" charset="0"/>
              </a:rPr>
              <a:t> is a register that’s made up of many individual registers. that simultaneously perform the same operation on multiple sets of operands, producing multiple results. In a sense, vectors are like operation-specific cache.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 </a:t>
            </a:r>
            <a:r>
              <a:rPr lang="en-US" b="1" dirty="0">
                <a:solidFill>
                  <a:srgbClr val="FF0000"/>
                </a:solidFill>
                <a:latin typeface="Arial" panose="020B0604020202020204" pitchFamily="34" charset="0"/>
                <a:cs typeface="Arial" panose="020B0604020202020204" pitchFamily="34" charset="0"/>
              </a:rPr>
              <a:t>vector instruction </a:t>
            </a:r>
            <a:r>
              <a:rPr lang="en-US" dirty="0">
                <a:latin typeface="Arial" panose="020B0604020202020204" pitchFamily="34" charset="0"/>
                <a:cs typeface="Arial" panose="020B0604020202020204" pitchFamily="34" charset="0"/>
              </a:rPr>
              <a:t>is an instruction that performs the same operation simultaneously on all individual registers of a vector register.</a:t>
            </a:r>
          </a:p>
        </p:txBody>
      </p:sp>
      <p:pic>
        <p:nvPicPr>
          <p:cNvPr id="4" name="Picture 3">
            <a:extLst>
              <a:ext uri="{FF2B5EF4-FFF2-40B4-BE49-F238E27FC236}">
                <a16:creationId xmlns:a16="http://schemas.microsoft.com/office/drawing/2014/main" id="{91F286D5-4C1B-2E46-91F1-C221309CCAF0}"/>
              </a:ext>
            </a:extLst>
          </p:cNvPr>
          <p:cNvPicPr>
            <a:picLocks noChangeAspect="1"/>
          </p:cNvPicPr>
          <p:nvPr/>
        </p:nvPicPr>
        <p:blipFill>
          <a:blip r:embed="rId3"/>
          <a:stretch>
            <a:fillRect/>
          </a:stretch>
        </p:blipFill>
        <p:spPr>
          <a:xfrm>
            <a:off x="6831836" y="1203157"/>
            <a:ext cx="4080938" cy="2453280"/>
          </a:xfrm>
          <a:prstGeom prst="rect">
            <a:avLst/>
          </a:prstGeom>
        </p:spPr>
      </p:pic>
      <p:pic>
        <p:nvPicPr>
          <p:cNvPr id="5" name="Picture 4" descr="SIMD diagram">
            <a:extLst>
              <a:ext uri="{FF2B5EF4-FFF2-40B4-BE49-F238E27FC236}">
                <a16:creationId xmlns:a16="http://schemas.microsoft.com/office/drawing/2014/main" id="{E1EF5C5D-9454-6A20-FF5C-CDBA6E6B00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5459" y="4834269"/>
            <a:ext cx="4433691" cy="162938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4BAF57C-5B48-9AA1-5242-9F24390A1A9F}"/>
              </a:ext>
            </a:extLst>
          </p:cNvPr>
          <p:cNvSpPr txBox="1"/>
          <p:nvPr/>
        </p:nvSpPr>
        <p:spPr>
          <a:xfrm>
            <a:off x="6817894" y="3978916"/>
            <a:ext cx="3918416" cy="646331"/>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&lt;=MAX;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11480" lvl="1" indent="0" algn="just">
              <a:buNone/>
            </a:pPr>
            <a:r>
              <a:rPr lang="en-US" b="1" i="1"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Z[</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X[</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61682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06F7D-E7F4-ACA5-605F-AA7C4AAEFFC2}"/>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51477D5-1FF6-B918-8BD9-44C5A4352897}"/>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What determines the degree of ILP?</a:t>
            </a:r>
          </a:p>
        </p:txBody>
      </p:sp>
      <p:sp>
        <p:nvSpPr>
          <p:cNvPr id="3" name="Slide Number Placeholder 2">
            <a:extLst>
              <a:ext uri="{FF2B5EF4-FFF2-40B4-BE49-F238E27FC236}">
                <a16:creationId xmlns:a16="http://schemas.microsoft.com/office/drawing/2014/main" id="{4AA607FA-FB7B-0514-3899-F510A81BF17F}"/>
              </a:ext>
            </a:extLst>
          </p:cNvPr>
          <p:cNvSpPr>
            <a:spLocks noGrp="1"/>
          </p:cNvSpPr>
          <p:nvPr>
            <p:ph type="sldNum" sz="quarter" idx="12"/>
          </p:nvPr>
        </p:nvSpPr>
        <p:spPr/>
        <p:txBody>
          <a:bodyPr/>
          <a:lstStyle/>
          <a:p>
            <a:fld id="{3485D9CA-6DAA-4C3C-A3E2-EDEA918D5F89}" type="slidenum">
              <a:rPr lang="en-US">
                <a:latin typeface="Calibri"/>
              </a:rPr>
              <a:pPr/>
              <a:t>18</a:t>
            </a:fld>
            <a:endParaRPr lang="en-US">
              <a:latin typeface="Calibri"/>
            </a:endParaRPr>
          </a:p>
        </p:txBody>
      </p:sp>
      <p:sp>
        <p:nvSpPr>
          <p:cNvPr id="12" name="Rectangle 3">
            <a:extLst>
              <a:ext uri="{FF2B5EF4-FFF2-40B4-BE49-F238E27FC236}">
                <a16:creationId xmlns:a16="http://schemas.microsoft.com/office/drawing/2014/main" id="{CE439FC5-BC18-42B2-F95B-BB04686D74E0}"/>
              </a:ext>
            </a:extLst>
          </p:cNvPr>
          <p:cNvSpPr txBox="1">
            <a:spLocks noChangeArrowheads="1"/>
          </p:cNvSpPr>
          <p:nvPr/>
        </p:nvSpPr>
        <p:spPr>
          <a:xfrm>
            <a:off x="632151" y="1453241"/>
            <a:ext cx="10404818"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FF0000"/>
                </a:solidFill>
                <a:latin typeface="Arial" panose="020B0604020202020204" pitchFamily="34" charset="0"/>
                <a:cs typeface="Arial" panose="020B0604020202020204" pitchFamily="34" charset="0"/>
              </a:rPr>
              <a:t>Dependencies</a:t>
            </a:r>
            <a:r>
              <a:rPr lang="en-US" dirty="0">
                <a:latin typeface="Arial" panose="020B0604020202020204" pitchFamily="34" charset="0"/>
                <a:cs typeface="Arial" panose="020B0604020202020204" pitchFamily="34" charset="0"/>
              </a:rPr>
              <a:t>: A dependence indicates what program components (statements, loop iterations, etc.) may be executed </a:t>
            </a:r>
            <a:r>
              <a:rPr lang="en-US" b="1" dirty="0">
                <a:solidFill>
                  <a:srgbClr val="FF0000"/>
                </a:solidFill>
                <a:latin typeface="Arial" panose="020B0604020202020204" pitchFamily="34" charset="0"/>
                <a:cs typeface="Arial" panose="020B0604020202020204" pitchFamily="34" charset="0"/>
              </a:rPr>
              <a:t>ignoring the sequence of events specified by the programmer</a:t>
            </a:r>
            <a:r>
              <a:rPr lang="en-US" dirty="0">
                <a:latin typeface="Arial" panose="020B0604020202020204" pitchFamily="34" charset="0"/>
                <a:cs typeface="Arial" panose="020B0604020202020204" pitchFamily="34" charset="0"/>
              </a:rPr>
              <a:t> without changing the output. Program components that are not dependent on each other can be executed in parallel. Dependencies are a property of programs.</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Hazards</a:t>
            </a:r>
            <a:r>
              <a:rPr lang="en-US" dirty="0">
                <a:latin typeface="Arial" panose="020B0604020202020204" pitchFamily="34" charset="0"/>
                <a:cs typeface="Arial" panose="020B0604020202020204" pitchFamily="34" charset="0"/>
              </a:rPr>
              <a:t>: When two instructions that have one or more dependences between them occur close enough that changing the instruction order will change the outcome of the program.</a:t>
            </a:r>
          </a:p>
          <a:p>
            <a:pPr algn="just"/>
            <a:endParaRPr lang="en-US" sz="1200" b="1" i="1" dirty="0">
              <a:latin typeface="Arial" panose="020B0604020202020204" pitchFamily="34" charset="0"/>
              <a:cs typeface="Arial" panose="020B0604020202020204" pitchFamily="34" charset="0"/>
            </a:endParaRPr>
          </a:p>
          <a:p>
            <a:pPr algn="just"/>
            <a:r>
              <a:rPr lang="en-US" b="1" i="1" dirty="0">
                <a:latin typeface="Arial" panose="020B0604020202020204" pitchFamily="34" charset="0"/>
                <a:cs typeface="Arial" panose="020B0604020202020204" pitchFamily="34" charset="0"/>
              </a:rPr>
              <a:t>Not all dependencies lead to hazards!</a:t>
            </a:r>
          </a:p>
          <a:p>
            <a:pPr algn="just"/>
            <a:endParaRPr lang="en-US" sz="1200" b="1" i="1"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presence of a dependence indicates the </a:t>
            </a:r>
            <a:r>
              <a:rPr lang="en-US" b="1" dirty="0">
                <a:solidFill>
                  <a:srgbClr val="FF0000"/>
                </a:solidFill>
                <a:latin typeface="Arial" panose="020B0604020202020204" pitchFamily="34" charset="0"/>
                <a:cs typeface="Arial" panose="020B0604020202020204" pitchFamily="34" charset="0"/>
              </a:rPr>
              <a:t>potential </a:t>
            </a:r>
            <a:r>
              <a:rPr lang="en-US" dirty="0">
                <a:latin typeface="Arial" panose="020B0604020202020204" pitchFamily="34" charset="0"/>
                <a:cs typeface="Arial" panose="020B0604020202020204" pitchFamily="34" charset="0"/>
              </a:rPr>
              <a:t>for a hazard, but the existence of an actual hazard and the length of any stall are properties of the </a:t>
            </a:r>
            <a:r>
              <a:rPr lang="en-US" b="1" dirty="0">
                <a:solidFill>
                  <a:srgbClr val="FF0000"/>
                </a:solidFill>
                <a:latin typeface="Arial" panose="020B0604020202020204" pitchFamily="34" charset="0"/>
                <a:cs typeface="Arial" panose="020B0604020202020204" pitchFamily="34" charset="0"/>
              </a:rPr>
              <a:t>pipeline</a:t>
            </a:r>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16862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18979-56A6-E2F4-5D5D-3BC2F51BFB17}"/>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EC0BE850-1317-17A4-EBA9-32A797FEB940}"/>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Types of Dependencies</a:t>
            </a:r>
          </a:p>
        </p:txBody>
      </p:sp>
      <p:sp>
        <p:nvSpPr>
          <p:cNvPr id="3" name="Slide Number Placeholder 2">
            <a:extLst>
              <a:ext uri="{FF2B5EF4-FFF2-40B4-BE49-F238E27FC236}">
                <a16:creationId xmlns:a16="http://schemas.microsoft.com/office/drawing/2014/main" id="{9053BBDD-1579-13F8-90AC-5C7D011E9AAE}"/>
              </a:ext>
            </a:extLst>
          </p:cNvPr>
          <p:cNvSpPr>
            <a:spLocks noGrp="1"/>
          </p:cNvSpPr>
          <p:nvPr>
            <p:ph type="sldNum" sz="quarter" idx="12"/>
          </p:nvPr>
        </p:nvSpPr>
        <p:spPr/>
        <p:txBody>
          <a:bodyPr/>
          <a:lstStyle/>
          <a:p>
            <a:fld id="{3485D9CA-6DAA-4C3C-A3E2-EDEA918D5F89}" type="slidenum">
              <a:rPr lang="en-US">
                <a:latin typeface="Calibri"/>
              </a:rPr>
              <a:pPr/>
              <a:t>19</a:t>
            </a:fld>
            <a:endParaRPr lang="en-US">
              <a:latin typeface="Calibri"/>
            </a:endParaRPr>
          </a:p>
        </p:txBody>
      </p:sp>
      <p:sp>
        <p:nvSpPr>
          <p:cNvPr id="12" name="Rectangle 3">
            <a:extLst>
              <a:ext uri="{FF2B5EF4-FFF2-40B4-BE49-F238E27FC236}">
                <a16:creationId xmlns:a16="http://schemas.microsoft.com/office/drawing/2014/main" id="{19FB1BA3-D53D-DEC5-75E7-6CD65712F286}"/>
              </a:ext>
            </a:extLst>
          </p:cNvPr>
          <p:cNvSpPr txBox="1">
            <a:spLocks noChangeArrowheads="1"/>
          </p:cNvSpPr>
          <p:nvPr/>
        </p:nvSpPr>
        <p:spPr>
          <a:xfrm>
            <a:off x="632150" y="1453241"/>
            <a:ext cx="10468987"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FF0000"/>
                </a:solidFill>
                <a:latin typeface="Arial" panose="020B0604020202020204" pitchFamily="34" charset="0"/>
                <a:cs typeface="Arial" panose="020B0604020202020204" pitchFamily="34" charset="0"/>
              </a:rPr>
              <a:t>Data Dependence</a:t>
            </a:r>
            <a:r>
              <a:rPr lang="en-US" dirty="0">
                <a:latin typeface="Arial" panose="020B0604020202020204" pitchFamily="34" charset="0"/>
                <a:cs typeface="Arial" panose="020B0604020202020204" pitchFamily="34" charset="0"/>
              </a:rPr>
              <a:t>: Flow Dependence (True Dependence)</a:t>
            </a:r>
          </a:p>
          <a:p>
            <a:pPr lvl="1" algn="just"/>
            <a:r>
              <a:rPr lang="en-US" dirty="0">
                <a:latin typeface="Arial" panose="020B0604020202020204" pitchFamily="34" charset="0"/>
                <a:cs typeface="Arial" panose="020B0604020202020204" pitchFamily="34" charset="0"/>
              </a:rPr>
              <a:t>RAW: Read-After-Write</a:t>
            </a:r>
          </a:p>
          <a:p>
            <a:pPr algn="just"/>
            <a:endParaRPr lang="en-US" b="1" dirty="0">
              <a:solidFill>
                <a:srgbClr val="FF0000"/>
              </a:solidFill>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Named Dependencies</a:t>
            </a:r>
            <a:r>
              <a:rPr lang="en-US" dirty="0">
                <a:latin typeface="Arial" panose="020B0604020202020204" pitchFamily="34" charset="0"/>
                <a:cs typeface="Arial" panose="020B0604020202020204" pitchFamily="34" charset="0"/>
              </a:rPr>
              <a:t>: </a:t>
            </a:r>
          </a:p>
          <a:p>
            <a:pPr lvl="1" algn="just"/>
            <a:r>
              <a:rPr lang="en-US" dirty="0">
                <a:latin typeface="Arial" panose="020B0604020202020204" pitchFamily="34" charset="0"/>
                <a:cs typeface="Arial" panose="020B0604020202020204" pitchFamily="34" charset="0"/>
              </a:rPr>
              <a:t>WAR: Write-After-Read (Anti-Dependance)</a:t>
            </a:r>
          </a:p>
          <a:p>
            <a:pPr lvl="1" algn="just"/>
            <a:r>
              <a:rPr lang="en-US" dirty="0">
                <a:latin typeface="Arial" panose="020B0604020202020204" pitchFamily="34" charset="0"/>
                <a:cs typeface="Arial" panose="020B0604020202020204" pitchFamily="34" charset="0"/>
              </a:rPr>
              <a:t>WAW: Write-After-Write (Output Dependence)</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Control Dependence:</a:t>
            </a:r>
            <a:r>
              <a:rPr lang="en-US" dirty="0">
                <a:latin typeface="Arial" panose="020B0604020202020204" pitchFamily="34" charset="0"/>
                <a:cs typeface="Arial" panose="020B0604020202020204" pitchFamily="34" charset="0"/>
              </a:rPr>
              <a:t> </a:t>
            </a:r>
          </a:p>
          <a:p>
            <a:pPr lvl="1" algn="just"/>
            <a:r>
              <a:rPr lang="en-US" dirty="0">
                <a:latin typeface="Arial" panose="020B0604020202020204" pitchFamily="34" charset="0"/>
                <a:cs typeface="Arial" panose="020B0604020202020204" pitchFamily="34" charset="0"/>
              </a:rPr>
              <a:t>When following instructions depend on the outcome of a previous branch/jump</a:t>
            </a:r>
          </a:p>
        </p:txBody>
      </p:sp>
    </p:spTree>
    <p:custDataLst>
      <p:tags r:id="rId1"/>
    </p:custDataLst>
    <p:extLst>
      <p:ext uri="{BB962C8B-B14F-4D97-AF65-F5344CB8AC3E}">
        <p14:creationId xmlns:p14="http://schemas.microsoft.com/office/powerpoint/2010/main" val="873301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30B1D-698E-161B-E900-CE34423385A6}"/>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8CB8DAEF-0868-F4CA-FDF8-D0C90FF83EB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Types of Parallelism</a:t>
            </a:r>
          </a:p>
        </p:txBody>
      </p:sp>
      <p:sp>
        <p:nvSpPr>
          <p:cNvPr id="3" name="Slide Number Placeholder 2">
            <a:extLst>
              <a:ext uri="{FF2B5EF4-FFF2-40B4-BE49-F238E27FC236}">
                <a16:creationId xmlns:a16="http://schemas.microsoft.com/office/drawing/2014/main" id="{A3F0CE91-4A57-5523-3169-DE82BFE28E0F}"/>
              </a:ext>
            </a:extLst>
          </p:cNvPr>
          <p:cNvSpPr>
            <a:spLocks noGrp="1"/>
          </p:cNvSpPr>
          <p:nvPr>
            <p:ph type="sldNum" sz="quarter" idx="12"/>
          </p:nvPr>
        </p:nvSpPr>
        <p:spPr/>
        <p:txBody>
          <a:bodyPr/>
          <a:lstStyle/>
          <a:p>
            <a:fld id="{3485D9CA-6DAA-4C3C-A3E2-EDEA918D5F89}" type="slidenum">
              <a:rPr lang="en-US">
                <a:latin typeface="Calibri"/>
              </a:rPr>
              <a:pPr/>
              <a:t>2</a:t>
            </a:fld>
            <a:endParaRPr lang="en-US">
              <a:latin typeface="Calibri"/>
            </a:endParaRPr>
          </a:p>
        </p:txBody>
      </p:sp>
      <p:sp>
        <p:nvSpPr>
          <p:cNvPr id="12" name="Rectangle 3">
            <a:extLst>
              <a:ext uri="{FF2B5EF4-FFF2-40B4-BE49-F238E27FC236}">
                <a16:creationId xmlns:a16="http://schemas.microsoft.com/office/drawing/2014/main" id="{434F488D-9D11-E6B3-F986-BF1182416B0B}"/>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dirty="0">
                <a:solidFill>
                  <a:srgbClr val="00B050"/>
                </a:solidFill>
                <a:latin typeface="Arial" panose="020B0604020202020204" pitchFamily="34" charset="0"/>
                <a:cs typeface="Arial" panose="020B0604020202020204" pitchFamily="34" charset="0"/>
              </a:rPr>
              <a:t>Implicit Parallelism</a:t>
            </a:r>
            <a:r>
              <a:rPr lang="en-US" dirty="0">
                <a:latin typeface="Arial" panose="020B0604020202020204" pitchFamily="34" charset="0"/>
                <a:cs typeface="Arial" panose="020B0604020202020204" pitchFamily="34" charset="0"/>
              </a:rPr>
              <a:t>: The compiler, runtime, or system automatically identifies and manages parallelism without requiring the programmer to explicitly define it.</a:t>
            </a:r>
          </a:p>
          <a:p>
            <a:pPr algn="just"/>
            <a:endParaRPr lang="en-US" sz="1400" dirty="0">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Explicit Parallelism</a:t>
            </a:r>
            <a:r>
              <a:rPr lang="en-US" dirty="0">
                <a:latin typeface="Arial" panose="020B0604020202020204" pitchFamily="34" charset="0"/>
                <a:cs typeface="Arial" panose="020B0604020202020204" pitchFamily="34" charset="0"/>
              </a:rPr>
              <a:t>: The programmer directly specifies the parallelism, defining threads, synchronization, and communication.</a:t>
            </a:r>
          </a:p>
          <a:p>
            <a:pPr lvl="1" algn="just"/>
            <a:endParaRPr lang="en-US" sz="14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914851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0A272-F72A-33B6-4C50-2AA82A762B17}"/>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50991F80-199E-255F-031A-9F72B819871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What is Dependency Analysis?</a:t>
            </a:r>
          </a:p>
        </p:txBody>
      </p:sp>
      <p:sp>
        <p:nvSpPr>
          <p:cNvPr id="3" name="Slide Number Placeholder 2">
            <a:extLst>
              <a:ext uri="{FF2B5EF4-FFF2-40B4-BE49-F238E27FC236}">
                <a16:creationId xmlns:a16="http://schemas.microsoft.com/office/drawing/2014/main" id="{2C12D46B-8D0C-4C39-6D9D-1B5B0DFAE548}"/>
              </a:ext>
            </a:extLst>
          </p:cNvPr>
          <p:cNvSpPr>
            <a:spLocks noGrp="1"/>
          </p:cNvSpPr>
          <p:nvPr>
            <p:ph type="sldNum" sz="quarter" idx="12"/>
          </p:nvPr>
        </p:nvSpPr>
        <p:spPr/>
        <p:txBody>
          <a:bodyPr/>
          <a:lstStyle/>
          <a:p>
            <a:fld id="{3485D9CA-6DAA-4C3C-A3E2-EDEA918D5F89}" type="slidenum">
              <a:rPr lang="en-US">
                <a:latin typeface="Calibri"/>
              </a:rPr>
              <a:pPr/>
              <a:t>20</a:t>
            </a:fld>
            <a:endParaRPr lang="en-US">
              <a:latin typeface="Calibri"/>
            </a:endParaRPr>
          </a:p>
        </p:txBody>
      </p:sp>
      <p:sp>
        <p:nvSpPr>
          <p:cNvPr id="12" name="Rectangle 3">
            <a:extLst>
              <a:ext uri="{FF2B5EF4-FFF2-40B4-BE49-F238E27FC236}">
                <a16:creationId xmlns:a16="http://schemas.microsoft.com/office/drawing/2014/main" id="{11A45B1D-D122-FD4D-8F25-7A2ABCCA1FF6}"/>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Dependency analysis describes of how different parts of a program affect one another, and how various parts require other parts in order to operate correctly.</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Dependency analysis is one of the major roles of a modern compilers</a:t>
            </a:r>
          </a:p>
          <a:p>
            <a:pPr algn="just"/>
            <a:endParaRPr lang="en-US" sz="16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 </a:t>
            </a:r>
            <a:r>
              <a:rPr lang="en-US" b="1" dirty="0">
                <a:solidFill>
                  <a:srgbClr val="FF0000"/>
                </a:solidFill>
                <a:latin typeface="Arial" panose="020B0604020202020204" pitchFamily="34" charset="0"/>
                <a:cs typeface="Arial" panose="020B0604020202020204" pitchFamily="34" charset="0"/>
              </a:rPr>
              <a:t>data dependency</a:t>
            </a:r>
            <a:r>
              <a:rPr lang="en-US" dirty="0">
                <a:latin typeface="Arial" panose="020B0604020202020204" pitchFamily="34" charset="0"/>
                <a:cs typeface="Arial" panose="020B0604020202020204" pitchFamily="34" charset="0"/>
              </a:rPr>
              <a:t> governs how different pieces of data affect each other.</a:t>
            </a:r>
          </a:p>
          <a:p>
            <a:pPr algn="just"/>
            <a:endParaRPr lang="en-US" sz="16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 </a:t>
            </a:r>
            <a:r>
              <a:rPr lang="en-US" b="1" dirty="0">
                <a:solidFill>
                  <a:srgbClr val="FF0000"/>
                </a:solidFill>
                <a:latin typeface="Arial" panose="020B0604020202020204" pitchFamily="34" charset="0"/>
                <a:cs typeface="Arial" panose="020B0604020202020204" pitchFamily="34" charset="0"/>
              </a:rPr>
              <a:t>control dependency </a:t>
            </a:r>
            <a:r>
              <a:rPr lang="en-US" dirty="0">
                <a:latin typeface="Arial" panose="020B0604020202020204" pitchFamily="34" charset="0"/>
                <a:cs typeface="Arial" panose="020B0604020202020204" pitchFamily="34" charset="0"/>
              </a:rPr>
              <a:t>governs how different sequences of instructions affect each other.</a:t>
            </a:r>
          </a:p>
          <a:p>
            <a:pPr algn="just"/>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9418377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52C6D-9C84-FE48-5A94-2FE5881CA141}"/>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CBFC84BD-CA09-8582-3DCC-034B2733D111}"/>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Data Dependence and Hazards</a:t>
            </a:r>
          </a:p>
        </p:txBody>
      </p:sp>
      <p:sp>
        <p:nvSpPr>
          <p:cNvPr id="3" name="Slide Number Placeholder 2">
            <a:extLst>
              <a:ext uri="{FF2B5EF4-FFF2-40B4-BE49-F238E27FC236}">
                <a16:creationId xmlns:a16="http://schemas.microsoft.com/office/drawing/2014/main" id="{E9E5F271-F89D-2497-C554-9628521D865A}"/>
              </a:ext>
            </a:extLst>
          </p:cNvPr>
          <p:cNvSpPr>
            <a:spLocks noGrp="1"/>
          </p:cNvSpPr>
          <p:nvPr>
            <p:ph type="sldNum" sz="quarter" idx="12"/>
          </p:nvPr>
        </p:nvSpPr>
        <p:spPr/>
        <p:txBody>
          <a:bodyPr/>
          <a:lstStyle/>
          <a:p>
            <a:fld id="{3485D9CA-6DAA-4C3C-A3E2-EDEA918D5F89}" type="slidenum">
              <a:rPr lang="en-US">
                <a:latin typeface="Calibri"/>
              </a:rPr>
              <a:pPr/>
              <a:t>21</a:t>
            </a:fld>
            <a:endParaRPr lang="en-US">
              <a:latin typeface="Calibri"/>
            </a:endParaRPr>
          </a:p>
        </p:txBody>
      </p:sp>
      <p:sp>
        <p:nvSpPr>
          <p:cNvPr id="12" name="Rectangle 3">
            <a:extLst>
              <a:ext uri="{FF2B5EF4-FFF2-40B4-BE49-F238E27FC236}">
                <a16:creationId xmlns:a16="http://schemas.microsoft.com/office/drawing/2014/main" id="{1F109CC9-8903-DA13-8201-C871BD4E8FD8}"/>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If two instructions are data dependent, they cannot execute simultaneously, be completely overlapped or execute in out-of-order</a:t>
            </a: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Instruction </a:t>
            </a:r>
            <a:r>
              <a:rPr lang="en-US" b="1" i="1" dirty="0">
                <a:latin typeface="Arial" panose="020B0604020202020204" pitchFamily="34" charset="0"/>
                <a:cs typeface="Arial" panose="020B0604020202020204" pitchFamily="34" charset="0"/>
              </a:rPr>
              <a:t>S2</a:t>
            </a:r>
            <a:r>
              <a:rPr lang="en-US" dirty="0">
                <a:latin typeface="Arial" panose="020B0604020202020204" pitchFamily="34" charset="0"/>
                <a:cs typeface="Arial" panose="020B0604020202020204" pitchFamily="34" charset="0"/>
              </a:rPr>
              <a:t> is data dependent (aka true dependence) on Instruction </a:t>
            </a:r>
            <a:r>
              <a:rPr lang="en-US" b="1" i="1" dirty="0">
                <a:latin typeface="Arial" panose="020B0604020202020204" pitchFamily="34" charset="0"/>
                <a:cs typeface="Arial" panose="020B0604020202020204" pitchFamily="34" charset="0"/>
              </a:rPr>
              <a:t>S1</a:t>
            </a:r>
            <a:r>
              <a:rPr lang="en-US" dirty="0">
                <a:latin typeface="Arial" panose="020B0604020202020204" pitchFamily="34" charset="0"/>
                <a:cs typeface="Arial" panose="020B0604020202020204" pitchFamily="34" charset="0"/>
              </a:rPr>
              <a:t> </a:t>
            </a: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If data dependence caused a hazard in pipeline, then the hazard is called a </a:t>
            </a:r>
            <a:r>
              <a:rPr lang="en-US" b="1" dirty="0">
                <a:solidFill>
                  <a:srgbClr val="FF0000"/>
                </a:solidFill>
                <a:latin typeface="Arial" panose="020B0604020202020204" pitchFamily="34" charset="0"/>
                <a:cs typeface="Arial" panose="020B0604020202020204" pitchFamily="34" charset="0"/>
              </a:rPr>
              <a:t>Read After Write (RAW)</a:t>
            </a:r>
            <a:r>
              <a:rPr lang="en-US" dirty="0">
                <a:latin typeface="Arial" panose="020B0604020202020204" pitchFamily="34" charset="0"/>
                <a:cs typeface="Arial" panose="020B0604020202020204" pitchFamily="34" charset="0"/>
              </a:rPr>
              <a:t> hazard</a:t>
            </a:r>
          </a:p>
          <a:p>
            <a:pPr algn="just"/>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F9C8C482-0657-CA76-E4E2-12A35A3B1AFC}"/>
              </a:ext>
            </a:extLst>
          </p:cNvPr>
          <p:cNvSpPr txBox="1"/>
          <p:nvPr/>
        </p:nvSpPr>
        <p:spPr>
          <a:xfrm>
            <a:off x="1925051" y="3125889"/>
            <a:ext cx="2901876" cy="646331"/>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 </a:t>
            </a:r>
            <a:r>
              <a:rPr lang="en-US" b="1" dirty="0">
                <a:solidFill>
                  <a:srgbClr val="FF000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A + B</a:t>
            </a:r>
          </a:p>
          <a:p>
            <a:pPr marL="411480" lvl="1" indent="0" algn="just">
              <a:buNone/>
            </a:pPr>
            <a:r>
              <a:rPr lang="en-US" dirty="0">
                <a:latin typeface="Courier New" panose="02070309020205020404" pitchFamily="49" charset="0"/>
                <a:cs typeface="Courier New" panose="02070309020205020404" pitchFamily="49" charset="0"/>
              </a:rPr>
              <a:t>S2: C = </a:t>
            </a:r>
            <a:r>
              <a:rPr lang="en-US" b="1" dirty="0">
                <a:solidFill>
                  <a:srgbClr val="FF000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+ 1</a:t>
            </a:r>
          </a:p>
        </p:txBody>
      </p:sp>
      <p:grpSp>
        <p:nvGrpSpPr>
          <p:cNvPr id="4" name="Group 3">
            <a:extLst>
              <a:ext uri="{FF2B5EF4-FFF2-40B4-BE49-F238E27FC236}">
                <a16:creationId xmlns:a16="http://schemas.microsoft.com/office/drawing/2014/main" id="{A754559A-D3AC-C1C0-8F4F-51882522E224}"/>
              </a:ext>
            </a:extLst>
          </p:cNvPr>
          <p:cNvGrpSpPr/>
          <p:nvPr/>
        </p:nvGrpSpPr>
        <p:grpSpPr>
          <a:xfrm>
            <a:off x="6424861" y="3220454"/>
            <a:ext cx="2311575" cy="457200"/>
            <a:chOff x="5590673" y="2212597"/>
            <a:chExt cx="2311575" cy="457200"/>
          </a:xfrm>
        </p:grpSpPr>
        <p:grpSp>
          <p:nvGrpSpPr>
            <p:cNvPr id="5" name="Group 4">
              <a:extLst>
                <a:ext uri="{FF2B5EF4-FFF2-40B4-BE49-F238E27FC236}">
                  <a16:creationId xmlns:a16="http://schemas.microsoft.com/office/drawing/2014/main" id="{8834547B-F954-5848-A4E6-E654B6B3270B}"/>
                </a:ext>
              </a:extLst>
            </p:cNvPr>
            <p:cNvGrpSpPr/>
            <p:nvPr/>
          </p:nvGrpSpPr>
          <p:grpSpPr>
            <a:xfrm>
              <a:off x="5590673" y="2212597"/>
              <a:ext cx="1010653" cy="457200"/>
              <a:chOff x="5818517" y="2118032"/>
              <a:chExt cx="1010653" cy="457200"/>
            </a:xfrm>
          </p:grpSpPr>
          <p:sp>
            <p:nvSpPr>
              <p:cNvPr id="10" name="Oval 9">
                <a:extLst>
                  <a:ext uri="{FF2B5EF4-FFF2-40B4-BE49-F238E27FC236}">
                    <a16:creationId xmlns:a16="http://schemas.microsoft.com/office/drawing/2014/main" id="{AFEE094C-E600-2F0F-7281-621613A0E0EC}"/>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3C49BA0-A148-8CB0-12A2-D6E8CF914020}"/>
                  </a:ext>
                </a:extLst>
              </p:cNvPr>
              <p:cNvSpPr txBox="1"/>
              <p:nvPr/>
            </p:nvSpPr>
            <p:spPr>
              <a:xfrm>
                <a:off x="5818517" y="2161966"/>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6" name="Group 5">
              <a:extLst>
                <a:ext uri="{FF2B5EF4-FFF2-40B4-BE49-F238E27FC236}">
                  <a16:creationId xmlns:a16="http://schemas.microsoft.com/office/drawing/2014/main" id="{F67B36EC-8C7C-87DB-3822-09B775DE160E}"/>
                </a:ext>
              </a:extLst>
            </p:cNvPr>
            <p:cNvGrpSpPr/>
            <p:nvPr/>
          </p:nvGrpSpPr>
          <p:grpSpPr>
            <a:xfrm>
              <a:off x="6891595" y="2212597"/>
              <a:ext cx="1010653" cy="457200"/>
              <a:chOff x="5818517" y="2118032"/>
              <a:chExt cx="1010653" cy="457200"/>
            </a:xfrm>
          </p:grpSpPr>
          <p:sp>
            <p:nvSpPr>
              <p:cNvPr id="8" name="Oval 7">
                <a:extLst>
                  <a:ext uri="{FF2B5EF4-FFF2-40B4-BE49-F238E27FC236}">
                    <a16:creationId xmlns:a16="http://schemas.microsoft.com/office/drawing/2014/main" id="{6720C419-F9AB-0EF7-4480-767448507E04}"/>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6E658AD-CD3A-647E-1745-20D9B57B864B}"/>
                  </a:ext>
                </a:extLst>
              </p:cNvPr>
              <p:cNvSpPr txBox="1"/>
              <p:nvPr/>
            </p:nvSpPr>
            <p:spPr>
              <a:xfrm>
                <a:off x="5818517" y="2161966"/>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7" name="Straight Arrow Connector 6">
              <a:extLst>
                <a:ext uri="{FF2B5EF4-FFF2-40B4-BE49-F238E27FC236}">
                  <a16:creationId xmlns:a16="http://schemas.microsoft.com/office/drawing/2014/main" id="{83414441-1938-0FDA-845E-47E768FD0F95}"/>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578995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6EABF-9CE7-7235-3EF6-486F5F05BC96}"/>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47C85F42-E2AE-F77D-C8A6-E8A08887D741}"/>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Loop-Carried Dependence</a:t>
            </a:r>
          </a:p>
        </p:txBody>
      </p:sp>
      <p:sp>
        <p:nvSpPr>
          <p:cNvPr id="3" name="Slide Number Placeholder 2">
            <a:extLst>
              <a:ext uri="{FF2B5EF4-FFF2-40B4-BE49-F238E27FC236}">
                <a16:creationId xmlns:a16="http://schemas.microsoft.com/office/drawing/2014/main" id="{758A4E10-A539-CD1B-81C9-5F6F3A14C5FC}"/>
              </a:ext>
            </a:extLst>
          </p:cNvPr>
          <p:cNvSpPr>
            <a:spLocks noGrp="1"/>
          </p:cNvSpPr>
          <p:nvPr>
            <p:ph type="sldNum" sz="quarter" idx="12"/>
          </p:nvPr>
        </p:nvSpPr>
        <p:spPr/>
        <p:txBody>
          <a:bodyPr/>
          <a:lstStyle/>
          <a:p>
            <a:fld id="{3485D9CA-6DAA-4C3C-A3E2-EDEA918D5F89}" type="slidenum">
              <a:rPr lang="en-US">
                <a:latin typeface="Calibri"/>
              </a:rPr>
              <a:pPr/>
              <a:t>22</a:t>
            </a:fld>
            <a:endParaRPr lang="en-US">
              <a:latin typeface="Calibri"/>
            </a:endParaRPr>
          </a:p>
        </p:txBody>
      </p:sp>
      <p:sp>
        <p:nvSpPr>
          <p:cNvPr id="12" name="Rectangle 3">
            <a:extLst>
              <a:ext uri="{FF2B5EF4-FFF2-40B4-BE49-F238E27FC236}">
                <a16:creationId xmlns:a16="http://schemas.microsoft.com/office/drawing/2014/main" id="{DA7734CA-7008-16E6-5ADA-AF5D74FC2961}"/>
              </a:ext>
            </a:extLst>
          </p:cNvPr>
          <p:cNvSpPr txBox="1">
            <a:spLocks noChangeArrowheads="1"/>
          </p:cNvSpPr>
          <p:nvPr/>
        </p:nvSpPr>
        <p:spPr>
          <a:xfrm>
            <a:off x="632150" y="1453241"/>
            <a:ext cx="10468987"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 type of data dependence that occurs when the output of a loop iteration </a:t>
            </a:r>
            <a:r>
              <a:rPr lang="en-US" b="1" dirty="0">
                <a:solidFill>
                  <a:srgbClr val="FF0000"/>
                </a:solidFill>
                <a:latin typeface="Arial" panose="020B0604020202020204" pitchFamily="34" charset="0"/>
                <a:cs typeface="Arial" panose="020B0604020202020204" pitchFamily="34" charset="0"/>
              </a:rPr>
              <a:t>depends on the output of a previous iteration</a:t>
            </a:r>
          </a:p>
          <a:p>
            <a:pPr algn="just"/>
            <a:endParaRPr lang="en-US" b="1" dirty="0">
              <a:solidFill>
                <a:srgbClr val="FF0000"/>
              </a:solidFill>
              <a:latin typeface="Arial" panose="020B0604020202020204" pitchFamily="34" charset="0"/>
              <a:cs typeface="Arial" panose="020B0604020202020204" pitchFamily="34" charset="0"/>
            </a:endParaRPr>
          </a:p>
          <a:p>
            <a:pPr algn="just"/>
            <a:endParaRPr lang="en-US" b="1" dirty="0">
              <a:solidFill>
                <a:srgbClr val="FF0000"/>
              </a:solidFill>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There is no way to execute iteration </a:t>
            </a:r>
            <a:r>
              <a:rPr lang="en-US" dirty="0" err="1">
                <a:latin typeface="Courier New" panose="02070309020205020404" pitchFamily="49" charset="0"/>
                <a:cs typeface="Courier New" panose="02070309020205020404" pitchFamily="49" charset="0"/>
              </a:rPr>
              <a:t>i</a:t>
            </a:r>
            <a:r>
              <a:rPr lang="en-US" dirty="0">
                <a:latin typeface="Arial" panose="020B0604020202020204" pitchFamily="34" charset="0"/>
                <a:cs typeface="Arial" panose="020B0604020202020204" pitchFamily="34" charset="0"/>
              </a:rPr>
              <a:t> until after iteration </a:t>
            </a:r>
            <a:r>
              <a:rPr lang="en-US" dirty="0">
                <a:latin typeface="Courier New" panose="02070309020205020404" pitchFamily="49" charset="0"/>
                <a:cs typeface="Courier New" panose="02070309020205020404" pitchFamily="49" charset="0"/>
              </a:rPr>
              <a:t>i-1</a:t>
            </a:r>
            <a:r>
              <a:rPr lang="en-US" dirty="0">
                <a:latin typeface="Arial" panose="020B0604020202020204" pitchFamily="34" charset="0"/>
                <a:cs typeface="Arial" panose="020B0604020202020204" pitchFamily="34" charset="0"/>
              </a:rPr>
              <a:t> has completed, so this loop can’t be parallelized.</a:t>
            </a:r>
          </a:p>
        </p:txBody>
      </p:sp>
      <p:sp>
        <p:nvSpPr>
          <p:cNvPr id="2" name="TextBox 1">
            <a:extLst>
              <a:ext uri="{FF2B5EF4-FFF2-40B4-BE49-F238E27FC236}">
                <a16:creationId xmlns:a16="http://schemas.microsoft.com/office/drawing/2014/main" id="{A7018CE2-760A-7F87-502C-1A71E9CFD40C}"/>
              </a:ext>
            </a:extLst>
          </p:cNvPr>
          <p:cNvSpPr txBox="1"/>
          <p:nvPr/>
        </p:nvSpPr>
        <p:spPr>
          <a:xfrm>
            <a:off x="2037346" y="2262819"/>
            <a:ext cx="4058654" cy="923330"/>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 to MAX</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a[i-1]</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END FOR</a:t>
            </a:r>
          </a:p>
        </p:txBody>
      </p:sp>
    </p:spTree>
    <p:custDataLst>
      <p:tags r:id="rId1"/>
    </p:custDataLst>
    <p:extLst>
      <p:ext uri="{BB962C8B-B14F-4D97-AF65-F5344CB8AC3E}">
        <p14:creationId xmlns:p14="http://schemas.microsoft.com/office/powerpoint/2010/main" val="2149928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851B5-C74A-588E-1CC9-D6781F0D61A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50114360-F5A7-8D5F-DE94-5A841817493E}"/>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Why do we care?</a:t>
            </a:r>
          </a:p>
        </p:txBody>
      </p:sp>
      <p:sp>
        <p:nvSpPr>
          <p:cNvPr id="3" name="Slide Number Placeholder 2">
            <a:extLst>
              <a:ext uri="{FF2B5EF4-FFF2-40B4-BE49-F238E27FC236}">
                <a16:creationId xmlns:a16="http://schemas.microsoft.com/office/drawing/2014/main" id="{CC25C885-9120-ADAF-891B-C88FE875E62F}"/>
              </a:ext>
            </a:extLst>
          </p:cNvPr>
          <p:cNvSpPr>
            <a:spLocks noGrp="1"/>
          </p:cNvSpPr>
          <p:nvPr>
            <p:ph type="sldNum" sz="quarter" idx="12"/>
          </p:nvPr>
        </p:nvSpPr>
        <p:spPr/>
        <p:txBody>
          <a:bodyPr/>
          <a:lstStyle/>
          <a:p>
            <a:fld id="{3485D9CA-6DAA-4C3C-A3E2-EDEA918D5F89}" type="slidenum">
              <a:rPr lang="en-US">
                <a:latin typeface="Calibri"/>
              </a:rPr>
              <a:pPr/>
              <a:t>23</a:t>
            </a:fld>
            <a:endParaRPr lang="en-US">
              <a:latin typeface="Calibri"/>
            </a:endParaRPr>
          </a:p>
        </p:txBody>
      </p:sp>
      <p:sp>
        <p:nvSpPr>
          <p:cNvPr id="12" name="Rectangle 3">
            <a:extLst>
              <a:ext uri="{FF2B5EF4-FFF2-40B4-BE49-F238E27FC236}">
                <a16:creationId xmlns:a16="http://schemas.microsoft.com/office/drawing/2014/main" id="{D13321AF-1566-A753-8027-EA4FF3B2D00A}"/>
              </a:ext>
            </a:extLst>
          </p:cNvPr>
          <p:cNvSpPr txBox="1">
            <a:spLocks noChangeArrowheads="1"/>
          </p:cNvSpPr>
          <p:nvPr/>
        </p:nvSpPr>
        <p:spPr>
          <a:xfrm>
            <a:off x="632151" y="1453241"/>
            <a:ext cx="10324608"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b="1" i="1" dirty="0">
                <a:latin typeface="Arial" panose="020B0604020202020204" pitchFamily="34" charset="0"/>
                <a:cs typeface="Arial" panose="020B0604020202020204" pitchFamily="34" charset="0"/>
              </a:rPr>
              <a:t>Loops</a:t>
            </a:r>
            <a:r>
              <a:rPr lang="en-US" dirty="0">
                <a:latin typeface="Arial" panose="020B0604020202020204" pitchFamily="34" charset="0"/>
                <a:cs typeface="Arial" panose="020B0604020202020204" pitchFamily="34" charset="0"/>
              </a:rPr>
              <a:t> are </a:t>
            </a:r>
            <a:r>
              <a:rPr lang="en-US" b="1" dirty="0">
                <a:solidFill>
                  <a:srgbClr val="00B050"/>
                </a:solidFill>
                <a:latin typeface="Arial" panose="020B0604020202020204" pitchFamily="34" charset="0"/>
                <a:cs typeface="Arial" panose="020B0604020202020204" pitchFamily="34" charset="0"/>
              </a:rPr>
              <a:t>very common</a:t>
            </a:r>
            <a:r>
              <a:rPr lang="en-US" dirty="0">
                <a:latin typeface="Arial" panose="020B0604020202020204" pitchFamily="34" charset="0"/>
                <a:cs typeface="Arial" panose="020B0604020202020204" pitchFamily="34" charset="0"/>
              </a:rPr>
              <a:t> in many programs. </a:t>
            </a:r>
          </a:p>
          <a:p>
            <a:pPr algn="just"/>
            <a:r>
              <a:rPr lang="en-US" dirty="0">
                <a:latin typeface="Arial" panose="020B0604020202020204" pitchFamily="34" charset="0"/>
                <a:cs typeface="Arial" panose="020B0604020202020204" pitchFamily="34" charset="0"/>
              </a:rPr>
              <a:t>Also, it’s easier to optimize loops than more arbitrary sequences of instructions: when a program does </a:t>
            </a:r>
            <a:r>
              <a:rPr lang="en-US" u="sng" dirty="0">
                <a:latin typeface="Arial" panose="020B0604020202020204" pitchFamily="34" charset="0"/>
                <a:cs typeface="Arial" panose="020B0604020202020204" pitchFamily="34" charset="0"/>
              </a:rPr>
              <a:t>the same thing over and over</a:t>
            </a:r>
            <a:r>
              <a:rPr lang="en-US" dirty="0">
                <a:latin typeface="Arial" panose="020B0604020202020204" pitchFamily="34" charset="0"/>
                <a:cs typeface="Arial" panose="020B0604020202020204" pitchFamily="34" charset="0"/>
              </a:rPr>
              <a:t>, it’s </a:t>
            </a:r>
            <a:r>
              <a:rPr lang="en-US" u="sng" dirty="0">
                <a:latin typeface="Arial" panose="020B0604020202020204" pitchFamily="34" charset="0"/>
                <a:cs typeface="Arial" panose="020B0604020202020204" pitchFamily="34" charset="0"/>
              </a:rPr>
              <a:t>easier to predict</a:t>
            </a:r>
            <a:r>
              <a:rPr lang="en-US" dirty="0">
                <a:latin typeface="Arial" panose="020B0604020202020204" pitchFamily="34" charset="0"/>
                <a:cs typeface="Arial" panose="020B0604020202020204" pitchFamily="34" charset="0"/>
              </a:rPr>
              <a:t> what’s likely to happen next.</a:t>
            </a:r>
            <a:endParaRPr lang="en-US" dirty="0">
              <a:latin typeface="Courier New" panose="02070309020205020404" pitchFamily="49" charset="0"/>
              <a:cs typeface="Courier New" panose="02070309020205020404" pitchFamily="49" charset="0"/>
            </a:endParaRP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Loops are the favorite control structures of High-Performance Computing. Both hardware vendors and compiler writers build for </a:t>
            </a:r>
            <a:r>
              <a:rPr lang="en-US" b="1" i="1" dirty="0">
                <a:latin typeface="Arial" panose="020B0604020202020204" pitchFamily="34" charset="0"/>
                <a:cs typeface="Arial" panose="020B0604020202020204" pitchFamily="34" charset="0"/>
              </a:rPr>
              <a:t>optimizing</a:t>
            </a:r>
            <a:r>
              <a:rPr lang="en-US" dirty="0">
                <a:latin typeface="Arial" panose="020B0604020202020204" pitchFamily="34" charset="0"/>
                <a:cs typeface="Arial" panose="020B0604020202020204" pitchFamily="34" charset="0"/>
              </a:rPr>
              <a:t> loop performance using instruction-level parallelism (superscalar, pipelining, and vectorization).</a:t>
            </a:r>
          </a:p>
          <a:p>
            <a:pPr algn="just"/>
            <a:endParaRPr lang="en-US"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Loop carried dependencies</a:t>
            </a:r>
            <a:r>
              <a:rPr lang="en-US" dirty="0">
                <a:latin typeface="Arial" panose="020B0604020202020204" pitchFamily="34" charset="0"/>
                <a:cs typeface="Arial" panose="020B0604020202020204" pitchFamily="34" charset="0"/>
              </a:rPr>
              <a:t> affect whether a loop can be parallelized, and how much.</a:t>
            </a:r>
          </a:p>
        </p:txBody>
      </p:sp>
    </p:spTree>
    <p:custDataLst>
      <p:tags r:id="rId1"/>
    </p:custDataLst>
    <p:extLst>
      <p:ext uri="{BB962C8B-B14F-4D97-AF65-F5344CB8AC3E}">
        <p14:creationId xmlns:p14="http://schemas.microsoft.com/office/powerpoint/2010/main" val="1893089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D0D65-72CF-AC1D-DDD5-C464ECEF612B}"/>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FE0DF69-00DE-A3C6-1684-EEE3DBDD4B32}"/>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ILP and Data Dependencies, Hazards</a:t>
            </a:r>
          </a:p>
        </p:txBody>
      </p:sp>
      <p:sp>
        <p:nvSpPr>
          <p:cNvPr id="3" name="Slide Number Placeholder 2">
            <a:extLst>
              <a:ext uri="{FF2B5EF4-FFF2-40B4-BE49-F238E27FC236}">
                <a16:creationId xmlns:a16="http://schemas.microsoft.com/office/drawing/2014/main" id="{185D49D9-AF19-3748-061C-A2DAA5C5188F}"/>
              </a:ext>
            </a:extLst>
          </p:cNvPr>
          <p:cNvSpPr>
            <a:spLocks noGrp="1"/>
          </p:cNvSpPr>
          <p:nvPr>
            <p:ph type="sldNum" sz="quarter" idx="12"/>
          </p:nvPr>
        </p:nvSpPr>
        <p:spPr/>
        <p:txBody>
          <a:bodyPr/>
          <a:lstStyle/>
          <a:p>
            <a:fld id="{3485D9CA-6DAA-4C3C-A3E2-EDEA918D5F89}" type="slidenum">
              <a:rPr lang="en-US">
                <a:latin typeface="Calibri"/>
              </a:rPr>
              <a:pPr/>
              <a:t>24</a:t>
            </a:fld>
            <a:endParaRPr lang="en-US">
              <a:latin typeface="Calibri"/>
            </a:endParaRPr>
          </a:p>
        </p:txBody>
      </p:sp>
      <p:sp>
        <p:nvSpPr>
          <p:cNvPr id="12" name="Rectangle 3">
            <a:extLst>
              <a:ext uri="{FF2B5EF4-FFF2-40B4-BE49-F238E27FC236}">
                <a16:creationId xmlns:a16="http://schemas.microsoft.com/office/drawing/2014/main" id="{D92B56BF-0A91-159A-20A1-2FB16FE61C71}"/>
              </a:ext>
            </a:extLst>
          </p:cNvPr>
          <p:cNvSpPr txBox="1">
            <a:spLocks noChangeArrowheads="1"/>
          </p:cNvSpPr>
          <p:nvPr/>
        </p:nvSpPr>
        <p:spPr>
          <a:xfrm>
            <a:off x="632151" y="1453241"/>
            <a:ext cx="1048254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HW/SW must preserve </a:t>
            </a:r>
            <a:r>
              <a:rPr lang="en-US" b="1" dirty="0">
                <a:solidFill>
                  <a:srgbClr val="FF0000"/>
                </a:solidFill>
                <a:latin typeface="Arial" panose="020B0604020202020204" pitchFamily="34" charset="0"/>
                <a:cs typeface="Arial" panose="020B0604020202020204" pitchFamily="34" charset="0"/>
              </a:rPr>
              <a:t>program order</a:t>
            </a:r>
            <a:r>
              <a:rPr lang="en-US" dirty="0">
                <a:latin typeface="Arial" panose="020B0604020202020204" pitchFamily="34" charset="0"/>
                <a:cs typeface="Arial" panose="020B0604020202020204" pitchFamily="34" charset="0"/>
              </a:rPr>
              <a:t>: code must give the same results as if instructions were executed sequentially in original order of the source program</a:t>
            </a:r>
          </a:p>
          <a:p>
            <a:pPr marL="114300" indent="0" algn="just">
              <a:buNone/>
            </a:pPr>
            <a:endParaRPr lang="en-US" b="1" dirty="0">
              <a:solidFill>
                <a:srgbClr val="FF0000"/>
              </a:solidFill>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Importance of the data dependencies:</a:t>
            </a:r>
          </a:p>
          <a:p>
            <a:pPr marL="868680" lvl="1" indent="-457200" algn="just">
              <a:buClr>
                <a:schemeClr val="tx1"/>
              </a:buClr>
              <a:buFont typeface="+mj-lt"/>
              <a:buAutoNum type="arabicPeriod"/>
            </a:pPr>
            <a:r>
              <a:rPr lang="en-US" dirty="0">
                <a:latin typeface="Arial" panose="020B0604020202020204" pitchFamily="34" charset="0"/>
                <a:cs typeface="Arial" panose="020B0604020202020204" pitchFamily="34" charset="0"/>
              </a:rPr>
              <a:t>Indicates the possibility of a hazard</a:t>
            </a:r>
          </a:p>
          <a:p>
            <a:pPr marL="868680" lvl="1" indent="-457200" algn="just">
              <a:buClr>
                <a:schemeClr val="tx1"/>
              </a:buClr>
              <a:buFont typeface="+mj-lt"/>
              <a:buAutoNum type="arabicPeriod"/>
            </a:pPr>
            <a:r>
              <a:rPr lang="en-US" dirty="0">
                <a:latin typeface="Arial" panose="020B0604020202020204" pitchFamily="34" charset="0"/>
                <a:cs typeface="Arial" panose="020B0604020202020204" pitchFamily="34" charset="0"/>
              </a:rPr>
              <a:t>Determines order in which results must be calculated</a:t>
            </a:r>
          </a:p>
          <a:p>
            <a:pPr marL="868680" lvl="1" indent="-457200" algn="just">
              <a:buClr>
                <a:schemeClr val="tx1"/>
              </a:buClr>
              <a:buFont typeface="+mj-lt"/>
              <a:buAutoNum type="arabicPeriod"/>
            </a:pPr>
            <a:r>
              <a:rPr lang="en-US" dirty="0">
                <a:latin typeface="Arial" panose="020B0604020202020204" pitchFamily="34" charset="0"/>
                <a:cs typeface="Arial" panose="020B0604020202020204" pitchFamily="34" charset="0"/>
              </a:rPr>
              <a:t>Sets an upper bound on how much parallelism can possibly be exploited</a:t>
            </a:r>
          </a:p>
          <a:p>
            <a:pPr algn="just"/>
            <a:endParaRPr lang="en-US" dirty="0">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Goal</a:t>
            </a:r>
            <a:r>
              <a:rPr lang="en-US" dirty="0">
                <a:latin typeface="Arial" panose="020B0604020202020204" pitchFamily="34" charset="0"/>
                <a:cs typeface="Arial" panose="020B0604020202020204" pitchFamily="34" charset="0"/>
              </a:rPr>
              <a:t>: Exploit parallelism by preserving program order </a:t>
            </a:r>
            <a:r>
              <a:rPr lang="en-US" b="1" dirty="0">
                <a:solidFill>
                  <a:srgbClr val="FF0000"/>
                </a:solidFill>
                <a:latin typeface="Arial" panose="020B0604020202020204" pitchFamily="34" charset="0"/>
                <a:cs typeface="Arial" panose="020B0604020202020204" pitchFamily="34" charset="0"/>
              </a:rPr>
              <a:t>only where it affects the outcome of the program</a:t>
            </a:r>
          </a:p>
        </p:txBody>
      </p:sp>
    </p:spTree>
    <p:custDataLst>
      <p:tags r:id="rId1"/>
    </p:custDataLst>
    <p:extLst>
      <p:ext uri="{BB962C8B-B14F-4D97-AF65-F5344CB8AC3E}">
        <p14:creationId xmlns:p14="http://schemas.microsoft.com/office/powerpoint/2010/main" val="1149955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BEB06-0E6E-47C8-C8FC-4AEA85F2C5A9}"/>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2507F15C-AA59-6B17-17EC-21F4D4222ABC}"/>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Named Dependence and Hazards</a:t>
            </a:r>
          </a:p>
        </p:txBody>
      </p:sp>
      <p:sp>
        <p:nvSpPr>
          <p:cNvPr id="3" name="Slide Number Placeholder 2">
            <a:extLst>
              <a:ext uri="{FF2B5EF4-FFF2-40B4-BE49-F238E27FC236}">
                <a16:creationId xmlns:a16="http://schemas.microsoft.com/office/drawing/2014/main" id="{E0AEE60E-73B5-735D-CABF-DC619646D5AE}"/>
              </a:ext>
            </a:extLst>
          </p:cNvPr>
          <p:cNvSpPr>
            <a:spLocks noGrp="1"/>
          </p:cNvSpPr>
          <p:nvPr>
            <p:ph type="sldNum" sz="quarter" idx="12"/>
          </p:nvPr>
        </p:nvSpPr>
        <p:spPr/>
        <p:txBody>
          <a:bodyPr/>
          <a:lstStyle/>
          <a:p>
            <a:fld id="{3485D9CA-6DAA-4C3C-A3E2-EDEA918D5F89}" type="slidenum">
              <a:rPr lang="en-US">
                <a:latin typeface="Calibri"/>
              </a:rPr>
              <a:pPr/>
              <a:t>25</a:t>
            </a:fld>
            <a:endParaRPr lang="en-US">
              <a:latin typeface="Calibri"/>
            </a:endParaRPr>
          </a:p>
        </p:txBody>
      </p:sp>
      <p:sp>
        <p:nvSpPr>
          <p:cNvPr id="12" name="Rectangle 3">
            <a:extLst>
              <a:ext uri="{FF2B5EF4-FFF2-40B4-BE49-F238E27FC236}">
                <a16:creationId xmlns:a16="http://schemas.microsoft.com/office/drawing/2014/main" id="{954DBDA7-E7A5-C634-6890-03D9B174D48F}"/>
              </a:ext>
            </a:extLst>
          </p:cNvPr>
          <p:cNvSpPr txBox="1">
            <a:spLocks noChangeArrowheads="1"/>
          </p:cNvSpPr>
          <p:nvPr/>
        </p:nvSpPr>
        <p:spPr>
          <a:xfrm>
            <a:off x="632150" y="1453241"/>
            <a:ext cx="10533155"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100" b="1" dirty="0">
                <a:solidFill>
                  <a:srgbClr val="FF0000"/>
                </a:solidFill>
                <a:latin typeface="Arial" panose="020B0604020202020204" pitchFamily="34" charset="0"/>
                <a:cs typeface="Arial" panose="020B0604020202020204" pitchFamily="34" charset="0"/>
              </a:rPr>
              <a:t>Name Dependence</a:t>
            </a:r>
            <a:r>
              <a:rPr lang="en-US" sz="2100" dirty="0">
                <a:latin typeface="Arial" panose="020B0604020202020204" pitchFamily="34" charset="0"/>
                <a:cs typeface="Arial" panose="020B0604020202020204" pitchFamily="34" charset="0"/>
              </a:rPr>
              <a:t>: When two instructions use the same variable name (register or memory location), but there is no flow of data between them associated with that variable name.</a:t>
            </a:r>
          </a:p>
          <a:p>
            <a:pPr algn="just"/>
            <a:endParaRPr lang="en-US" sz="900" dirty="0">
              <a:latin typeface="Arial" panose="020B0604020202020204" pitchFamily="34" charset="0"/>
              <a:cs typeface="Arial" panose="020B0604020202020204" pitchFamily="34" charset="0"/>
            </a:endParaRPr>
          </a:p>
          <a:p>
            <a:pPr algn="just"/>
            <a:r>
              <a:rPr lang="en-US" sz="2100" b="1" dirty="0">
                <a:solidFill>
                  <a:srgbClr val="FF0000"/>
                </a:solidFill>
                <a:latin typeface="Arial" panose="020B0604020202020204" pitchFamily="34" charset="0"/>
                <a:cs typeface="Arial" panose="020B0604020202020204" pitchFamily="34" charset="0"/>
              </a:rPr>
              <a:t>Anti-Dependence</a:t>
            </a:r>
            <a:r>
              <a:rPr lang="en-US" sz="2100" dirty="0">
                <a:latin typeface="Arial" panose="020B0604020202020204" pitchFamily="34" charset="0"/>
                <a:cs typeface="Arial" panose="020B0604020202020204" pitchFamily="34" charset="0"/>
              </a:rPr>
              <a:t>: Instruction </a:t>
            </a:r>
            <a:r>
              <a:rPr lang="en-US" sz="2100" b="1" i="1" dirty="0">
                <a:latin typeface="Arial" panose="020B0604020202020204" pitchFamily="34" charset="0"/>
                <a:cs typeface="Arial" panose="020B0604020202020204" pitchFamily="34" charset="0"/>
              </a:rPr>
              <a:t>S2</a:t>
            </a:r>
            <a:r>
              <a:rPr lang="en-US" sz="2100" dirty="0">
                <a:latin typeface="Arial" panose="020B0604020202020204" pitchFamily="34" charset="0"/>
                <a:cs typeface="Arial" panose="020B0604020202020204" pitchFamily="34" charset="0"/>
              </a:rPr>
              <a:t> writes operand before Instruction </a:t>
            </a:r>
            <a:r>
              <a:rPr lang="en-US" sz="2100" b="1" i="1" dirty="0">
                <a:latin typeface="Arial" panose="020B0604020202020204" pitchFamily="34" charset="0"/>
                <a:cs typeface="Arial" panose="020B0604020202020204" pitchFamily="34" charset="0"/>
              </a:rPr>
              <a:t>S1 </a:t>
            </a:r>
            <a:r>
              <a:rPr lang="en-US" sz="2100" dirty="0">
                <a:latin typeface="Arial" panose="020B0604020202020204" pitchFamily="34" charset="0"/>
                <a:cs typeface="Arial" panose="020B0604020202020204" pitchFamily="34" charset="0"/>
              </a:rPr>
              <a:t>reads it</a:t>
            </a:r>
          </a:p>
          <a:p>
            <a:pPr algn="just"/>
            <a:endParaRPr lang="en-US" sz="1600" dirty="0">
              <a:latin typeface="Arial" panose="020B0604020202020204" pitchFamily="34" charset="0"/>
              <a:cs typeface="Arial" panose="020B0604020202020204" pitchFamily="34" charset="0"/>
            </a:endParaRPr>
          </a:p>
          <a:p>
            <a:pPr algn="just"/>
            <a:endParaRPr lang="en-US" sz="1600" dirty="0">
              <a:latin typeface="Arial" panose="020B0604020202020204" pitchFamily="34" charset="0"/>
              <a:cs typeface="Arial" panose="020B0604020202020204" pitchFamily="34" charset="0"/>
            </a:endParaRPr>
          </a:p>
          <a:p>
            <a:pPr algn="just"/>
            <a:endParaRPr lang="en-US" sz="700" dirty="0">
              <a:latin typeface="Arial" panose="020B0604020202020204" pitchFamily="34" charset="0"/>
              <a:cs typeface="Arial" panose="020B0604020202020204" pitchFamily="34" charset="0"/>
            </a:endParaRPr>
          </a:p>
          <a:p>
            <a:pPr algn="just"/>
            <a:r>
              <a:rPr lang="en-US" sz="2100" b="1" dirty="0">
                <a:solidFill>
                  <a:srgbClr val="FF0000"/>
                </a:solidFill>
                <a:latin typeface="Arial" panose="020B0604020202020204" pitchFamily="34" charset="0"/>
                <a:cs typeface="Arial" panose="020B0604020202020204" pitchFamily="34" charset="0"/>
              </a:rPr>
              <a:t>Output-Dependence</a:t>
            </a:r>
            <a:r>
              <a:rPr lang="en-US" sz="2100" dirty="0">
                <a:latin typeface="Arial" panose="020B0604020202020204" pitchFamily="34" charset="0"/>
                <a:cs typeface="Arial" panose="020B0604020202020204" pitchFamily="34" charset="0"/>
              </a:rPr>
              <a:t>: Instruction </a:t>
            </a:r>
            <a:r>
              <a:rPr lang="en-US" sz="2100" b="1" i="1" dirty="0">
                <a:latin typeface="Arial" panose="020B0604020202020204" pitchFamily="34" charset="0"/>
                <a:cs typeface="Arial" panose="020B0604020202020204" pitchFamily="34" charset="0"/>
              </a:rPr>
              <a:t>S2</a:t>
            </a:r>
            <a:r>
              <a:rPr lang="en-US" sz="2100" dirty="0">
                <a:latin typeface="Arial" panose="020B0604020202020204" pitchFamily="34" charset="0"/>
                <a:cs typeface="Arial" panose="020B0604020202020204" pitchFamily="34" charset="0"/>
              </a:rPr>
              <a:t> writes operand before Instruction </a:t>
            </a:r>
            <a:r>
              <a:rPr lang="en-US" sz="2100" b="1" i="1" dirty="0">
                <a:latin typeface="Arial" panose="020B0604020202020204" pitchFamily="34" charset="0"/>
                <a:cs typeface="Arial" panose="020B0604020202020204" pitchFamily="34" charset="0"/>
              </a:rPr>
              <a:t>S1 </a:t>
            </a:r>
            <a:r>
              <a:rPr lang="en-US" sz="2100" dirty="0">
                <a:latin typeface="Arial" panose="020B0604020202020204" pitchFamily="34" charset="0"/>
                <a:cs typeface="Arial" panose="020B0604020202020204" pitchFamily="34" charset="0"/>
              </a:rPr>
              <a:t>writes it</a:t>
            </a:r>
          </a:p>
          <a:p>
            <a:pPr algn="just"/>
            <a:endParaRPr lang="en-US" dirty="0">
              <a:latin typeface="Arial" panose="020B0604020202020204" pitchFamily="34" charset="0"/>
              <a:cs typeface="Arial" panose="020B0604020202020204" pitchFamily="34" charset="0"/>
            </a:endParaRPr>
          </a:p>
          <a:p>
            <a:pPr algn="just"/>
            <a:endParaRPr lang="en-US" sz="28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If anti-dependence caused a hazard in pipeline, then the hazard is called a </a:t>
            </a:r>
            <a:r>
              <a:rPr lang="en-US" b="1" dirty="0">
                <a:solidFill>
                  <a:srgbClr val="FF0000"/>
                </a:solidFill>
                <a:latin typeface="Arial" panose="020B0604020202020204" pitchFamily="34" charset="0"/>
                <a:cs typeface="Arial" panose="020B0604020202020204" pitchFamily="34" charset="0"/>
              </a:rPr>
              <a:t>Write After Read (WAR)</a:t>
            </a:r>
            <a:r>
              <a:rPr lang="en-US" dirty="0">
                <a:latin typeface="Arial" panose="020B0604020202020204" pitchFamily="34" charset="0"/>
                <a:cs typeface="Arial" panose="020B0604020202020204" pitchFamily="34" charset="0"/>
              </a:rPr>
              <a:t> hazard</a:t>
            </a:r>
          </a:p>
          <a:p>
            <a:pPr algn="just"/>
            <a:endParaRPr lang="en-US" sz="10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If output-dependence caused a hazard in pipeline, then the hazard is called a </a:t>
            </a:r>
            <a:r>
              <a:rPr lang="en-US" b="1" dirty="0">
                <a:solidFill>
                  <a:srgbClr val="FF0000"/>
                </a:solidFill>
                <a:latin typeface="Arial" panose="020B0604020202020204" pitchFamily="34" charset="0"/>
                <a:cs typeface="Arial" panose="020B0604020202020204" pitchFamily="34" charset="0"/>
              </a:rPr>
              <a:t>Write After Write (WAW)</a:t>
            </a:r>
            <a:r>
              <a:rPr lang="en-US" dirty="0">
                <a:latin typeface="Arial" panose="020B0604020202020204" pitchFamily="34" charset="0"/>
                <a:cs typeface="Arial" panose="020B0604020202020204" pitchFamily="34" charset="0"/>
              </a:rPr>
              <a:t> hazard</a:t>
            </a:r>
          </a:p>
        </p:txBody>
      </p:sp>
      <p:sp>
        <p:nvSpPr>
          <p:cNvPr id="13" name="TextBox 12">
            <a:extLst>
              <a:ext uri="{FF2B5EF4-FFF2-40B4-BE49-F238E27FC236}">
                <a16:creationId xmlns:a16="http://schemas.microsoft.com/office/drawing/2014/main" id="{C41BC054-4A05-8CB9-5181-0E03DD0CB221}"/>
              </a:ext>
            </a:extLst>
          </p:cNvPr>
          <p:cNvSpPr txBox="1"/>
          <p:nvPr/>
        </p:nvSpPr>
        <p:spPr>
          <a:xfrm>
            <a:off x="2185158" y="3093805"/>
            <a:ext cx="2801035" cy="646331"/>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 A = </a:t>
            </a:r>
            <a:r>
              <a:rPr lang="en-US" b="1" dirty="0">
                <a:solidFill>
                  <a:srgbClr val="FF000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B</a:t>
            </a:r>
          </a:p>
          <a:p>
            <a:pPr marL="411480" lvl="1" indent="0" algn="just">
              <a:buNone/>
            </a:pPr>
            <a:r>
              <a:rPr lang="en-US" dirty="0">
                <a:latin typeface="Courier New" panose="02070309020205020404" pitchFamily="49" charset="0"/>
                <a:cs typeface="Courier New" panose="02070309020205020404" pitchFamily="49" charset="0"/>
              </a:rPr>
              <a:t>S2: </a:t>
            </a:r>
            <a:r>
              <a:rPr lang="en-US" b="1" dirty="0">
                <a:solidFill>
                  <a:srgbClr val="FF0000"/>
                </a:solidFill>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 C + D</a:t>
            </a:r>
          </a:p>
        </p:txBody>
      </p:sp>
      <p:grpSp>
        <p:nvGrpSpPr>
          <p:cNvPr id="14" name="Group 13">
            <a:extLst>
              <a:ext uri="{FF2B5EF4-FFF2-40B4-BE49-F238E27FC236}">
                <a16:creationId xmlns:a16="http://schemas.microsoft.com/office/drawing/2014/main" id="{BAEDD205-6AF9-FCE1-83D6-DD77093DC2EB}"/>
              </a:ext>
            </a:extLst>
          </p:cNvPr>
          <p:cNvGrpSpPr/>
          <p:nvPr/>
        </p:nvGrpSpPr>
        <p:grpSpPr>
          <a:xfrm>
            <a:off x="6684968" y="3188370"/>
            <a:ext cx="2311575" cy="457200"/>
            <a:chOff x="5590673" y="4097833"/>
            <a:chExt cx="2311575" cy="457200"/>
          </a:xfrm>
        </p:grpSpPr>
        <p:grpSp>
          <p:nvGrpSpPr>
            <p:cNvPr id="15" name="Group 14">
              <a:extLst>
                <a:ext uri="{FF2B5EF4-FFF2-40B4-BE49-F238E27FC236}">
                  <a16:creationId xmlns:a16="http://schemas.microsoft.com/office/drawing/2014/main" id="{D7ABB19C-FA4F-AE80-E72C-9278BB9585D5}"/>
                </a:ext>
              </a:extLst>
            </p:cNvPr>
            <p:cNvGrpSpPr/>
            <p:nvPr/>
          </p:nvGrpSpPr>
          <p:grpSpPr>
            <a:xfrm>
              <a:off x="5590673" y="4097833"/>
              <a:ext cx="2311575" cy="457200"/>
              <a:chOff x="5590673" y="2212597"/>
              <a:chExt cx="2311575" cy="457200"/>
            </a:xfrm>
          </p:grpSpPr>
          <p:grpSp>
            <p:nvGrpSpPr>
              <p:cNvPr id="17" name="Group 16">
                <a:extLst>
                  <a:ext uri="{FF2B5EF4-FFF2-40B4-BE49-F238E27FC236}">
                    <a16:creationId xmlns:a16="http://schemas.microsoft.com/office/drawing/2014/main" id="{ADE441A8-A7D5-8D54-1A84-BD51557FB291}"/>
                  </a:ext>
                </a:extLst>
              </p:cNvPr>
              <p:cNvGrpSpPr/>
              <p:nvPr/>
            </p:nvGrpSpPr>
            <p:grpSpPr>
              <a:xfrm>
                <a:off x="5590673" y="2212597"/>
                <a:ext cx="1010653" cy="457200"/>
                <a:chOff x="5818517" y="2118032"/>
                <a:chExt cx="1010653" cy="457200"/>
              </a:xfrm>
            </p:grpSpPr>
            <p:sp>
              <p:nvSpPr>
                <p:cNvPr id="22" name="Oval 21">
                  <a:extLst>
                    <a:ext uri="{FF2B5EF4-FFF2-40B4-BE49-F238E27FC236}">
                      <a16:creationId xmlns:a16="http://schemas.microsoft.com/office/drawing/2014/main" id="{EB1D87C2-1EFF-6197-4A96-F1D71765841F}"/>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1427E591-4FD8-661D-3545-348BF106A80C}"/>
                    </a:ext>
                  </a:extLst>
                </p:cNvPr>
                <p:cNvSpPr txBox="1"/>
                <p:nvPr/>
              </p:nvSpPr>
              <p:spPr>
                <a:xfrm>
                  <a:off x="5818517" y="2161966"/>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18" name="Group 17">
                <a:extLst>
                  <a:ext uri="{FF2B5EF4-FFF2-40B4-BE49-F238E27FC236}">
                    <a16:creationId xmlns:a16="http://schemas.microsoft.com/office/drawing/2014/main" id="{F8B2A45D-458E-55C5-6043-983672F46849}"/>
                  </a:ext>
                </a:extLst>
              </p:cNvPr>
              <p:cNvGrpSpPr/>
              <p:nvPr/>
            </p:nvGrpSpPr>
            <p:grpSpPr>
              <a:xfrm>
                <a:off x="6891595" y="2212597"/>
                <a:ext cx="1010653" cy="457200"/>
                <a:chOff x="5818517" y="2118032"/>
                <a:chExt cx="1010653" cy="457200"/>
              </a:xfrm>
            </p:grpSpPr>
            <p:sp>
              <p:nvSpPr>
                <p:cNvPr id="20" name="Oval 19">
                  <a:extLst>
                    <a:ext uri="{FF2B5EF4-FFF2-40B4-BE49-F238E27FC236}">
                      <a16:creationId xmlns:a16="http://schemas.microsoft.com/office/drawing/2014/main" id="{EA528032-5980-3B3C-E708-1F89E4E2F3D4}"/>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66D7B62D-CE8F-D8A7-5CF6-8AC81DA5C0AF}"/>
                    </a:ext>
                  </a:extLst>
                </p:cNvPr>
                <p:cNvSpPr txBox="1"/>
                <p:nvPr/>
              </p:nvSpPr>
              <p:spPr>
                <a:xfrm>
                  <a:off x="5818517" y="2161966"/>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19" name="Straight Arrow Connector 18">
                <a:extLst>
                  <a:ext uri="{FF2B5EF4-FFF2-40B4-BE49-F238E27FC236}">
                    <a16:creationId xmlns:a16="http://schemas.microsoft.com/office/drawing/2014/main" id="{A9CD346D-0BEF-E945-503A-ACFDE6DB58DA}"/>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cxnSp>
          <p:nvCxnSpPr>
            <p:cNvPr id="16" name="Straight Connector 15">
              <a:extLst>
                <a:ext uri="{FF2B5EF4-FFF2-40B4-BE49-F238E27FC236}">
                  <a16:creationId xmlns:a16="http://schemas.microsoft.com/office/drawing/2014/main" id="{B58A4C72-847B-FB6E-56FE-E46913A5C8BD}"/>
                </a:ext>
              </a:extLst>
            </p:cNvPr>
            <p:cNvCxnSpPr/>
            <p:nvPr/>
          </p:nvCxnSpPr>
          <p:spPr>
            <a:xfrm>
              <a:off x="6891595" y="4189893"/>
              <a:ext cx="0" cy="2743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 name="TextBox 34">
            <a:extLst>
              <a:ext uri="{FF2B5EF4-FFF2-40B4-BE49-F238E27FC236}">
                <a16:creationId xmlns:a16="http://schemas.microsoft.com/office/drawing/2014/main" id="{53A78BC4-BBB4-7F70-DC1D-86D387CB75C4}"/>
              </a:ext>
            </a:extLst>
          </p:cNvPr>
          <p:cNvSpPr txBox="1"/>
          <p:nvPr/>
        </p:nvSpPr>
        <p:spPr>
          <a:xfrm>
            <a:off x="2185158" y="4149897"/>
            <a:ext cx="2801035" cy="923330"/>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 X = A + B</a:t>
            </a:r>
          </a:p>
          <a:p>
            <a:pPr marL="411480" lvl="1" indent="0" algn="just">
              <a:buNone/>
            </a:pPr>
            <a:r>
              <a:rPr lang="en-US" dirty="0">
                <a:latin typeface="Courier New" panose="02070309020205020404" pitchFamily="49" charset="0"/>
                <a:cs typeface="Courier New" panose="02070309020205020404" pitchFamily="49" charset="0"/>
              </a:rPr>
              <a:t>   ...</a:t>
            </a:r>
          </a:p>
          <a:p>
            <a:pPr marL="411480" lvl="1" indent="0" algn="just">
              <a:buNone/>
            </a:pPr>
            <a:r>
              <a:rPr lang="en-US" dirty="0">
                <a:latin typeface="Courier New" panose="02070309020205020404" pitchFamily="49" charset="0"/>
                <a:cs typeface="Courier New" panose="02070309020205020404" pitchFamily="49" charset="0"/>
              </a:rPr>
              <a:t>S2: X = C + D</a:t>
            </a:r>
          </a:p>
        </p:txBody>
      </p:sp>
      <p:grpSp>
        <p:nvGrpSpPr>
          <p:cNvPr id="36" name="Group 35">
            <a:extLst>
              <a:ext uri="{FF2B5EF4-FFF2-40B4-BE49-F238E27FC236}">
                <a16:creationId xmlns:a16="http://schemas.microsoft.com/office/drawing/2014/main" id="{81AE9EE3-4228-7838-38D1-F95092F41978}"/>
              </a:ext>
            </a:extLst>
          </p:cNvPr>
          <p:cNvGrpSpPr/>
          <p:nvPr/>
        </p:nvGrpSpPr>
        <p:grpSpPr>
          <a:xfrm>
            <a:off x="6684968" y="4372798"/>
            <a:ext cx="2311575" cy="457200"/>
            <a:chOff x="5590673" y="5716507"/>
            <a:chExt cx="2311575" cy="457200"/>
          </a:xfrm>
        </p:grpSpPr>
        <p:grpSp>
          <p:nvGrpSpPr>
            <p:cNvPr id="37" name="Group 36">
              <a:extLst>
                <a:ext uri="{FF2B5EF4-FFF2-40B4-BE49-F238E27FC236}">
                  <a16:creationId xmlns:a16="http://schemas.microsoft.com/office/drawing/2014/main" id="{3110773D-CBC6-AB6E-15A5-DA0A55AF06C7}"/>
                </a:ext>
              </a:extLst>
            </p:cNvPr>
            <p:cNvGrpSpPr/>
            <p:nvPr/>
          </p:nvGrpSpPr>
          <p:grpSpPr>
            <a:xfrm>
              <a:off x="5590673" y="5716507"/>
              <a:ext cx="2311575" cy="457200"/>
              <a:chOff x="5590673" y="2212597"/>
              <a:chExt cx="2311575" cy="457200"/>
            </a:xfrm>
          </p:grpSpPr>
          <p:grpSp>
            <p:nvGrpSpPr>
              <p:cNvPr id="39" name="Group 38">
                <a:extLst>
                  <a:ext uri="{FF2B5EF4-FFF2-40B4-BE49-F238E27FC236}">
                    <a16:creationId xmlns:a16="http://schemas.microsoft.com/office/drawing/2014/main" id="{9A2B0D13-36D7-3ED3-D5A4-EA7AF7247C7B}"/>
                  </a:ext>
                </a:extLst>
              </p:cNvPr>
              <p:cNvGrpSpPr/>
              <p:nvPr/>
            </p:nvGrpSpPr>
            <p:grpSpPr>
              <a:xfrm>
                <a:off x="5590673" y="2212597"/>
                <a:ext cx="1010653" cy="457200"/>
                <a:chOff x="5818517" y="2118032"/>
                <a:chExt cx="1010653" cy="457200"/>
              </a:xfrm>
            </p:grpSpPr>
            <p:sp>
              <p:nvSpPr>
                <p:cNvPr id="44" name="Oval 43">
                  <a:extLst>
                    <a:ext uri="{FF2B5EF4-FFF2-40B4-BE49-F238E27FC236}">
                      <a16:creationId xmlns:a16="http://schemas.microsoft.com/office/drawing/2014/main" id="{D22AC147-54C5-FA50-F6FB-795678E06E4D}"/>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637E5007-B22F-AF20-406E-3AAE031E16D9}"/>
                    </a:ext>
                  </a:extLst>
                </p:cNvPr>
                <p:cNvSpPr txBox="1"/>
                <p:nvPr/>
              </p:nvSpPr>
              <p:spPr>
                <a:xfrm>
                  <a:off x="5818517" y="2161966"/>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40" name="Group 39">
                <a:extLst>
                  <a:ext uri="{FF2B5EF4-FFF2-40B4-BE49-F238E27FC236}">
                    <a16:creationId xmlns:a16="http://schemas.microsoft.com/office/drawing/2014/main" id="{ABC60B99-FE1C-80E2-01D1-E46F7264318F}"/>
                  </a:ext>
                </a:extLst>
              </p:cNvPr>
              <p:cNvGrpSpPr/>
              <p:nvPr/>
            </p:nvGrpSpPr>
            <p:grpSpPr>
              <a:xfrm>
                <a:off x="6891595" y="2212597"/>
                <a:ext cx="1010653" cy="457200"/>
                <a:chOff x="5818517" y="2118032"/>
                <a:chExt cx="1010653" cy="457200"/>
              </a:xfrm>
            </p:grpSpPr>
            <p:sp>
              <p:nvSpPr>
                <p:cNvPr id="42" name="Oval 41">
                  <a:extLst>
                    <a:ext uri="{FF2B5EF4-FFF2-40B4-BE49-F238E27FC236}">
                      <a16:creationId xmlns:a16="http://schemas.microsoft.com/office/drawing/2014/main" id="{86EBEB6C-C6B6-73CD-2AB0-2F20BF8FE622}"/>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3457306-C7EA-43DF-EAEF-7BD3882F73FC}"/>
                    </a:ext>
                  </a:extLst>
                </p:cNvPr>
                <p:cNvSpPr txBox="1"/>
                <p:nvPr/>
              </p:nvSpPr>
              <p:spPr>
                <a:xfrm>
                  <a:off x="5818517" y="2161966"/>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41" name="Straight Arrow Connector 40">
                <a:extLst>
                  <a:ext uri="{FF2B5EF4-FFF2-40B4-BE49-F238E27FC236}">
                    <a16:creationId xmlns:a16="http://schemas.microsoft.com/office/drawing/2014/main" id="{B40DD223-FFA8-149D-C2E4-92915E39DC78}"/>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24CABB23-3EB8-37CD-3C6E-A5F365118C32}"/>
                </a:ext>
              </a:extLst>
            </p:cNvPr>
            <p:cNvSpPr/>
            <p:nvPr/>
          </p:nvSpPr>
          <p:spPr>
            <a:xfrm>
              <a:off x="6795695" y="5892569"/>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254098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399DA-64FF-B78B-A579-0FB503E55F51}"/>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EC11EE1A-2F2E-02EF-E140-05D53C6F175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Control Dependencies</a:t>
            </a:r>
          </a:p>
        </p:txBody>
      </p:sp>
      <p:sp>
        <p:nvSpPr>
          <p:cNvPr id="3" name="Slide Number Placeholder 2">
            <a:extLst>
              <a:ext uri="{FF2B5EF4-FFF2-40B4-BE49-F238E27FC236}">
                <a16:creationId xmlns:a16="http://schemas.microsoft.com/office/drawing/2014/main" id="{967B28BE-E64C-784B-EE2C-C661ADB1B030}"/>
              </a:ext>
            </a:extLst>
          </p:cNvPr>
          <p:cNvSpPr>
            <a:spLocks noGrp="1"/>
          </p:cNvSpPr>
          <p:nvPr>
            <p:ph type="sldNum" sz="quarter" idx="12"/>
          </p:nvPr>
        </p:nvSpPr>
        <p:spPr/>
        <p:txBody>
          <a:bodyPr/>
          <a:lstStyle/>
          <a:p>
            <a:fld id="{3485D9CA-6DAA-4C3C-A3E2-EDEA918D5F89}" type="slidenum">
              <a:rPr lang="en-US">
                <a:latin typeface="Calibri"/>
              </a:rPr>
              <a:pPr/>
              <a:t>26</a:t>
            </a:fld>
            <a:endParaRPr lang="en-US">
              <a:latin typeface="Calibri"/>
            </a:endParaRPr>
          </a:p>
        </p:txBody>
      </p:sp>
      <p:sp>
        <p:nvSpPr>
          <p:cNvPr id="12" name="Rectangle 3">
            <a:extLst>
              <a:ext uri="{FF2B5EF4-FFF2-40B4-BE49-F238E27FC236}">
                <a16:creationId xmlns:a16="http://schemas.microsoft.com/office/drawing/2014/main" id="{D6846237-CAD0-702B-E4A0-802E84BC9DAB}"/>
              </a:ext>
            </a:extLst>
          </p:cNvPr>
          <p:cNvSpPr txBox="1">
            <a:spLocks noChangeArrowheads="1"/>
          </p:cNvSpPr>
          <p:nvPr/>
        </p:nvSpPr>
        <p:spPr>
          <a:xfrm>
            <a:off x="632150" y="1453241"/>
            <a:ext cx="10436903"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Every program has a well-defined flow of control that moves from instruction to instruction. Every instruction is control dependent on some set of branches (if condition, switch case, function calls, I/O), and, in general, these control dependencies must be preserved to preserve program order.</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r>
              <a:rPr lang="en-US" sz="2100" dirty="0">
                <a:latin typeface="Arial" panose="020B0604020202020204" pitchFamily="34" charset="0"/>
                <a:cs typeface="Arial" panose="020B0604020202020204" pitchFamily="34" charset="0"/>
              </a:rPr>
              <a:t>S1 is control dependent on p1, and S2 is control dependent on p2 but not on p1.</a:t>
            </a:r>
          </a:p>
          <a:p>
            <a:pPr algn="just"/>
            <a:endParaRPr lang="en-US" sz="1400" dirty="0">
              <a:latin typeface="Arial" panose="020B0604020202020204" pitchFamily="34" charset="0"/>
              <a:cs typeface="Arial" panose="020B0604020202020204" pitchFamily="34" charset="0"/>
            </a:endParaRPr>
          </a:p>
          <a:p>
            <a:pPr algn="just"/>
            <a:r>
              <a:rPr lang="en-US" sz="2100" dirty="0">
                <a:latin typeface="Arial" panose="020B0604020202020204" pitchFamily="34" charset="0"/>
                <a:cs typeface="Arial" panose="020B0604020202020204" pitchFamily="34" charset="0"/>
              </a:rPr>
              <a:t>Control dependence need not be preserved</a:t>
            </a:r>
          </a:p>
          <a:p>
            <a:pPr lvl="1" algn="just"/>
            <a:r>
              <a:rPr lang="en-US" sz="1900" dirty="0">
                <a:latin typeface="Arial" panose="020B0604020202020204" pitchFamily="34" charset="0"/>
                <a:cs typeface="Arial" panose="020B0604020202020204" pitchFamily="34" charset="0"/>
              </a:rPr>
              <a:t>willing to execute instructions that should not have been executed, thereby violating the control dependences, if can do so without affecting correctness of the program</a:t>
            </a:r>
          </a:p>
          <a:p>
            <a:pPr lvl="1" algn="just"/>
            <a:endParaRPr lang="en-US" sz="1400" dirty="0">
              <a:latin typeface="Arial" panose="020B0604020202020204" pitchFamily="34" charset="0"/>
              <a:cs typeface="Arial" panose="020B0604020202020204" pitchFamily="34" charset="0"/>
            </a:endParaRPr>
          </a:p>
          <a:p>
            <a:pPr algn="just"/>
            <a:r>
              <a:rPr lang="en-US" sz="2100" dirty="0">
                <a:latin typeface="Arial" panose="020B0604020202020204" pitchFamily="34" charset="0"/>
                <a:cs typeface="Arial" panose="020B0604020202020204" pitchFamily="34" charset="0"/>
              </a:rPr>
              <a:t>Speculative Execution</a:t>
            </a:r>
          </a:p>
          <a:p>
            <a:pPr algn="just"/>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237AB8D0-9941-9574-C5CF-5825B49881C5}"/>
              </a:ext>
            </a:extLst>
          </p:cNvPr>
          <p:cNvSpPr txBox="1"/>
          <p:nvPr/>
        </p:nvSpPr>
        <p:spPr>
          <a:xfrm>
            <a:off x="1556083" y="2923207"/>
            <a:ext cx="2646948" cy="1200329"/>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IF p1 THEN</a:t>
            </a:r>
          </a:p>
          <a:p>
            <a:pPr marL="411480" lvl="1" indent="0" algn="just">
              <a:buNone/>
            </a:pPr>
            <a:r>
              <a:rPr lang="en-US" dirty="0">
                <a:latin typeface="Courier New" panose="02070309020205020404" pitchFamily="49" charset="0"/>
                <a:cs typeface="Courier New" panose="02070309020205020404" pitchFamily="49" charset="0"/>
              </a:rPr>
              <a:t>    S1</a:t>
            </a:r>
          </a:p>
          <a:p>
            <a:pPr marL="411480" lvl="1" indent="0" algn="just">
              <a:buNone/>
            </a:pPr>
            <a:r>
              <a:rPr lang="en-US" dirty="0">
                <a:latin typeface="Courier New" panose="02070309020205020404" pitchFamily="49" charset="0"/>
                <a:cs typeface="Courier New" panose="02070309020205020404" pitchFamily="49" charset="0"/>
              </a:rPr>
              <a:t>IF p2 THEN</a:t>
            </a:r>
          </a:p>
          <a:p>
            <a:pPr marL="411480" lvl="1" indent="0" algn="just">
              <a:buNone/>
            </a:pPr>
            <a:r>
              <a:rPr lang="en-US" dirty="0">
                <a:latin typeface="Courier New" panose="02070309020205020404" pitchFamily="49" charset="0"/>
                <a:cs typeface="Courier New" panose="02070309020205020404" pitchFamily="49" charset="0"/>
              </a:rPr>
              <a:t>	S2</a:t>
            </a:r>
          </a:p>
        </p:txBody>
      </p:sp>
    </p:spTree>
    <p:custDataLst>
      <p:tags r:id="rId1"/>
    </p:custDataLst>
    <p:extLst>
      <p:ext uri="{BB962C8B-B14F-4D97-AF65-F5344CB8AC3E}">
        <p14:creationId xmlns:p14="http://schemas.microsoft.com/office/powerpoint/2010/main" val="1109810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72C82-F979-0390-4966-1FABE23DFADA}"/>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17591C18-27EB-629C-3A3D-1CD0EDE9BF55}"/>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Speculation</a:t>
            </a:r>
          </a:p>
        </p:txBody>
      </p:sp>
      <p:sp>
        <p:nvSpPr>
          <p:cNvPr id="3" name="Slide Number Placeholder 2">
            <a:extLst>
              <a:ext uri="{FF2B5EF4-FFF2-40B4-BE49-F238E27FC236}">
                <a16:creationId xmlns:a16="http://schemas.microsoft.com/office/drawing/2014/main" id="{6A708F9D-D335-B960-3A15-DD4282B63C38}"/>
              </a:ext>
            </a:extLst>
          </p:cNvPr>
          <p:cNvSpPr>
            <a:spLocks noGrp="1"/>
          </p:cNvSpPr>
          <p:nvPr>
            <p:ph type="sldNum" sz="quarter" idx="12"/>
          </p:nvPr>
        </p:nvSpPr>
        <p:spPr/>
        <p:txBody>
          <a:bodyPr/>
          <a:lstStyle/>
          <a:p>
            <a:fld id="{3485D9CA-6DAA-4C3C-A3E2-EDEA918D5F89}" type="slidenum">
              <a:rPr lang="en-US">
                <a:latin typeface="Calibri"/>
              </a:rPr>
              <a:pPr/>
              <a:t>27</a:t>
            </a:fld>
            <a:endParaRPr lang="en-US">
              <a:latin typeface="Calibri"/>
            </a:endParaRPr>
          </a:p>
        </p:txBody>
      </p:sp>
      <p:sp>
        <p:nvSpPr>
          <p:cNvPr id="12" name="Rectangle 3">
            <a:extLst>
              <a:ext uri="{FF2B5EF4-FFF2-40B4-BE49-F238E27FC236}">
                <a16:creationId xmlns:a16="http://schemas.microsoft.com/office/drawing/2014/main" id="{68FD650E-4035-9210-949B-95B7F33F3D10}"/>
              </a:ext>
            </a:extLst>
          </p:cNvPr>
          <p:cNvSpPr txBox="1">
            <a:spLocks noChangeArrowheads="1"/>
          </p:cNvSpPr>
          <p:nvPr/>
        </p:nvSpPr>
        <p:spPr>
          <a:xfrm>
            <a:off x="632151" y="1453241"/>
            <a:ext cx="10356692"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Greater ILP: Overcome control dependence by hardware speculating on outcome of branches and executing program as if guesses were correct</a:t>
            </a:r>
          </a:p>
          <a:p>
            <a:pPr lvl="1" algn="just"/>
            <a:r>
              <a:rPr lang="en-US" dirty="0">
                <a:latin typeface="Arial" panose="020B0604020202020204" pitchFamily="34" charset="0"/>
                <a:cs typeface="Arial" panose="020B0604020202020204" pitchFamily="34" charset="0"/>
              </a:rPr>
              <a:t>Speculation </a:t>
            </a:r>
            <a:r>
              <a:rPr lang="en-US" dirty="0">
                <a:latin typeface="Arial" panose="020B0604020202020204" pitchFamily="34" charset="0"/>
                <a:cs typeface="Arial" panose="020B0604020202020204" pitchFamily="34" charset="0"/>
                <a:sym typeface="Wingdings" panose="05000000000000000000" pitchFamily="2" charset="2"/>
              </a:rPr>
              <a:t>  fetch, issue, and execute instructions as if branch predictions were always correct </a:t>
            </a:r>
          </a:p>
          <a:p>
            <a:pPr lvl="1" algn="just"/>
            <a:r>
              <a:rPr lang="en-US" dirty="0">
                <a:latin typeface="Arial" panose="020B0604020202020204" pitchFamily="34" charset="0"/>
                <a:cs typeface="Arial" panose="020B0604020202020204" pitchFamily="34" charset="0"/>
                <a:sym typeface="Wingdings" panose="05000000000000000000" pitchFamily="2" charset="2"/>
              </a:rPr>
              <a:t>Dynamic scheduling  only fetches and issues instructions</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Essentially a data flow execution model: Operations execute as soon as their operands are available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Speculation is rampant in modern superscalars</a:t>
            </a:r>
          </a:p>
        </p:txBody>
      </p:sp>
    </p:spTree>
    <p:custDataLst>
      <p:tags r:id="rId1"/>
    </p:custDataLst>
    <p:extLst>
      <p:ext uri="{BB962C8B-B14F-4D97-AF65-F5344CB8AC3E}">
        <p14:creationId xmlns:p14="http://schemas.microsoft.com/office/powerpoint/2010/main" val="28604729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6FA9B-A3A1-EF3E-792E-A3DF02017EE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4E2BF742-BFD6-0044-A99E-8D2AAEBB52F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Speculation</a:t>
            </a:r>
          </a:p>
        </p:txBody>
      </p:sp>
      <p:sp>
        <p:nvSpPr>
          <p:cNvPr id="3" name="Slide Number Placeholder 2">
            <a:extLst>
              <a:ext uri="{FF2B5EF4-FFF2-40B4-BE49-F238E27FC236}">
                <a16:creationId xmlns:a16="http://schemas.microsoft.com/office/drawing/2014/main" id="{B6F2FC45-DFD7-5FED-2AD4-8AD8D5E91636}"/>
              </a:ext>
            </a:extLst>
          </p:cNvPr>
          <p:cNvSpPr>
            <a:spLocks noGrp="1"/>
          </p:cNvSpPr>
          <p:nvPr>
            <p:ph type="sldNum" sz="quarter" idx="12"/>
          </p:nvPr>
        </p:nvSpPr>
        <p:spPr/>
        <p:txBody>
          <a:bodyPr/>
          <a:lstStyle/>
          <a:p>
            <a:fld id="{3485D9CA-6DAA-4C3C-A3E2-EDEA918D5F89}" type="slidenum">
              <a:rPr lang="en-US">
                <a:latin typeface="Calibri"/>
              </a:rPr>
              <a:pPr/>
              <a:t>28</a:t>
            </a:fld>
            <a:endParaRPr lang="en-US">
              <a:latin typeface="Calibri"/>
            </a:endParaRPr>
          </a:p>
        </p:txBody>
      </p:sp>
      <p:sp>
        <p:nvSpPr>
          <p:cNvPr id="12" name="Rectangle 3">
            <a:extLst>
              <a:ext uri="{FF2B5EF4-FFF2-40B4-BE49-F238E27FC236}">
                <a16:creationId xmlns:a16="http://schemas.microsoft.com/office/drawing/2014/main" id="{54C00D5E-BD17-525C-6E37-BFD719FB21FC}"/>
              </a:ext>
            </a:extLst>
          </p:cNvPr>
          <p:cNvSpPr txBox="1">
            <a:spLocks noChangeArrowheads="1"/>
          </p:cNvSpPr>
          <p:nvPr/>
        </p:nvSpPr>
        <p:spPr>
          <a:xfrm>
            <a:off x="632150" y="1453241"/>
            <a:ext cx="10372733"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Different predictors</a:t>
            </a:r>
          </a:p>
          <a:p>
            <a:pPr lvl="1" algn="just"/>
            <a:r>
              <a:rPr lang="en-US" dirty="0">
                <a:latin typeface="Arial" panose="020B0604020202020204" pitchFamily="34" charset="0"/>
                <a:cs typeface="Arial" panose="020B0604020202020204" pitchFamily="34" charset="0"/>
              </a:rPr>
              <a:t>Branch Prediction</a:t>
            </a:r>
            <a:endParaRPr lang="en-US" dirty="0">
              <a:latin typeface="Arial" panose="020B0604020202020204" pitchFamily="34" charset="0"/>
              <a:cs typeface="Arial" panose="020B0604020202020204" pitchFamily="34" charset="0"/>
              <a:sym typeface="Wingdings" panose="05000000000000000000" pitchFamily="2" charset="2"/>
            </a:endParaRPr>
          </a:p>
          <a:p>
            <a:pPr lvl="1" algn="just"/>
            <a:r>
              <a:rPr lang="en-US" dirty="0">
                <a:latin typeface="Arial" panose="020B0604020202020204" pitchFamily="34" charset="0"/>
                <a:cs typeface="Arial" panose="020B0604020202020204" pitchFamily="34" charset="0"/>
                <a:sym typeface="Wingdings" panose="05000000000000000000" pitchFamily="2" charset="2"/>
              </a:rPr>
              <a:t>Value Prediction</a:t>
            </a:r>
          </a:p>
          <a:p>
            <a:pPr lvl="1" algn="just"/>
            <a:r>
              <a:rPr lang="en-US" dirty="0">
                <a:latin typeface="Arial" panose="020B0604020202020204" pitchFamily="34" charset="0"/>
                <a:cs typeface="Arial" panose="020B0604020202020204" pitchFamily="34" charset="0"/>
                <a:sym typeface="Wingdings" panose="05000000000000000000" pitchFamily="2" charset="2"/>
              </a:rPr>
              <a:t>Prefetching (memory access pattern prediction)</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Inefficient</a:t>
            </a:r>
          </a:p>
          <a:p>
            <a:pPr lvl="1" algn="just"/>
            <a:r>
              <a:rPr lang="en-US" dirty="0">
                <a:latin typeface="Arial" panose="020B0604020202020204" pitchFamily="34" charset="0"/>
                <a:cs typeface="Arial" panose="020B0604020202020204" pitchFamily="34" charset="0"/>
              </a:rPr>
              <a:t>Predictions can go wrong</a:t>
            </a:r>
          </a:p>
          <a:p>
            <a:pPr lvl="1" algn="just"/>
            <a:r>
              <a:rPr lang="en-US" dirty="0">
                <a:latin typeface="Arial" panose="020B0604020202020204" pitchFamily="34" charset="0"/>
                <a:cs typeface="Arial" panose="020B0604020202020204" pitchFamily="34" charset="0"/>
              </a:rPr>
              <a:t>Need to flush out wrongly predicted data</a:t>
            </a:r>
          </a:p>
          <a:p>
            <a:pPr lvl="1" algn="just"/>
            <a:r>
              <a:rPr lang="en-US" dirty="0">
                <a:latin typeface="Arial" panose="020B0604020202020204" pitchFamily="34" charset="0"/>
                <a:cs typeface="Arial" panose="020B0604020202020204" pitchFamily="34" charset="0"/>
              </a:rPr>
              <a:t>Wrong predictions consume power</a:t>
            </a:r>
          </a:p>
          <a:p>
            <a:pPr lvl="1" algn="just"/>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4250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7B977-C903-4A92-D7E1-64D455EDBCE5}"/>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1E43432C-2F7C-7A6D-3175-A055699C9C46}"/>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Limits to Pipelining</a:t>
            </a:r>
          </a:p>
        </p:txBody>
      </p:sp>
      <p:sp>
        <p:nvSpPr>
          <p:cNvPr id="3" name="Slide Number Placeholder 2">
            <a:extLst>
              <a:ext uri="{FF2B5EF4-FFF2-40B4-BE49-F238E27FC236}">
                <a16:creationId xmlns:a16="http://schemas.microsoft.com/office/drawing/2014/main" id="{AF68AA0C-DC78-300D-EC65-2BD5754EA99F}"/>
              </a:ext>
            </a:extLst>
          </p:cNvPr>
          <p:cNvSpPr>
            <a:spLocks noGrp="1"/>
          </p:cNvSpPr>
          <p:nvPr>
            <p:ph type="sldNum" sz="quarter" idx="12"/>
          </p:nvPr>
        </p:nvSpPr>
        <p:spPr/>
        <p:txBody>
          <a:bodyPr/>
          <a:lstStyle/>
          <a:p>
            <a:fld id="{3485D9CA-6DAA-4C3C-A3E2-EDEA918D5F89}" type="slidenum">
              <a:rPr lang="en-US">
                <a:latin typeface="Calibri"/>
              </a:rPr>
              <a:pPr/>
              <a:t>29</a:t>
            </a:fld>
            <a:endParaRPr lang="en-US">
              <a:latin typeface="Calibri"/>
            </a:endParaRPr>
          </a:p>
        </p:txBody>
      </p:sp>
      <p:sp>
        <p:nvSpPr>
          <p:cNvPr id="12" name="Rectangle 3">
            <a:extLst>
              <a:ext uri="{FF2B5EF4-FFF2-40B4-BE49-F238E27FC236}">
                <a16:creationId xmlns:a16="http://schemas.microsoft.com/office/drawing/2014/main" id="{A2C0D2FA-C485-FCC8-4034-14CAFCB0F5ED}"/>
              </a:ext>
            </a:extLst>
          </p:cNvPr>
          <p:cNvSpPr txBox="1">
            <a:spLocks noChangeArrowheads="1"/>
          </p:cNvSpPr>
          <p:nvPr/>
        </p:nvSpPr>
        <p:spPr>
          <a:xfrm>
            <a:off x="632150" y="1453241"/>
            <a:ext cx="10404817" cy="523631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Hazards prevent next instruction from executing during its designated clock cycle</a:t>
            </a:r>
          </a:p>
          <a:p>
            <a:pPr algn="just"/>
            <a:endParaRPr lang="en-US" sz="1200" b="1" i="1"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Structural hazards</a:t>
            </a:r>
            <a:r>
              <a:rPr lang="en-US" dirty="0">
                <a:latin typeface="Arial" panose="020B0604020202020204" pitchFamily="34" charset="0"/>
                <a:cs typeface="Arial" panose="020B0604020202020204" pitchFamily="34" charset="0"/>
              </a:rPr>
              <a:t>: attempt to use the same hardware to do two different things at once</a:t>
            </a:r>
          </a:p>
          <a:p>
            <a:pPr algn="just"/>
            <a:endParaRPr lang="en-US" sz="1200" b="1" i="1"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Data hazards: </a:t>
            </a:r>
            <a:r>
              <a:rPr lang="en-US" dirty="0">
                <a:latin typeface="Arial" panose="020B0604020202020204" pitchFamily="34" charset="0"/>
                <a:cs typeface="Arial" panose="020B0604020202020204" pitchFamily="34" charset="0"/>
              </a:rPr>
              <a:t>Instruction depends on result of prior instruction still in the pipeline</a:t>
            </a:r>
          </a:p>
          <a:p>
            <a:pPr algn="just"/>
            <a:endParaRPr lang="en-US" sz="1200"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Control hazards</a:t>
            </a:r>
            <a:r>
              <a:rPr lang="en-US" dirty="0">
                <a:latin typeface="Arial" panose="020B0604020202020204" pitchFamily="34" charset="0"/>
                <a:cs typeface="Arial" panose="020B0604020202020204" pitchFamily="34" charset="0"/>
              </a:rPr>
              <a:t>: Caused by delay between the fetching of instructions and decisions about changes in control flow (branches and jumps).</a:t>
            </a:r>
          </a:p>
        </p:txBody>
      </p:sp>
    </p:spTree>
    <p:custDataLst>
      <p:tags r:id="rId1"/>
    </p:custDataLst>
    <p:extLst>
      <p:ext uri="{BB962C8B-B14F-4D97-AF65-F5344CB8AC3E}">
        <p14:creationId xmlns:p14="http://schemas.microsoft.com/office/powerpoint/2010/main" val="4003377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4DF19-185A-CEE5-6635-57229EC5233F}"/>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91526CA0-08AC-0A5C-CB7D-77985FD076A2}"/>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Explicit Parallelism</a:t>
            </a:r>
          </a:p>
        </p:txBody>
      </p:sp>
      <p:sp>
        <p:nvSpPr>
          <p:cNvPr id="3" name="Slide Number Placeholder 2">
            <a:extLst>
              <a:ext uri="{FF2B5EF4-FFF2-40B4-BE49-F238E27FC236}">
                <a16:creationId xmlns:a16="http://schemas.microsoft.com/office/drawing/2014/main" id="{74DB334D-C63C-73DF-A56B-2461534F0CD4}"/>
              </a:ext>
            </a:extLst>
          </p:cNvPr>
          <p:cNvSpPr>
            <a:spLocks noGrp="1"/>
          </p:cNvSpPr>
          <p:nvPr>
            <p:ph type="sldNum" sz="quarter" idx="12"/>
          </p:nvPr>
        </p:nvSpPr>
        <p:spPr/>
        <p:txBody>
          <a:bodyPr/>
          <a:lstStyle/>
          <a:p>
            <a:fld id="{3485D9CA-6DAA-4C3C-A3E2-EDEA918D5F89}" type="slidenum">
              <a:rPr lang="en-US">
                <a:latin typeface="Calibri"/>
              </a:rPr>
              <a:pPr/>
              <a:t>3</a:t>
            </a:fld>
            <a:endParaRPr lang="en-US">
              <a:latin typeface="Calibri"/>
            </a:endParaRPr>
          </a:p>
        </p:txBody>
      </p:sp>
      <p:sp>
        <p:nvSpPr>
          <p:cNvPr id="12" name="Rectangle 3">
            <a:extLst>
              <a:ext uri="{FF2B5EF4-FFF2-40B4-BE49-F238E27FC236}">
                <a16:creationId xmlns:a16="http://schemas.microsoft.com/office/drawing/2014/main" id="{C238A056-2B85-5DD3-52B2-D45208FA8C96}"/>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 programming approach where the developer explicitly instructs the system where and how to parallelize operations using dedicated language features like operators, function calls, or directives.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Since multiple threads are executing concurrently, explicit synchronization mechanisms like barrier or locks are often required to ensure data consistency.</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Examples of explicit parallelism techniques</a:t>
            </a:r>
          </a:p>
          <a:p>
            <a:pPr lvl="1" algn="just"/>
            <a:r>
              <a:rPr lang="en-US" dirty="0">
                <a:latin typeface="Arial" panose="020B0604020202020204" pitchFamily="34" charset="0"/>
                <a:cs typeface="Arial" panose="020B0604020202020204" pitchFamily="34" charset="0"/>
              </a:rPr>
              <a:t>Data parallelism</a:t>
            </a:r>
          </a:p>
          <a:p>
            <a:pPr lvl="1" algn="just"/>
            <a:r>
              <a:rPr lang="en-US" dirty="0">
                <a:latin typeface="Arial" panose="020B0604020202020204" pitchFamily="34" charset="0"/>
                <a:cs typeface="Arial" panose="020B0604020202020204" pitchFamily="34" charset="0"/>
              </a:rPr>
              <a:t>Task parallelism</a:t>
            </a:r>
          </a:p>
          <a:p>
            <a:pPr lvl="1" algn="just"/>
            <a:r>
              <a:rPr lang="en-US" dirty="0">
                <a:latin typeface="Arial" panose="020B0604020202020204" pitchFamily="34" charset="0"/>
                <a:cs typeface="Arial" panose="020B0604020202020204" pitchFamily="34" charset="0"/>
              </a:rPr>
              <a:t>Loop-level parallelism</a:t>
            </a:r>
          </a:p>
          <a:p>
            <a:pPr lvl="1" algn="just"/>
            <a:r>
              <a:rPr lang="en-US" dirty="0">
                <a:latin typeface="Arial" panose="020B0604020202020204" pitchFamily="34" charset="0"/>
                <a:cs typeface="Arial" panose="020B0604020202020204" pitchFamily="34" charset="0"/>
              </a:rPr>
              <a:t>Thread-based parallelism</a:t>
            </a:r>
          </a:p>
        </p:txBody>
      </p:sp>
    </p:spTree>
    <p:custDataLst>
      <p:tags r:id="rId1"/>
    </p:custDataLst>
    <p:extLst>
      <p:ext uri="{BB962C8B-B14F-4D97-AF65-F5344CB8AC3E}">
        <p14:creationId xmlns:p14="http://schemas.microsoft.com/office/powerpoint/2010/main" val="39349803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A19D4-A787-CF73-AAA1-C9BAB8939F3D}"/>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BB3AD0E-761A-9748-B865-E939334FA48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Why Does Order Matter?</a:t>
            </a:r>
          </a:p>
        </p:txBody>
      </p:sp>
      <p:sp>
        <p:nvSpPr>
          <p:cNvPr id="3" name="Slide Number Placeholder 2">
            <a:extLst>
              <a:ext uri="{FF2B5EF4-FFF2-40B4-BE49-F238E27FC236}">
                <a16:creationId xmlns:a16="http://schemas.microsoft.com/office/drawing/2014/main" id="{2F81B7D6-0EF3-4284-799D-E90A1D1DC9D0}"/>
              </a:ext>
            </a:extLst>
          </p:cNvPr>
          <p:cNvSpPr>
            <a:spLocks noGrp="1"/>
          </p:cNvSpPr>
          <p:nvPr>
            <p:ph type="sldNum" sz="quarter" idx="12"/>
          </p:nvPr>
        </p:nvSpPr>
        <p:spPr/>
        <p:txBody>
          <a:bodyPr/>
          <a:lstStyle/>
          <a:p>
            <a:fld id="{3485D9CA-6DAA-4C3C-A3E2-EDEA918D5F89}" type="slidenum">
              <a:rPr lang="en-US">
                <a:latin typeface="Calibri"/>
              </a:rPr>
              <a:pPr/>
              <a:t>30</a:t>
            </a:fld>
            <a:endParaRPr lang="en-US">
              <a:latin typeface="Calibri"/>
            </a:endParaRPr>
          </a:p>
        </p:txBody>
      </p:sp>
      <p:sp>
        <p:nvSpPr>
          <p:cNvPr id="12" name="Rectangle 3">
            <a:extLst>
              <a:ext uri="{FF2B5EF4-FFF2-40B4-BE49-F238E27FC236}">
                <a16:creationId xmlns:a16="http://schemas.microsoft.com/office/drawing/2014/main" id="{D8B652FE-F9E9-4A3C-69C6-F0FCDCF9DBE6}"/>
              </a:ext>
            </a:extLst>
          </p:cNvPr>
          <p:cNvSpPr txBox="1">
            <a:spLocks noChangeArrowheads="1"/>
          </p:cNvSpPr>
          <p:nvPr/>
        </p:nvSpPr>
        <p:spPr>
          <a:xfrm>
            <a:off x="632151" y="1453241"/>
            <a:ext cx="1048254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Dependencies can affect whether we can execute a particular part of the program in </a:t>
            </a:r>
            <a:r>
              <a:rPr lang="en-US" b="1" dirty="0">
                <a:solidFill>
                  <a:srgbClr val="FF0000"/>
                </a:solidFill>
                <a:latin typeface="Arial" panose="020B0604020202020204" pitchFamily="34" charset="0"/>
                <a:cs typeface="Arial" panose="020B0604020202020204" pitchFamily="34" charset="0"/>
              </a:rPr>
              <a:t>parallel</a:t>
            </a:r>
            <a:r>
              <a:rPr lang="en-US" dirty="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If we cannot execute that part of the program in parallel, then it’ll be </a:t>
            </a:r>
            <a:r>
              <a:rPr lang="en-US" b="1" dirty="0">
                <a:solidFill>
                  <a:srgbClr val="FF0000"/>
                </a:solidFill>
                <a:latin typeface="Arial" panose="020B0604020202020204" pitchFamily="34" charset="0"/>
                <a:cs typeface="Arial" panose="020B0604020202020204" pitchFamily="34" charset="0"/>
              </a:rPr>
              <a:t>SLOW</a:t>
            </a:r>
            <a:r>
              <a:rPr lang="en-US" dirty="0">
                <a:latin typeface="Arial" panose="020B0604020202020204" pitchFamily="34" charset="0"/>
                <a:cs typeface="Arial" panose="020B0604020202020204" pitchFamily="34" charset="0"/>
              </a:rPr>
              <a:t>.</a:t>
            </a:r>
          </a:p>
          <a:p>
            <a:pPr algn="just"/>
            <a:endParaRPr lang="en-US" b="1" dirty="0">
              <a:solidFill>
                <a:srgbClr val="FF0000"/>
              </a:solidFill>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8798786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81CFC-54F0-9FC2-CDAE-48EBF4FF3884}"/>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41271DA8-0EF3-2705-63DE-2E96FA39E22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Dependencies in Loops</a:t>
            </a:r>
          </a:p>
        </p:txBody>
      </p:sp>
      <p:sp>
        <p:nvSpPr>
          <p:cNvPr id="3" name="Slide Number Placeholder 2">
            <a:extLst>
              <a:ext uri="{FF2B5EF4-FFF2-40B4-BE49-F238E27FC236}">
                <a16:creationId xmlns:a16="http://schemas.microsoft.com/office/drawing/2014/main" id="{4175529F-5128-A732-D1EB-A6653734EC14}"/>
              </a:ext>
            </a:extLst>
          </p:cNvPr>
          <p:cNvSpPr>
            <a:spLocks noGrp="1"/>
          </p:cNvSpPr>
          <p:nvPr>
            <p:ph type="sldNum" sz="quarter" idx="12"/>
          </p:nvPr>
        </p:nvSpPr>
        <p:spPr/>
        <p:txBody>
          <a:bodyPr/>
          <a:lstStyle/>
          <a:p>
            <a:fld id="{3485D9CA-6DAA-4C3C-A3E2-EDEA918D5F89}" type="slidenum">
              <a:rPr lang="en-US">
                <a:latin typeface="Calibri"/>
              </a:rPr>
              <a:pPr/>
              <a:t>31</a:t>
            </a:fld>
            <a:endParaRPr lang="en-US">
              <a:latin typeface="Calibri"/>
            </a:endParaRPr>
          </a:p>
        </p:txBody>
      </p:sp>
      <p:sp>
        <p:nvSpPr>
          <p:cNvPr id="12" name="Rectangle 3">
            <a:extLst>
              <a:ext uri="{FF2B5EF4-FFF2-40B4-BE49-F238E27FC236}">
                <a16:creationId xmlns:a16="http://schemas.microsoft.com/office/drawing/2014/main" id="{F3F3DD19-FC32-4D12-A04A-F73018478E64}"/>
              </a:ext>
            </a:extLst>
          </p:cNvPr>
          <p:cNvSpPr txBox="1">
            <a:spLocks noChangeArrowheads="1"/>
          </p:cNvSpPr>
          <p:nvPr/>
        </p:nvSpPr>
        <p:spPr>
          <a:xfrm>
            <a:off x="632151" y="1453241"/>
            <a:ext cx="1048254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Dependencies in loops are easy to understand if loops are unrolled. Now the dependences are between statement “instances”</a:t>
            </a:r>
          </a:p>
        </p:txBody>
      </p:sp>
      <p:sp>
        <p:nvSpPr>
          <p:cNvPr id="2" name="TextBox 1">
            <a:extLst>
              <a:ext uri="{FF2B5EF4-FFF2-40B4-BE49-F238E27FC236}">
                <a16:creationId xmlns:a16="http://schemas.microsoft.com/office/drawing/2014/main" id="{17AD7352-0AD9-5DB7-EFAB-61B1FF0D729B}"/>
              </a:ext>
            </a:extLst>
          </p:cNvPr>
          <p:cNvSpPr txBox="1"/>
          <p:nvPr/>
        </p:nvSpPr>
        <p:spPr>
          <a:xfrm>
            <a:off x="3449052" y="2287734"/>
            <a:ext cx="5293896" cy="923330"/>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S1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S2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a:t>
            </a:r>
          </a:p>
        </p:txBody>
      </p:sp>
      <p:grpSp>
        <p:nvGrpSpPr>
          <p:cNvPr id="4" name="Group 3">
            <a:extLst>
              <a:ext uri="{FF2B5EF4-FFF2-40B4-BE49-F238E27FC236}">
                <a16:creationId xmlns:a16="http://schemas.microsoft.com/office/drawing/2014/main" id="{8194AFCD-F628-DA59-C14D-84F744AD9F5D}"/>
              </a:ext>
            </a:extLst>
          </p:cNvPr>
          <p:cNvGrpSpPr/>
          <p:nvPr/>
        </p:nvGrpSpPr>
        <p:grpSpPr>
          <a:xfrm rot="5400000">
            <a:off x="7107324" y="4894142"/>
            <a:ext cx="1758122" cy="1010653"/>
            <a:chOff x="6012534" y="2077764"/>
            <a:chExt cx="1758122" cy="1010653"/>
          </a:xfrm>
        </p:grpSpPr>
        <p:grpSp>
          <p:nvGrpSpPr>
            <p:cNvPr id="5" name="Group 4">
              <a:extLst>
                <a:ext uri="{FF2B5EF4-FFF2-40B4-BE49-F238E27FC236}">
                  <a16:creationId xmlns:a16="http://schemas.microsoft.com/office/drawing/2014/main" id="{938C9FC7-571C-350E-43DB-DF5A19929406}"/>
                </a:ext>
              </a:extLst>
            </p:cNvPr>
            <p:cNvGrpSpPr/>
            <p:nvPr/>
          </p:nvGrpSpPr>
          <p:grpSpPr>
            <a:xfrm>
              <a:off x="6012534" y="2077764"/>
              <a:ext cx="457200" cy="1010653"/>
              <a:chOff x="6240378" y="1983199"/>
              <a:chExt cx="457200" cy="1010653"/>
            </a:xfrm>
          </p:grpSpPr>
          <p:sp>
            <p:nvSpPr>
              <p:cNvPr id="10" name="Oval 9">
                <a:extLst>
                  <a:ext uri="{FF2B5EF4-FFF2-40B4-BE49-F238E27FC236}">
                    <a16:creationId xmlns:a16="http://schemas.microsoft.com/office/drawing/2014/main" id="{DB47D11E-96A6-69C3-F30C-7B11773716AC}"/>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36BB7FC-BFBE-93B3-5DCA-AF3453E2DE7F}"/>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6" name="Group 5">
              <a:extLst>
                <a:ext uri="{FF2B5EF4-FFF2-40B4-BE49-F238E27FC236}">
                  <a16:creationId xmlns:a16="http://schemas.microsoft.com/office/drawing/2014/main" id="{2625FD5D-4D0C-6635-935D-492C8EAAF74B}"/>
                </a:ext>
              </a:extLst>
            </p:cNvPr>
            <p:cNvGrpSpPr/>
            <p:nvPr/>
          </p:nvGrpSpPr>
          <p:grpSpPr>
            <a:xfrm>
              <a:off x="7313456" y="2077764"/>
              <a:ext cx="457200" cy="1010653"/>
              <a:chOff x="6240378" y="1983199"/>
              <a:chExt cx="457200" cy="1010653"/>
            </a:xfrm>
          </p:grpSpPr>
          <p:sp>
            <p:nvSpPr>
              <p:cNvPr id="8" name="Oval 7">
                <a:extLst>
                  <a:ext uri="{FF2B5EF4-FFF2-40B4-BE49-F238E27FC236}">
                    <a16:creationId xmlns:a16="http://schemas.microsoft.com/office/drawing/2014/main" id="{84FB68E1-D63B-3AF0-A559-33D3A742607F}"/>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2F968D7-EB9D-558A-9503-7A9F9F10F364}"/>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7" name="Straight Arrow Connector 6">
              <a:extLst>
                <a:ext uri="{FF2B5EF4-FFF2-40B4-BE49-F238E27FC236}">
                  <a16:creationId xmlns:a16="http://schemas.microsoft.com/office/drawing/2014/main" id="{DA8BBE05-D81F-98C3-32CD-575F1C0DF44C}"/>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8C530149-86F8-42FD-A076-7CC0EB0EB7B5}"/>
              </a:ext>
            </a:extLst>
          </p:cNvPr>
          <p:cNvSpPr txBox="1"/>
          <p:nvPr/>
        </p:nvSpPr>
        <p:spPr>
          <a:xfrm>
            <a:off x="1576541" y="4575691"/>
            <a:ext cx="8261142" cy="1661993"/>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Instances of S1:   </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							     ...</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endParaRPr lang="en-US" sz="1200"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Instances of S2:</a:t>
            </a:r>
          </a:p>
        </p:txBody>
      </p:sp>
      <p:sp>
        <p:nvSpPr>
          <p:cNvPr id="38" name="TextBox 37">
            <a:extLst>
              <a:ext uri="{FF2B5EF4-FFF2-40B4-BE49-F238E27FC236}">
                <a16:creationId xmlns:a16="http://schemas.microsoft.com/office/drawing/2014/main" id="{58E95328-70FB-7A8A-511F-B517993A5559}"/>
              </a:ext>
            </a:extLst>
          </p:cNvPr>
          <p:cNvSpPr txBox="1"/>
          <p:nvPr/>
        </p:nvSpPr>
        <p:spPr>
          <a:xfrm>
            <a:off x="1568668" y="3877895"/>
            <a:ext cx="7978328" cy="369332"/>
          </a:xfrm>
          <a:prstGeom prst="rect">
            <a:avLst/>
          </a:prstGeom>
          <a:noFill/>
        </p:spPr>
        <p:txBody>
          <a:bodyPr wrap="square" rtlCol="0">
            <a:spAutoFit/>
          </a:bodyPr>
          <a:lstStyle/>
          <a:p>
            <a:pPr marL="411480" lvl="1" indent="0" algn="ctr">
              <a:buNone/>
            </a:pPr>
            <a:r>
              <a:rPr lang="en-US" dirty="0">
                <a:latin typeface="Courier New" panose="02070309020205020404" pitchFamily="49" charset="0"/>
                <a:cs typeface="Courier New" panose="02070309020205020404" pitchFamily="49" charset="0"/>
              </a:rPr>
              <a:t>Iteration:          1      2      3      4    ...</a:t>
            </a:r>
          </a:p>
        </p:txBody>
      </p:sp>
      <p:grpSp>
        <p:nvGrpSpPr>
          <p:cNvPr id="40" name="Group 39">
            <a:extLst>
              <a:ext uri="{FF2B5EF4-FFF2-40B4-BE49-F238E27FC236}">
                <a16:creationId xmlns:a16="http://schemas.microsoft.com/office/drawing/2014/main" id="{FA076846-7746-663B-A26E-6BA72CADDD82}"/>
              </a:ext>
            </a:extLst>
          </p:cNvPr>
          <p:cNvGrpSpPr/>
          <p:nvPr/>
        </p:nvGrpSpPr>
        <p:grpSpPr>
          <a:xfrm rot="5400000">
            <a:off x="6124265" y="4889511"/>
            <a:ext cx="1758122" cy="1010653"/>
            <a:chOff x="6012534" y="2077764"/>
            <a:chExt cx="1758122" cy="1010653"/>
          </a:xfrm>
        </p:grpSpPr>
        <p:grpSp>
          <p:nvGrpSpPr>
            <p:cNvPr id="41" name="Group 40">
              <a:extLst>
                <a:ext uri="{FF2B5EF4-FFF2-40B4-BE49-F238E27FC236}">
                  <a16:creationId xmlns:a16="http://schemas.microsoft.com/office/drawing/2014/main" id="{3C258BCD-C2D1-A5D1-B994-39B2D249417F}"/>
                </a:ext>
              </a:extLst>
            </p:cNvPr>
            <p:cNvGrpSpPr/>
            <p:nvPr/>
          </p:nvGrpSpPr>
          <p:grpSpPr>
            <a:xfrm>
              <a:off x="6012534" y="2077764"/>
              <a:ext cx="457200" cy="1010653"/>
              <a:chOff x="6240378" y="1983199"/>
              <a:chExt cx="457200" cy="1010653"/>
            </a:xfrm>
          </p:grpSpPr>
          <p:sp>
            <p:nvSpPr>
              <p:cNvPr id="46" name="Oval 45">
                <a:extLst>
                  <a:ext uri="{FF2B5EF4-FFF2-40B4-BE49-F238E27FC236}">
                    <a16:creationId xmlns:a16="http://schemas.microsoft.com/office/drawing/2014/main" id="{6ACAFB16-DCA2-857D-3CCB-857B858BD818}"/>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17160F2E-8BEC-2021-7989-E4B172E79CD4}"/>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42" name="Group 41">
              <a:extLst>
                <a:ext uri="{FF2B5EF4-FFF2-40B4-BE49-F238E27FC236}">
                  <a16:creationId xmlns:a16="http://schemas.microsoft.com/office/drawing/2014/main" id="{DE00D0D4-9F67-3A27-33AC-F6869AE8D233}"/>
                </a:ext>
              </a:extLst>
            </p:cNvPr>
            <p:cNvGrpSpPr/>
            <p:nvPr/>
          </p:nvGrpSpPr>
          <p:grpSpPr>
            <a:xfrm>
              <a:off x="7313456" y="2077764"/>
              <a:ext cx="457200" cy="1010653"/>
              <a:chOff x="6240378" y="1983199"/>
              <a:chExt cx="457200" cy="1010653"/>
            </a:xfrm>
          </p:grpSpPr>
          <p:sp>
            <p:nvSpPr>
              <p:cNvPr id="44" name="Oval 43">
                <a:extLst>
                  <a:ext uri="{FF2B5EF4-FFF2-40B4-BE49-F238E27FC236}">
                    <a16:creationId xmlns:a16="http://schemas.microsoft.com/office/drawing/2014/main" id="{862FFDF8-81C0-2F2B-051C-6E76AC199F90}"/>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BF6B061-6FDB-756F-C175-A6B2A7EDEB4C}"/>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43" name="Straight Arrow Connector 42">
              <a:extLst>
                <a:ext uri="{FF2B5EF4-FFF2-40B4-BE49-F238E27FC236}">
                  <a16:creationId xmlns:a16="http://schemas.microsoft.com/office/drawing/2014/main" id="{39BC1223-A9A1-50BC-2124-9D61312F31B1}"/>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DB1A959D-5A4D-0541-B140-ACA1760815E9}"/>
              </a:ext>
            </a:extLst>
          </p:cNvPr>
          <p:cNvGrpSpPr/>
          <p:nvPr/>
        </p:nvGrpSpPr>
        <p:grpSpPr>
          <a:xfrm rot="5400000">
            <a:off x="5194824" y="4889511"/>
            <a:ext cx="1758122" cy="1010653"/>
            <a:chOff x="6012534" y="2077764"/>
            <a:chExt cx="1758122" cy="1010653"/>
          </a:xfrm>
        </p:grpSpPr>
        <p:grpSp>
          <p:nvGrpSpPr>
            <p:cNvPr id="49" name="Group 48">
              <a:extLst>
                <a:ext uri="{FF2B5EF4-FFF2-40B4-BE49-F238E27FC236}">
                  <a16:creationId xmlns:a16="http://schemas.microsoft.com/office/drawing/2014/main" id="{81AC08FA-683E-E9AD-B3D9-D4F1C3EE43F1}"/>
                </a:ext>
              </a:extLst>
            </p:cNvPr>
            <p:cNvGrpSpPr/>
            <p:nvPr/>
          </p:nvGrpSpPr>
          <p:grpSpPr>
            <a:xfrm>
              <a:off x="6012534" y="2077764"/>
              <a:ext cx="457200" cy="1010653"/>
              <a:chOff x="6240378" y="1983199"/>
              <a:chExt cx="457200" cy="1010653"/>
            </a:xfrm>
          </p:grpSpPr>
          <p:sp>
            <p:nvSpPr>
              <p:cNvPr id="54" name="Oval 53">
                <a:extLst>
                  <a:ext uri="{FF2B5EF4-FFF2-40B4-BE49-F238E27FC236}">
                    <a16:creationId xmlns:a16="http://schemas.microsoft.com/office/drawing/2014/main" id="{AF2EFDE5-F7AA-D6F4-EBCC-DF3A6AF2F754}"/>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A8C47003-156A-06A7-B359-F4A58A46298D}"/>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50" name="Group 49">
              <a:extLst>
                <a:ext uri="{FF2B5EF4-FFF2-40B4-BE49-F238E27FC236}">
                  <a16:creationId xmlns:a16="http://schemas.microsoft.com/office/drawing/2014/main" id="{337F85BC-46CE-BC1C-5B38-0BA6419126AE}"/>
                </a:ext>
              </a:extLst>
            </p:cNvPr>
            <p:cNvGrpSpPr/>
            <p:nvPr/>
          </p:nvGrpSpPr>
          <p:grpSpPr>
            <a:xfrm>
              <a:off x="7313456" y="2077764"/>
              <a:ext cx="457200" cy="1010653"/>
              <a:chOff x="6240378" y="1983199"/>
              <a:chExt cx="457200" cy="1010653"/>
            </a:xfrm>
          </p:grpSpPr>
          <p:sp>
            <p:nvSpPr>
              <p:cNvPr id="52" name="Oval 51">
                <a:extLst>
                  <a:ext uri="{FF2B5EF4-FFF2-40B4-BE49-F238E27FC236}">
                    <a16:creationId xmlns:a16="http://schemas.microsoft.com/office/drawing/2014/main" id="{2D6B6E31-4974-D8E2-5AB9-6722A41984C2}"/>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F985E00-9021-1E9E-476E-FC41293EDD4C}"/>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51" name="Straight Arrow Connector 50">
              <a:extLst>
                <a:ext uri="{FF2B5EF4-FFF2-40B4-BE49-F238E27FC236}">
                  <a16:creationId xmlns:a16="http://schemas.microsoft.com/office/drawing/2014/main" id="{36624745-87C6-4162-4479-84EFADF66310}"/>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7FB59582-DBE8-2252-E6D5-F81D2FDFA11E}"/>
              </a:ext>
            </a:extLst>
          </p:cNvPr>
          <p:cNvGrpSpPr/>
          <p:nvPr/>
        </p:nvGrpSpPr>
        <p:grpSpPr>
          <a:xfrm rot="5400000">
            <a:off x="4211765" y="4884880"/>
            <a:ext cx="1758122" cy="1010653"/>
            <a:chOff x="6012534" y="2077764"/>
            <a:chExt cx="1758122" cy="1010653"/>
          </a:xfrm>
        </p:grpSpPr>
        <p:grpSp>
          <p:nvGrpSpPr>
            <p:cNvPr id="57" name="Group 56">
              <a:extLst>
                <a:ext uri="{FF2B5EF4-FFF2-40B4-BE49-F238E27FC236}">
                  <a16:creationId xmlns:a16="http://schemas.microsoft.com/office/drawing/2014/main" id="{946A1E6F-65B9-6D02-8476-C620DBC6A2B7}"/>
                </a:ext>
              </a:extLst>
            </p:cNvPr>
            <p:cNvGrpSpPr/>
            <p:nvPr/>
          </p:nvGrpSpPr>
          <p:grpSpPr>
            <a:xfrm>
              <a:off x="6012534" y="2077764"/>
              <a:ext cx="457200" cy="1010653"/>
              <a:chOff x="6240378" y="1983199"/>
              <a:chExt cx="457200" cy="1010653"/>
            </a:xfrm>
          </p:grpSpPr>
          <p:sp>
            <p:nvSpPr>
              <p:cNvPr id="62" name="Oval 61">
                <a:extLst>
                  <a:ext uri="{FF2B5EF4-FFF2-40B4-BE49-F238E27FC236}">
                    <a16:creationId xmlns:a16="http://schemas.microsoft.com/office/drawing/2014/main" id="{61D046F8-AF0E-3CEF-ACF3-19F300B55215}"/>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D1BA1E0C-7FC6-8424-D8B0-0999B17D11E1}"/>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58" name="Group 57">
              <a:extLst>
                <a:ext uri="{FF2B5EF4-FFF2-40B4-BE49-F238E27FC236}">
                  <a16:creationId xmlns:a16="http://schemas.microsoft.com/office/drawing/2014/main" id="{6B69D510-6D39-EAC0-C5A0-438428601C87}"/>
                </a:ext>
              </a:extLst>
            </p:cNvPr>
            <p:cNvGrpSpPr/>
            <p:nvPr/>
          </p:nvGrpSpPr>
          <p:grpSpPr>
            <a:xfrm>
              <a:off x="7313456" y="2077764"/>
              <a:ext cx="457200" cy="1010653"/>
              <a:chOff x="6240378" y="1983199"/>
              <a:chExt cx="457200" cy="1010653"/>
            </a:xfrm>
          </p:grpSpPr>
          <p:sp>
            <p:nvSpPr>
              <p:cNvPr id="60" name="Oval 59">
                <a:extLst>
                  <a:ext uri="{FF2B5EF4-FFF2-40B4-BE49-F238E27FC236}">
                    <a16:creationId xmlns:a16="http://schemas.microsoft.com/office/drawing/2014/main" id="{EAA18D94-0992-2C83-EFAE-03DAC75EA020}"/>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6295AA2-6013-3390-B7E1-CE10531D8351}"/>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59" name="Straight Arrow Connector 58">
              <a:extLst>
                <a:ext uri="{FF2B5EF4-FFF2-40B4-BE49-F238E27FC236}">
                  <a16:creationId xmlns:a16="http://schemas.microsoft.com/office/drawing/2014/main" id="{C9D70808-621C-7C34-E517-2E83DE6B81BD}"/>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659812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0CB90-4252-7736-2C36-244662883B15}"/>
            </a:ext>
          </a:extLst>
        </p:cNvPr>
        <p:cNvGrpSpPr/>
        <p:nvPr/>
      </p:nvGrpSpPr>
      <p:grpSpPr>
        <a:xfrm>
          <a:off x="0" y="0"/>
          <a:ext cx="0" cy="0"/>
          <a:chOff x="0" y="0"/>
          <a:chExt cx="0" cy="0"/>
        </a:xfrm>
      </p:grpSpPr>
      <p:sp>
        <p:nvSpPr>
          <p:cNvPr id="37" name="TextBox 36">
            <a:extLst>
              <a:ext uri="{FF2B5EF4-FFF2-40B4-BE49-F238E27FC236}">
                <a16:creationId xmlns:a16="http://schemas.microsoft.com/office/drawing/2014/main" id="{FAD3B9A8-9EA2-4397-2160-B14A531847AE}"/>
              </a:ext>
            </a:extLst>
          </p:cNvPr>
          <p:cNvSpPr txBox="1"/>
          <p:nvPr/>
        </p:nvSpPr>
        <p:spPr>
          <a:xfrm>
            <a:off x="1576541" y="4575691"/>
            <a:ext cx="8261142" cy="1661993"/>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Instances of S1:   </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							     ...</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endParaRPr lang="en-US" sz="1200"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Instances of S2:</a:t>
            </a:r>
          </a:p>
        </p:txBody>
      </p:sp>
      <p:sp>
        <p:nvSpPr>
          <p:cNvPr id="3074" name="Rectangle 2">
            <a:extLst>
              <a:ext uri="{FF2B5EF4-FFF2-40B4-BE49-F238E27FC236}">
                <a16:creationId xmlns:a16="http://schemas.microsoft.com/office/drawing/2014/main" id="{F419467F-B46D-CA90-5C84-4479BD88FFA0}"/>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Dependencies in Loops</a:t>
            </a:r>
          </a:p>
        </p:txBody>
      </p:sp>
      <p:sp>
        <p:nvSpPr>
          <p:cNvPr id="3" name="Slide Number Placeholder 2">
            <a:extLst>
              <a:ext uri="{FF2B5EF4-FFF2-40B4-BE49-F238E27FC236}">
                <a16:creationId xmlns:a16="http://schemas.microsoft.com/office/drawing/2014/main" id="{9A4058CB-A5D8-3D6F-5901-B9EC4CEE63D3}"/>
              </a:ext>
            </a:extLst>
          </p:cNvPr>
          <p:cNvSpPr>
            <a:spLocks noGrp="1"/>
          </p:cNvSpPr>
          <p:nvPr>
            <p:ph type="sldNum" sz="quarter" idx="12"/>
          </p:nvPr>
        </p:nvSpPr>
        <p:spPr/>
        <p:txBody>
          <a:bodyPr/>
          <a:lstStyle/>
          <a:p>
            <a:fld id="{3485D9CA-6DAA-4C3C-A3E2-EDEA918D5F89}" type="slidenum">
              <a:rPr lang="en-US">
                <a:latin typeface="Calibri"/>
              </a:rPr>
              <a:pPr/>
              <a:t>32</a:t>
            </a:fld>
            <a:endParaRPr lang="en-US">
              <a:latin typeface="Calibri"/>
            </a:endParaRPr>
          </a:p>
        </p:txBody>
      </p:sp>
      <p:sp>
        <p:nvSpPr>
          <p:cNvPr id="12" name="Rectangle 3">
            <a:extLst>
              <a:ext uri="{FF2B5EF4-FFF2-40B4-BE49-F238E27FC236}">
                <a16:creationId xmlns:a16="http://schemas.microsoft.com/office/drawing/2014/main" id="{09FE1932-182E-AD10-6677-26BD590BADF2}"/>
              </a:ext>
            </a:extLst>
          </p:cNvPr>
          <p:cNvSpPr txBox="1">
            <a:spLocks noChangeArrowheads="1"/>
          </p:cNvSpPr>
          <p:nvPr/>
        </p:nvSpPr>
        <p:spPr>
          <a:xfrm>
            <a:off x="632151" y="1453241"/>
            <a:ext cx="1048254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 little more complex example</a:t>
            </a:r>
          </a:p>
        </p:txBody>
      </p:sp>
      <p:sp>
        <p:nvSpPr>
          <p:cNvPr id="2" name="TextBox 1">
            <a:extLst>
              <a:ext uri="{FF2B5EF4-FFF2-40B4-BE49-F238E27FC236}">
                <a16:creationId xmlns:a16="http://schemas.microsoft.com/office/drawing/2014/main" id="{DD861657-0104-40CA-9D20-94BAAC576D24}"/>
              </a:ext>
            </a:extLst>
          </p:cNvPr>
          <p:cNvSpPr txBox="1"/>
          <p:nvPr/>
        </p:nvSpPr>
        <p:spPr>
          <a:xfrm>
            <a:off x="3449052" y="2287734"/>
            <a:ext cx="5293896" cy="923330"/>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S1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S2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a[i-1] + 2</a:t>
            </a:r>
          </a:p>
        </p:txBody>
      </p:sp>
      <p:grpSp>
        <p:nvGrpSpPr>
          <p:cNvPr id="4" name="Group 3">
            <a:extLst>
              <a:ext uri="{FF2B5EF4-FFF2-40B4-BE49-F238E27FC236}">
                <a16:creationId xmlns:a16="http://schemas.microsoft.com/office/drawing/2014/main" id="{2EC834CA-4E60-B58E-DD69-5FE02844C0DE}"/>
              </a:ext>
            </a:extLst>
          </p:cNvPr>
          <p:cNvGrpSpPr/>
          <p:nvPr/>
        </p:nvGrpSpPr>
        <p:grpSpPr>
          <a:xfrm rot="5400000">
            <a:off x="7291579" y="4709889"/>
            <a:ext cx="1758122" cy="1379161"/>
            <a:chOff x="6012534" y="1709256"/>
            <a:chExt cx="1758122" cy="1379161"/>
          </a:xfrm>
        </p:grpSpPr>
        <p:grpSp>
          <p:nvGrpSpPr>
            <p:cNvPr id="5" name="Group 4">
              <a:extLst>
                <a:ext uri="{FF2B5EF4-FFF2-40B4-BE49-F238E27FC236}">
                  <a16:creationId xmlns:a16="http://schemas.microsoft.com/office/drawing/2014/main" id="{B6244A5A-7461-6C2E-4CA6-F29C8E3AF5DA}"/>
                </a:ext>
              </a:extLst>
            </p:cNvPr>
            <p:cNvGrpSpPr/>
            <p:nvPr/>
          </p:nvGrpSpPr>
          <p:grpSpPr>
            <a:xfrm>
              <a:off x="6012534" y="2077764"/>
              <a:ext cx="457200" cy="1010653"/>
              <a:chOff x="6240378" y="1983199"/>
              <a:chExt cx="457200" cy="1010653"/>
            </a:xfrm>
          </p:grpSpPr>
          <p:sp>
            <p:nvSpPr>
              <p:cNvPr id="10" name="Oval 9">
                <a:extLst>
                  <a:ext uri="{FF2B5EF4-FFF2-40B4-BE49-F238E27FC236}">
                    <a16:creationId xmlns:a16="http://schemas.microsoft.com/office/drawing/2014/main" id="{78589525-DD7D-BB13-9336-92233B9B95F5}"/>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CD88814-4CD5-B359-DDCF-1100AC93874C}"/>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6" name="Group 5">
              <a:extLst>
                <a:ext uri="{FF2B5EF4-FFF2-40B4-BE49-F238E27FC236}">
                  <a16:creationId xmlns:a16="http://schemas.microsoft.com/office/drawing/2014/main" id="{1394D067-E75C-50B9-11BE-09FCF663642C}"/>
                </a:ext>
              </a:extLst>
            </p:cNvPr>
            <p:cNvGrpSpPr/>
            <p:nvPr/>
          </p:nvGrpSpPr>
          <p:grpSpPr>
            <a:xfrm>
              <a:off x="7313456" y="2077764"/>
              <a:ext cx="457200" cy="1010653"/>
              <a:chOff x="6240378" y="1983199"/>
              <a:chExt cx="457200" cy="1010653"/>
            </a:xfrm>
          </p:grpSpPr>
          <p:sp>
            <p:nvSpPr>
              <p:cNvPr id="8" name="Oval 7">
                <a:extLst>
                  <a:ext uri="{FF2B5EF4-FFF2-40B4-BE49-F238E27FC236}">
                    <a16:creationId xmlns:a16="http://schemas.microsoft.com/office/drawing/2014/main" id="{A6A9E0F9-B7F0-E23B-8494-9C7C9517AD2B}"/>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260FBF3-00BA-61F0-D8B7-32A19AD26DCE}"/>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7" name="Straight Arrow Connector 6">
              <a:extLst>
                <a:ext uri="{FF2B5EF4-FFF2-40B4-BE49-F238E27FC236}">
                  <a16:creationId xmlns:a16="http://schemas.microsoft.com/office/drawing/2014/main" id="{2704C6A7-9B65-9E3E-7A07-0852E992BFFA}"/>
                </a:ext>
              </a:extLst>
            </p:cNvPr>
            <p:cNvCxnSpPr>
              <a:cxnSpLocks/>
              <a:stCxn id="10" idx="7"/>
            </p:cNvCxnSpPr>
            <p:nvPr/>
          </p:nvCxnSpPr>
          <p:spPr>
            <a:xfrm rot="16200000">
              <a:off x="6429153" y="1682882"/>
              <a:ext cx="570296" cy="62304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78D527B3-6618-42E7-9BFB-22A814E93943}"/>
              </a:ext>
            </a:extLst>
          </p:cNvPr>
          <p:cNvSpPr txBox="1"/>
          <p:nvPr/>
        </p:nvSpPr>
        <p:spPr>
          <a:xfrm>
            <a:off x="1568668" y="3877895"/>
            <a:ext cx="7978328" cy="369332"/>
          </a:xfrm>
          <a:prstGeom prst="rect">
            <a:avLst/>
          </a:prstGeom>
          <a:noFill/>
        </p:spPr>
        <p:txBody>
          <a:bodyPr wrap="square" rtlCol="0">
            <a:spAutoFit/>
          </a:bodyPr>
          <a:lstStyle/>
          <a:p>
            <a:pPr marL="411480" lvl="1" indent="0" algn="ctr">
              <a:buNone/>
            </a:pPr>
            <a:r>
              <a:rPr lang="en-US" dirty="0">
                <a:latin typeface="Courier New" panose="02070309020205020404" pitchFamily="49" charset="0"/>
                <a:cs typeface="Courier New" panose="02070309020205020404" pitchFamily="49" charset="0"/>
              </a:rPr>
              <a:t>Iteration:          1      2      3      4    ...</a:t>
            </a:r>
          </a:p>
        </p:txBody>
      </p:sp>
      <p:grpSp>
        <p:nvGrpSpPr>
          <p:cNvPr id="40" name="Group 39">
            <a:extLst>
              <a:ext uri="{FF2B5EF4-FFF2-40B4-BE49-F238E27FC236}">
                <a16:creationId xmlns:a16="http://schemas.microsoft.com/office/drawing/2014/main" id="{B4A6966B-7231-CE2D-E36E-75525A3FA666}"/>
              </a:ext>
            </a:extLst>
          </p:cNvPr>
          <p:cNvGrpSpPr/>
          <p:nvPr/>
        </p:nvGrpSpPr>
        <p:grpSpPr>
          <a:xfrm rot="5400000">
            <a:off x="6434079" y="4579699"/>
            <a:ext cx="1758122" cy="1630279"/>
            <a:chOff x="6012534" y="1458138"/>
            <a:chExt cx="1758122" cy="1630279"/>
          </a:xfrm>
        </p:grpSpPr>
        <p:grpSp>
          <p:nvGrpSpPr>
            <p:cNvPr id="41" name="Group 40">
              <a:extLst>
                <a:ext uri="{FF2B5EF4-FFF2-40B4-BE49-F238E27FC236}">
                  <a16:creationId xmlns:a16="http://schemas.microsoft.com/office/drawing/2014/main" id="{C5E0E878-CBE4-69D2-962B-CF7D5B6E019D}"/>
                </a:ext>
              </a:extLst>
            </p:cNvPr>
            <p:cNvGrpSpPr/>
            <p:nvPr/>
          </p:nvGrpSpPr>
          <p:grpSpPr>
            <a:xfrm>
              <a:off x="6012534" y="2077764"/>
              <a:ext cx="457200" cy="1010653"/>
              <a:chOff x="6240378" y="1983199"/>
              <a:chExt cx="457200" cy="1010653"/>
            </a:xfrm>
          </p:grpSpPr>
          <p:sp>
            <p:nvSpPr>
              <p:cNvPr id="46" name="Oval 45">
                <a:extLst>
                  <a:ext uri="{FF2B5EF4-FFF2-40B4-BE49-F238E27FC236}">
                    <a16:creationId xmlns:a16="http://schemas.microsoft.com/office/drawing/2014/main" id="{E2316D0B-9FAD-4FE6-999A-DF84CA180BAA}"/>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0ED4FBE4-4770-2DE0-6083-58353D7BFCEF}"/>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42" name="Group 41">
              <a:extLst>
                <a:ext uri="{FF2B5EF4-FFF2-40B4-BE49-F238E27FC236}">
                  <a16:creationId xmlns:a16="http://schemas.microsoft.com/office/drawing/2014/main" id="{8F23F42F-F8FC-8664-13B1-23453FE783B3}"/>
                </a:ext>
              </a:extLst>
            </p:cNvPr>
            <p:cNvGrpSpPr/>
            <p:nvPr/>
          </p:nvGrpSpPr>
          <p:grpSpPr>
            <a:xfrm>
              <a:off x="7313456" y="2077764"/>
              <a:ext cx="457200" cy="1010653"/>
              <a:chOff x="6240378" y="1983199"/>
              <a:chExt cx="457200" cy="1010653"/>
            </a:xfrm>
          </p:grpSpPr>
          <p:sp>
            <p:nvSpPr>
              <p:cNvPr id="44" name="Oval 43">
                <a:extLst>
                  <a:ext uri="{FF2B5EF4-FFF2-40B4-BE49-F238E27FC236}">
                    <a16:creationId xmlns:a16="http://schemas.microsoft.com/office/drawing/2014/main" id="{1766DB58-3EEF-C409-6FDE-3FF789B62F50}"/>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9665066E-F460-CCB3-4DC6-F25B43088902}"/>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43" name="Straight Arrow Connector 42">
              <a:extLst>
                <a:ext uri="{FF2B5EF4-FFF2-40B4-BE49-F238E27FC236}">
                  <a16:creationId xmlns:a16="http://schemas.microsoft.com/office/drawing/2014/main" id="{3AA97305-4329-3BEB-0CEB-5D4F25FBA21F}"/>
                </a:ext>
              </a:extLst>
            </p:cNvPr>
            <p:cNvCxnSpPr>
              <a:cxnSpLocks/>
              <a:stCxn id="46" idx="7"/>
              <a:endCxn id="8" idx="2"/>
            </p:cNvCxnSpPr>
            <p:nvPr/>
          </p:nvCxnSpPr>
          <p:spPr>
            <a:xfrm rot="16200000">
              <a:off x="6449727" y="1411191"/>
              <a:ext cx="821414" cy="91530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A966761-7900-A899-10C9-75DD64308EF5}"/>
              </a:ext>
            </a:extLst>
          </p:cNvPr>
          <p:cNvGrpSpPr/>
          <p:nvPr/>
        </p:nvGrpSpPr>
        <p:grpSpPr>
          <a:xfrm rot="5400000">
            <a:off x="5477829" y="4606508"/>
            <a:ext cx="1758122" cy="1576661"/>
            <a:chOff x="6012534" y="1511756"/>
            <a:chExt cx="1758122" cy="1576661"/>
          </a:xfrm>
        </p:grpSpPr>
        <p:grpSp>
          <p:nvGrpSpPr>
            <p:cNvPr id="49" name="Group 48">
              <a:extLst>
                <a:ext uri="{FF2B5EF4-FFF2-40B4-BE49-F238E27FC236}">
                  <a16:creationId xmlns:a16="http://schemas.microsoft.com/office/drawing/2014/main" id="{62199AFB-7CE1-150A-0933-31465215EEBA}"/>
                </a:ext>
              </a:extLst>
            </p:cNvPr>
            <p:cNvGrpSpPr/>
            <p:nvPr/>
          </p:nvGrpSpPr>
          <p:grpSpPr>
            <a:xfrm>
              <a:off x="6012534" y="2077764"/>
              <a:ext cx="457200" cy="1010653"/>
              <a:chOff x="6240378" y="1983199"/>
              <a:chExt cx="457200" cy="1010653"/>
            </a:xfrm>
          </p:grpSpPr>
          <p:sp>
            <p:nvSpPr>
              <p:cNvPr id="54" name="Oval 53">
                <a:extLst>
                  <a:ext uri="{FF2B5EF4-FFF2-40B4-BE49-F238E27FC236}">
                    <a16:creationId xmlns:a16="http://schemas.microsoft.com/office/drawing/2014/main" id="{AEABC94A-C659-A1D0-F2AF-A54605B7AE95}"/>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52577DB-EAEE-1A3C-B8B7-C64AC0D227C7}"/>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50" name="Group 49">
              <a:extLst>
                <a:ext uri="{FF2B5EF4-FFF2-40B4-BE49-F238E27FC236}">
                  <a16:creationId xmlns:a16="http://schemas.microsoft.com/office/drawing/2014/main" id="{0B2C2307-4F0A-6377-1B99-9AEDB6030FF2}"/>
                </a:ext>
              </a:extLst>
            </p:cNvPr>
            <p:cNvGrpSpPr/>
            <p:nvPr/>
          </p:nvGrpSpPr>
          <p:grpSpPr>
            <a:xfrm>
              <a:off x="7313456" y="2077764"/>
              <a:ext cx="457200" cy="1010653"/>
              <a:chOff x="6240378" y="1983199"/>
              <a:chExt cx="457200" cy="1010653"/>
            </a:xfrm>
          </p:grpSpPr>
          <p:sp>
            <p:nvSpPr>
              <p:cNvPr id="52" name="Oval 51">
                <a:extLst>
                  <a:ext uri="{FF2B5EF4-FFF2-40B4-BE49-F238E27FC236}">
                    <a16:creationId xmlns:a16="http://schemas.microsoft.com/office/drawing/2014/main" id="{35034C7F-298F-8049-3F0D-94C88E229D74}"/>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066E1CA9-A5C5-5BE5-2062-6B142FE16395}"/>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51" name="Straight Arrow Connector 50">
              <a:extLst>
                <a:ext uri="{FF2B5EF4-FFF2-40B4-BE49-F238E27FC236}">
                  <a16:creationId xmlns:a16="http://schemas.microsoft.com/office/drawing/2014/main" id="{255C3801-1136-3E1E-72CD-A66C57F945FE}"/>
                </a:ext>
              </a:extLst>
            </p:cNvPr>
            <p:cNvCxnSpPr>
              <a:cxnSpLocks/>
              <a:stCxn id="54" idx="7"/>
              <a:endCxn id="44" idx="2"/>
            </p:cNvCxnSpPr>
            <p:nvPr/>
          </p:nvCxnSpPr>
          <p:spPr>
            <a:xfrm rot="16200000">
              <a:off x="6474220" y="1440315"/>
              <a:ext cx="767796" cy="910677"/>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8E653AEE-6C91-D377-A234-89092F371B7D}"/>
              </a:ext>
            </a:extLst>
          </p:cNvPr>
          <p:cNvGrpSpPr/>
          <p:nvPr/>
        </p:nvGrpSpPr>
        <p:grpSpPr>
          <a:xfrm rot="5400000">
            <a:off x="4521579" y="4575067"/>
            <a:ext cx="1758122" cy="1630280"/>
            <a:chOff x="6012534" y="1458137"/>
            <a:chExt cx="1758122" cy="1630280"/>
          </a:xfrm>
        </p:grpSpPr>
        <p:grpSp>
          <p:nvGrpSpPr>
            <p:cNvPr id="57" name="Group 56">
              <a:extLst>
                <a:ext uri="{FF2B5EF4-FFF2-40B4-BE49-F238E27FC236}">
                  <a16:creationId xmlns:a16="http://schemas.microsoft.com/office/drawing/2014/main" id="{90D19E85-FB4B-137B-92C5-5AA53718E86A}"/>
                </a:ext>
              </a:extLst>
            </p:cNvPr>
            <p:cNvGrpSpPr/>
            <p:nvPr/>
          </p:nvGrpSpPr>
          <p:grpSpPr>
            <a:xfrm>
              <a:off x="6012534" y="2077764"/>
              <a:ext cx="457200" cy="1010653"/>
              <a:chOff x="6240378" y="1983199"/>
              <a:chExt cx="457200" cy="1010653"/>
            </a:xfrm>
          </p:grpSpPr>
          <p:sp>
            <p:nvSpPr>
              <p:cNvPr id="62" name="Oval 61">
                <a:extLst>
                  <a:ext uri="{FF2B5EF4-FFF2-40B4-BE49-F238E27FC236}">
                    <a16:creationId xmlns:a16="http://schemas.microsoft.com/office/drawing/2014/main" id="{179AFC1A-A43A-0F17-54A1-A71A29490373}"/>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0430CC1F-96AA-6447-934A-869F41DD374D}"/>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58" name="Group 57">
              <a:extLst>
                <a:ext uri="{FF2B5EF4-FFF2-40B4-BE49-F238E27FC236}">
                  <a16:creationId xmlns:a16="http://schemas.microsoft.com/office/drawing/2014/main" id="{3343C622-9829-CB55-D84A-DFEE24CFCBF2}"/>
                </a:ext>
              </a:extLst>
            </p:cNvPr>
            <p:cNvGrpSpPr/>
            <p:nvPr/>
          </p:nvGrpSpPr>
          <p:grpSpPr>
            <a:xfrm>
              <a:off x="7313456" y="2077764"/>
              <a:ext cx="457200" cy="1010653"/>
              <a:chOff x="6240378" y="1983199"/>
              <a:chExt cx="457200" cy="1010653"/>
            </a:xfrm>
          </p:grpSpPr>
          <p:sp>
            <p:nvSpPr>
              <p:cNvPr id="60" name="Oval 59">
                <a:extLst>
                  <a:ext uri="{FF2B5EF4-FFF2-40B4-BE49-F238E27FC236}">
                    <a16:creationId xmlns:a16="http://schemas.microsoft.com/office/drawing/2014/main" id="{1D4E6F0E-0080-9A51-FFDC-75046FD94E2C}"/>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77DA98FB-DAF3-482D-DA39-ADAEECA2C802}"/>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59" name="Straight Arrow Connector 58">
              <a:extLst>
                <a:ext uri="{FF2B5EF4-FFF2-40B4-BE49-F238E27FC236}">
                  <a16:creationId xmlns:a16="http://schemas.microsoft.com/office/drawing/2014/main" id="{1497EA29-9B8D-0D43-DE6B-877AE432B25B}"/>
                </a:ext>
              </a:extLst>
            </p:cNvPr>
            <p:cNvCxnSpPr>
              <a:cxnSpLocks/>
              <a:stCxn id="62" idx="7"/>
              <a:endCxn id="52" idx="2"/>
            </p:cNvCxnSpPr>
            <p:nvPr/>
          </p:nvCxnSpPr>
          <p:spPr>
            <a:xfrm rot="16200000">
              <a:off x="6449727" y="1411190"/>
              <a:ext cx="821414" cy="91530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4227502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1FF9B-C562-4D27-4075-4E525BDC45AB}"/>
            </a:ext>
          </a:extLst>
        </p:cNvPr>
        <p:cNvGrpSpPr/>
        <p:nvPr/>
      </p:nvGrpSpPr>
      <p:grpSpPr>
        <a:xfrm>
          <a:off x="0" y="0"/>
          <a:ext cx="0" cy="0"/>
          <a:chOff x="0" y="0"/>
          <a:chExt cx="0" cy="0"/>
        </a:xfrm>
      </p:grpSpPr>
      <p:sp>
        <p:nvSpPr>
          <p:cNvPr id="37" name="TextBox 36">
            <a:extLst>
              <a:ext uri="{FF2B5EF4-FFF2-40B4-BE49-F238E27FC236}">
                <a16:creationId xmlns:a16="http://schemas.microsoft.com/office/drawing/2014/main" id="{0FED94BD-05E3-FAEB-1F0A-786ACFD00F2E}"/>
              </a:ext>
            </a:extLst>
          </p:cNvPr>
          <p:cNvSpPr txBox="1"/>
          <p:nvPr/>
        </p:nvSpPr>
        <p:spPr>
          <a:xfrm>
            <a:off x="1576541" y="4575691"/>
            <a:ext cx="8261142" cy="1661993"/>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Instances of S1:   </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							     ...</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endParaRPr lang="en-US" sz="1200"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Instances of S2:</a:t>
            </a:r>
          </a:p>
        </p:txBody>
      </p:sp>
      <p:sp>
        <p:nvSpPr>
          <p:cNvPr id="3074" name="Rectangle 2">
            <a:extLst>
              <a:ext uri="{FF2B5EF4-FFF2-40B4-BE49-F238E27FC236}">
                <a16:creationId xmlns:a16="http://schemas.microsoft.com/office/drawing/2014/main" id="{DEC0FFAF-7793-CAF0-E718-9571D12B855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Dependencies in Loops</a:t>
            </a:r>
          </a:p>
        </p:txBody>
      </p:sp>
      <p:sp>
        <p:nvSpPr>
          <p:cNvPr id="3" name="Slide Number Placeholder 2">
            <a:extLst>
              <a:ext uri="{FF2B5EF4-FFF2-40B4-BE49-F238E27FC236}">
                <a16:creationId xmlns:a16="http://schemas.microsoft.com/office/drawing/2014/main" id="{0EC1868A-4E08-1C95-036A-C34191E9A48E}"/>
              </a:ext>
            </a:extLst>
          </p:cNvPr>
          <p:cNvSpPr>
            <a:spLocks noGrp="1"/>
          </p:cNvSpPr>
          <p:nvPr>
            <p:ph type="sldNum" sz="quarter" idx="12"/>
          </p:nvPr>
        </p:nvSpPr>
        <p:spPr/>
        <p:txBody>
          <a:bodyPr/>
          <a:lstStyle/>
          <a:p>
            <a:fld id="{3485D9CA-6DAA-4C3C-A3E2-EDEA918D5F89}" type="slidenum">
              <a:rPr lang="en-US">
                <a:latin typeface="Calibri"/>
              </a:rPr>
              <a:pPr/>
              <a:t>33</a:t>
            </a:fld>
            <a:endParaRPr lang="en-US">
              <a:latin typeface="Calibri"/>
            </a:endParaRPr>
          </a:p>
        </p:txBody>
      </p:sp>
      <p:sp>
        <p:nvSpPr>
          <p:cNvPr id="2" name="TextBox 1">
            <a:extLst>
              <a:ext uri="{FF2B5EF4-FFF2-40B4-BE49-F238E27FC236}">
                <a16:creationId xmlns:a16="http://schemas.microsoft.com/office/drawing/2014/main" id="{8CCB76D4-2B4D-0FF0-6E97-7CAD1DAC5182}"/>
              </a:ext>
            </a:extLst>
          </p:cNvPr>
          <p:cNvSpPr txBox="1"/>
          <p:nvPr/>
        </p:nvSpPr>
        <p:spPr>
          <a:xfrm>
            <a:off x="3449052" y="2287734"/>
            <a:ext cx="5293896" cy="923330"/>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S1	    a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S2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 + 2</a:t>
            </a:r>
          </a:p>
        </p:txBody>
      </p:sp>
      <p:sp>
        <p:nvSpPr>
          <p:cNvPr id="38" name="TextBox 37">
            <a:extLst>
              <a:ext uri="{FF2B5EF4-FFF2-40B4-BE49-F238E27FC236}">
                <a16:creationId xmlns:a16="http://schemas.microsoft.com/office/drawing/2014/main" id="{476CDCA4-CA15-B77D-97D6-87307CD189AF}"/>
              </a:ext>
            </a:extLst>
          </p:cNvPr>
          <p:cNvSpPr txBox="1"/>
          <p:nvPr/>
        </p:nvSpPr>
        <p:spPr>
          <a:xfrm>
            <a:off x="1568668" y="3877895"/>
            <a:ext cx="7978328" cy="369332"/>
          </a:xfrm>
          <a:prstGeom prst="rect">
            <a:avLst/>
          </a:prstGeom>
          <a:noFill/>
        </p:spPr>
        <p:txBody>
          <a:bodyPr wrap="square" rtlCol="0">
            <a:spAutoFit/>
          </a:bodyPr>
          <a:lstStyle/>
          <a:p>
            <a:pPr marL="411480" lvl="1" indent="0" algn="ctr">
              <a:buNone/>
            </a:pPr>
            <a:r>
              <a:rPr lang="en-US" dirty="0">
                <a:latin typeface="Courier New" panose="02070309020205020404" pitchFamily="49" charset="0"/>
                <a:cs typeface="Courier New" panose="02070309020205020404" pitchFamily="49" charset="0"/>
              </a:rPr>
              <a:t>Iteration:          1      2      3      4    ...</a:t>
            </a:r>
          </a:p>
        </p:txBody>
      </p:sp>
      <p:grpSp>
        <p:nvGrpSpPr>
          <p:cNvPr id="13" name="Group 12">
            <a:extLst>
              <a:ext uri="{FF2B5EF4-FFF2-40B4-BE49-F238E27FC236}">
                <a16:creationId xmlns:a16="http://schemas.microsoft.com/office/drawing/2014/main" id="{4FF14755-DB23-DF86-F6B2-56DBD50E88DA}"/>
              </a:ext>
            </a:extLst>
          </p:cNvPr>
          <p:cNvGrpSpPr/>
          <p:nvPr/>
        </p:nvGrpSpPr>
        <p:grpSpPr>
          <a:xfrm rot="5400000">
            <a:off x="7107324" y="4894142"/>
            <a:ext cx="1758122" cy="1010653"/>
            <a:chOff x="6012534" y="2077764"/>
            <a:chExt cx="1758122" cy="1010653"/>
          </a:xfrm>
        </p:grpSpPr>
        <p:grpSp>
          <p:nvGrpSpPr>
            <p:cNvPr id="14" name="Group 13">
              <a:extLst>
                <a:ext uri="{FF2B5EF4-FFF2-40B4-BE49-F238E27FC236}">
                  <a16:creationId xmlns:a16="http://schemas.microsoft.com/office/drawing/2014/main" id="{A49BEC9D-2E39-4B8F-038B-F2FF874F2D01}"/>
                </a:ext>
              </a:extLst>
            </p:cNvPr>
            <p:cNvGrpSpPr/>
            <p:nvPr/>
          </p:nvGrpSpPr>
          <p:grpSpPr>
            <a:xfrm>
              <a:off x="6012534" y="2077764"/>
              <a:ext cx="457200" cy="1010653"/>
              <a:chOff x="6240378" y="1983199"/>
              <a:chExt cx="457200" cy="1010653"/>
            </a:xfrm>
          </p:grpSpPr>
          <p:sp>
            <p:nvSpPr>
              <p:cNvPr id="19" name="Oval 18">
                <a:extLst>
                  <a:ext uri="{FF2B5EF4-FFF2-40B4-BE49-F238E27FC236}">
                    <a16:creationId xmlns:a16="http://schemas.microsoft.com/office/drawing/2014/main" id="{18D78D0E-6F9A-7B53-7AEE-F3F41267FA5B}"/>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FEFCA69-77CC-5BD0-9A2E-694BC7BE7C99}"/>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15" name="Group 14">
              <a:extLst>
                <a:ext uri="{FF2B5EF4-FFF2-40B4-BE49-F238E27FC236}">
                  <a16:creationId xmlns:a16="http://schemas.microsoft.com/office/drawing/2014/main" id="{F0699921-2448-4667-5F06-8D20005EBDE0}"/>
                </a:ext>
              </a:extLst>
            </p:cNvPr>
            <p:cNvGrpSpPr/>
            <p:nvPr/>
          </p:nvGrpSpPr>
          <p:grpSpPr>
            <a:xfrm>
              <a:off x="7313456" y="2077764"/>
              <a:ext cx="457200" cy="1010653"/>
              <a:chOff x="6240378" y="1983199"/>
              <a:chExt cx="457200" cy="1010653"/>
            </a:xfrm>
          </p:grpSpPr>
          <p:sp>
            <p:nvSpPr>
              <p:cNvPr id="17" name="Oval 16">
                <a:extLst>
                  <a:ext uri="{FF2B5EF4-FFF2-40B4-BE49-F238E27FC236}">
                    <a16:creationId xmlns:a16="http://schemas.microsoft.com/office/drawing/2014/main" id="{A77E1DF1-69BC-F294-3AD3-58191E58883E}"/>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D3B6656-89BA-2D4C-D62B-A1FB9B2387CC}"/>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16" name="Straight Arrow Connector 15">
              <a:extLst>
                <a:ext uri="{FF2B5EF4-FFF2-40B4-BE49-F238E27FC236}">
                  <a16:creationId xmlns:a16="http://schemas.microsoft.com/office/drawing/2014/main" id="{A7AB3385-4CEA-345D-CAEF-467A3FCB62C0}"/>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D6C73114-5227-2CF2-3BDB-523CB1FBA33A}"/>
              </a:ext>
            </a:extLst>
          </p:cNvPr>
          <p:cNvGrpSpPr/>
          <p:nvPr/>
        </p:nvGrpSpPr>
        <p:grpSpPr>
          <a:xfrm rot="5400000">
            <a:off x="6124265" y="4889511"/>
            <a:ext cx="1758122" cy="1010653"/>
            <a:chOff x="6012534" y="2077764"/>
            <a:chExt cx="1758122" cy="1010653"/>
          </a:xfrm>
        </p:grpSpPr>
        <p:grpSp>
          <p:nvGrpSpPr>
            <p:cNvPr id="22" name="Group 21">
              <a:extLst>
                <a:ext uri="{FF2B5EF4-FFF2-40B4-BE49-F238E27FC236}">
                  <a16:creationId xmlns:a16="http://schemas.microsoft.com/office/drawing/2014/main" id="{B102FFC1-24F1-DA5B-525C-FB442F84E257}"/>
                </a:ext>
              </a:extLst>
            </p:cNvPr>
            <p:cNvGrpSpPr/>
            <p:nvPr/>
          </p:nvGrpSpPr>
          <p:grpSpPr>
            <a:xfrm>
              <a:off x="6012534" y="2077764"/>
              <a:ext cx="457200" cy="1010653"/>
              <a:chOff x="6240378" y="1983199"/>
              <a:chExt cx="457200" cy="1010653"/>
            </a:xfrm>
          </p:grpSpPr>
          <p:sp>
            <p:nvSpPr>
              <p:cNvPr id="27" name="Oval 26">
                <a:extLst>
                  <a:ext uri="{FF2B5EF4-FFF2-40B4-BE49-F238E27FC236}">
                    <a16:creationId xmlns:a16="http://schemas.microsoft.com/office/drawing/2014/main" id="{5FBC1FD9-0F9A-82F2-C030-B3CC7A0F432E}"/>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C8F51E42-907B-DF83-5856-E2E2EA9AD17E}"/>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23" name="Group 22">
              <a:extLst>
                <a:ext uri="{FF2B5EF4-FFF2-40B4-BE49-F238E27FC236}">
                  <a16:creationId xmlns:a16="http://schemas.microsoft.com/office/drawing/2014/main" id="{B482DFF2-8A7C-C6D0-B136-4E490981D636}"/>
                </a:ext>
              </a:extLst>
            </p:cNvPr>
            <p:cNvGrpSpPr/>
            <p:nvPr/>
          </p:nvGrpSpPr>
          <p:grpSpPr>
            <a:xfrm>
              <a:off x="7313456" y="2077764"/>
              <a:ext cx="457200" cy="1010653"/>
              <a:chOff x="6240378" y="1983199"/>
              <a:chExt cx="457200" cy="1010653"/>
            </a:xfrm>
          </p:grpSpPr>
          <p:sp>
            <p:nvSpPr>
              <p:cNvPr id="25" name="Oval 24">
                <a:extLst>
                  <a:ext uri="{FF2B5EF4-FFF2-40B4-BE49-F238E27FC236}">
                    <a16:creationId xmlns:a16="http://schemas.microsoft.com/office/drawing/2014/main" id="{4F6A175F-4B24-FB08-EC0D-0BFCC78662D5}"/>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91965A79-529A-F7C5-FA12-C48F4E57E9D5}"/>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24" name="Straight Arrow Connector 23">
              <a:extLst>
                <a:ext uri="{FF2B5EF4-FFF2-40B4-BE49-F238E27FC236}">
                  <a16:creationId xmlns:a16="http://schemas.microsoft.com/office/drawing/2014/main" id="{53C11C36-CA76-E7C1-121E-75B6D6FC85FD}"/>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BEB0C7BF-8A29-E862-2883-96C0B83CF94D}"/>
              </a:ext>
            </a:extLst>
          </p:cNvPr>
          <p:cNvGrpSpPr/>
          <p:nvPr/>
        </p:nvGrpSpPr>
        <p:grpSpPr>
          <a:xfrm rot="5400000">
            <a:off x="5194824" y="4889511"/>
            <a:ext cx="1758122" cy="1010653"/>
            <a:chOff x="6012534" y="2077764"/>
            <a:chExt cx="1758122" cy="1010653"/>
          </a:xfrm>
        </p:grpSpPr>
        <p:grpSp>
          <p:nvGrpSpPr>
            <p:cNvPr id="30" name="Group 29">
              <a:extLst>
                <a:ext uri="{FF2B5EF4-FFF2-40B4-BE49-F238E27FC236}">
                  <a16:creationId xmlns:a16="http://schemas.microsoft.com/office/drawing/2014/main" id="{5CB01E32-4917-B0FD-1F21-61BF355057E5}"/>
                </a:ext>
              </a:extLst>
            </p:cNvPr>
            <p:cNvGrpSpPr/>
            <p:nvPr/>
          </p:nvGrpSpPr>
          <p:grpSpPr>
            <a:xfrm>
              <a:off x="6012534" y="2077764"/>
              <a:ext cx="457200" cy="1010653"/>
              <a:chOff x="6240378" y="1983199"/>
              <a:chExt cx="457200" cy="1010653"/>
            </a:xfrm>
          </p:grpSpPr>
          <p:sp>
            <p:nvSpPr>
              <p:cNvPr id="35" name="Oval 34">
                <a:extLst>
                  <a:ext uri="{FF2B5EF4-FFF2-40B4-BE49-F238E27FC236}">
                    <a16:creationId xmlns:a16="http://schemas.microsoft.com/office/drawing/2014/main" id="{C82F79C0-70D8-D788-7C25-524EB4BE66C7}"/>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413F632-4B9C-5123-FEE6-11FCA9C434C4}"/>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31" name="Group 30">
              <a:extLst>
                <a:ext uri="{FF2B5EF4-FFF2-40B4-BE49-F238E27FC236}">
                  <a16:creationId xmlns:a16="http://schemas.microsoft.com/office/drawing/2014/main" id="{5BBC3C63-2F34-FFDA-38BA-4CB9322EA71F}"/>
                </a:ext>
              </a:extLst>
            </p:cNvPr>
            <p:cNvGrpSpPr/>
            <p:nvPr/>
          </p:nvGrpSpPr>
          <p:grpSpPr>
            <a:xfrm>
              <a:off x="7313456" y="2077764"/>
              <a:ext cx="457200" cy="1010653"/>
              <a:chOff x="6240378" y="1983199"/>
              <a:chExt cx="457200" cy="1010653"/>
            </a:xfrm>
          </p:grpSpPr>
          <p:sp>
            <p:nvSpPr>
              <p:cNvPr id="33" name="Oval 32">
                <a:extLst>
                  <a:ext uri="{FF2B5EF4-FFF2-40B4-BE49-F238E27FC236}">
                    <a16:creationId xmlns:a16="http://schemas.microsoft.com/office/drawing/2014/main" id="{25DC5144-5C1B-F35C-274B-466644C1959D}"/>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6043975-801F-DFA1-CB4E-36883E282FAB}"/>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32" name="Straight Arrow Connector 31">
              <a:extLst>
                <a:ext uri="{FF2B5EF4-FFF2-40B4-BE49-F238E27FC236}">
                  <a16:creationId xmlns:a16="http://schemas.microsoft.com/office/drawing/2014/main" id="{4B7288ED-E8BD-FA1E-46A9-90870420E464}"/>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DF38D0E1-5DF3-12A8-708F-7332598EF65D}"/>
              </a:ext>
            </a:extLst>
          </p:cNvPr>
          <p:cNvGrpSpPr/>
          <p:nvPr/>
        </p:nvGrpSpPr>
        <p:grpSpPr>
          <a:xfrm rot="5400000">
            <a:off x="4211765" y="4884880"/>
            <a:ext cx="1758122" cy="1010653"/>
            <a:chOff x="6012534" y="2077764"/>
            <a:chExt cx="1758122" cy="1010653"/>
          </a:xfrm>
        </p:grpSpPr>
        <p:grpSp>
          <p:nvGrpSpPr>
            <p:cNvPr id="3072" name="Group 3071">
              <a:extLst>
                <a:ext uri="{FF2B5EF4-FFF2-40B4-BE49-F238E27FC236}">
                  <a16:creationId xmlns:a16="http://schemas.microsoft.com/office/drawing/2014/main" id="{A96A1509-D29D-280F-CA0E-93843DAAD7C6}"/>
                </a:ext>
              </a:extLst>
            </p:cNvPr>
            <p:cNvGrpSpPr/>
            <p:nvPr/>
          </p:nvGrpSpPr>
          <p:grpSpPr>
            <a:xfrm>
              <a:off x="6012534" y="2077764"/>
              <a:ext cx="457200" cy="1010653"/>
              <a:chOff x="6240378" y="1983199"/>
              <a:chExt cx="457200" cy="1010653"/>
            </a:xfrm>
          </p:grpSpPr>
          <p:sp>
            <p:nvSpPr>
              <p:cNvPr id="3078" name="Oval 3077">
                <a:extLst>
                  <a:ext uri="{FF2B5EF4-FFF2-40B4-BE49-F238E27FC236}">
                    <a16:creationId xmlns:a16="http://schemas.microsoft.com/office/drawing/2014/main" id="{9F05097E-9D34-616A-7550-3D7629A5BAD4}"/>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9" name="TextBox 3078">
                <a:extLst>
                  <a:ext uri="{FF2B5EF4-FFF2-40B4-BE49-F238E27FC236}">
                    <a16:creationId xmlns:a16="http://schemas.microsoft.com/office/drawing/2014/main" id="{2D6A2975-8CD3-8F47-E484-57AC6F137898}"/>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3073" name="Group 3072">
              <a:extLst>
                <a:ext uri="{FF2B5EF4-FFF2-40B4-BE49-F238E27FC236}">
                  <a16:creationId xmlns:a16="http://schemas.microsoft.com/office/drawing/2014/main" id="{CC23E441-5D22-4C12-4DAC-1B1428BF8EA8}"/>
                </a:ext>
              </a:extLst>
            </p:cNvPr>
            <p:cNvGrpSpPr/>
            <p:nvPr/>
          </p:nvGrpSpPr>
          <p:grpSpPr>
            <a:xfrm>
              <a:off x="7313456" y="2077764"/>
              <a:ext cx="457200" cy="1010653"/>
              <a:chOff x="6240378" y="1983199"/>
              <a:chExt cx="457200" cy="1010653"/>
            </a:xfrm>
          </p:grpSpPr>
          <p:sp>
            <p:nvSpPr>
              <p:cNvPr id="3076" name="Oval 3075">
                <a:extLst>
                  <a:ext uri="{FF2B5EF4-FFF2-40B4-BE49-F238E27FC236}">
                    <a16:creationId xmlns:a16="http://schemas.microsoft.com/office/drawing/2014/main" id="{0D4F74B5-436E-8EF8-38D3-1FAF4275AA1A}"/>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TextBox 3076">
                <a:extLst>
                  <a:ext uri="{FF2B5EF4-FFF2-40B4-BE49-F238E27FC236}">
                    <a16:creationId xmlns:a16="http://schemas.microsoft.com/office/drawing/2014/main" id="{BE840A91-14F0-D6E0-8A0C-F6E9A6DE928E}"/>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3075" name="Straight Arrow Connector 3074">
              <a:extLst>
                <a:ext uri="{FF2B5EF4-FFF2-40B4-BE49-F238E27FC236}">
                  <a16:creationId xmlns:a16="http://schemas.microsoft.com/office/drawing/2014/main" id="{6E1B6F8D-62AF-2821-B262-2A537D81CDC0}"/>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80" name="Straight Arrow Connector 3079">
            <a:extLst>
              <a:ext uri="{FF2B5EF4-FFF2-40B4-BE49-F238E27FC236}">
                <a16:creationId xmlns:a16="http://schemas.microsoft.com/office/drawing/2014/main" id="{334BD2E7-C11F-FCEB-E88A-9E5502D17218}"/>
              </a:ext>
            </a:extLst>
          </p:cNvPr>
          <p:cNvCxnSpPr>
            <a:cxnSpLocks/>
          </p:cNvCxnSpPr>
          <p:nvPr/>
        </p:nvCxnSpPr>
        <p:spPr>
          <a:xfrm>
            <a:off x="5461320" y="4729829"/>
            <a:ext cx="52585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81" name="Oval 3080">
            <a:extLst>
              <a:ext uri="{FF2B5EF4-FFF2-40B4-BE49-F238E27FC236}">
                <a16:creationId xmlns:a16="http://schemas.microsoft.com/office/drawing/2014/main" id="{7C2F5C64-9584-19A2-F7AF-6E87850CB9D8}"/>
              </a:ext>
            </a:extLst>
          </p:cNvPr>
          <p:cNvSpPr/>
          <p:nvPr/>
        </p:nvSpPr>
        <p:spPr>
          <a:xfrm>
            <a:off x="5614553" y="4677291"/>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4" name="Straight Arrow Connector 3083">
            <a:extLst>
              <a:ext uri="{FF2B5EF4-FFF2-40B4-BE49-F238E27FC236}">
                <a16:creationId xmlns:a16="http://schemas.microsoft.com/office/drawing/2014/main" id="{C7966AF4-B9EF-9151-25E2-42C73BD06674}"/>
              </a:ext>
            </a:extLst>
          </p:cNvPr>
          <p:cNvCxnSpPr>
            <a:cxnSpLocks/>
          </p:cNvCxnSpPr>
          <p:nvPr/>
        </p:nvCxnSpPr>
        <p:spPr>
          <a:xfrm>
            <a:off x="6417763" y="4724569"/>
            <a:ext cx="52585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85" name="Oval 3084">
            <a:extLst>
              <a:ext uri="{FF2B5EF4-FFF2-40B4-BE49-F238E27FC236}">
                <a16:creationId xmlns:a16="http://schemas.microsoft.com/office/drawing/2014/main" id="{0F69977B-72E1-8684-3455-D54CD16C8C4A}"/>
              </a:ext>
            </a:extLst>
          </p:cNvPr>
          <p:cNvSpPr/>
          <p:nvPr/>
        </p:nvSpPr>
        <p:spPr>
          <a:xfrm>
            <a:off x="6570996" y="4672031"/>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6" name="Straight Arrow Connector 3085">
            <a:extLst>
              <a:ext uri="{FF2B5EF4-FFF2-40B4-BE49-F238E27FC236}">
                <a16:creationId xmlns:a16="http://schemas.microsoft.com/office/drawing/2014/main" id="{09F3A21B-2A44-47A9-0EE5-B2C7E6E41E53}"/>
              </a:ext>
            </a:extLst>
          </p:cNvPr>
          <p:cNvCxnSpPr>
            <a:cxnSpLocks/>
          </p:cNvCxnSpPr>
          <p:nvPr/>
        </p:nvCxnSpPr>
        <p:spPr>
          <a:xfrm>
            <a:off x="7363690" y="4708805"/>
            <a:ext cx="52585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87" name="Oval 3086">
            <a:extLst>
              <a:ext uri="{FF2B5EF4-FFF2-40B4-BE49-F238E27FC236}">
                <a16:creationId xmlns:a16="http://schemas.microsoft.com/office/drawing/2014/main" id="{33AC55CC-6127-9B56-8D8D-EE07E25BC156}"/>
              </a:ext>
            </a:extLst>
          </p:cNvPr>
          <p:cNvSpPr/>
          <p:nvPr/>
        </p:nvSpPr>
        <p:spPr>
          <a:xfrm>
            <a:off x="7548455" y="4656267"/>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0" name="Group 3089">
            <a:extLst>
              <a:ext uri="{FF2B5EF4-FFF2-40B4-BE49-F238E27FC236}">
                <a16:creationId xmlns:a16="http://schemas.microsoft.com/office/drawing/2014/main" id="{4EE87CAA-5A5D-608D-AB99-4631F31C6492}"/>
              </a:ext>
            </a:extLst>
          </p:cNvPr>
          <p:cNvGrpSpPr/>
          <p:nvPr/>
        </p:nvGrpSpPr>
        <p:grpSpPr>
          <a:xfrm>
            <a:off x="632151" y="1453241"/>
            <a:ext cx="10482540" cy="5404759"/>
            <a:chOff x="632151" y="1453241"/>
            <a:chExt cx="10482540" cy="5404759"/>
          </a:xfrm>
        </p:grpSpPr>
        <p:sp>
          <p:nvSpPr>
            <p:cNvPr id="12" name="Rectangle 3">
              <a:extLst>
                <a:ext uri="{FF2B5EF4-FFF2-40B4-BE49-F238E27FC236}">
                  <a16:creationId xmlns:a16="http://schemas.microsoft.com/office/drawing/2014/main" id="{C3185FCE-C64F-5C8D-3524-C93E09EC5B71}"/>
                </a:ext>
              </a:extLst>
            </p:cNvPr>
            <p:cNvSpPr txBox="1">
              <a:spLocks noChangeArrowheads="1"/>
            </p:cNvSpPr>
            <p:nvPr/>
          </p:nvSpPr>
          <p:spPr>
            <a:xfrm>
              <a:off x="632151" y="1453241"/>
              <a:ext cx="1048254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Even more complex example</a:t>
              </a:r>
            </a:p>
          </p:txBody>
        </p:sp>
        <p:cxnSp>
          <p:nvCxnSpPr>
            <p:cNvPr id="3088" name="Straight Arrow Connector 3087">
              <a:extLst>
                <a:ext uri="{FF2B5EF4-FFF2-40B4-BE49-F238E27FC236}">
                  <a16:creationId xmlns:a16="http://schemas.microsoft.com/office/drawing/2014/main" id="{7AFC663D-41AA-AB11-D1D4-AFD4E07760DA}"/>
                </a:ext>
              </a:extLst>
            </p:cNvPr>
            <p:cNvCxnSpPr>
              <a:cxnSpLocks/>
            </p:cNvCxnSpPr>
            <p:nvPr/>
          </p:nvCxnSpPr>
          <p:spPr>
            <a:xfrm flipV="1">
              <a:off x="5381510" y="4914564"/>
              <a:ext cx="634511" cy="9168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7D2F88D0-D795-1EC7-EC82-53C442E473B8}"/>
                </a:ext>
              </a:extLst>
            </p:cNvPr>
            <p:cNvCxnSpPr>
              <a:cxnSpLocks/>
            </p:cNvCxnSpPr>
            <p:nvPr/>
          </p:nvCxnSpPr>
          <p:spPr>
            <a:xfrm>
              <a:off x="5523677" y="5302384"/>
              <a:ext cx="300419" cy="185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98" name="Straight Arrow Connector 3097">
            <a:extLst>
              <a:ext uri="{FF2B5EF4-FFF2-40B4-BE49-F238E27FC236}">
                <a16:creationId xmlns:a16="http://schemas.microsoft.com/office/drawing/2014/main" id="{28D2FC4B-F5E7-B0B4-B255-ED04BF5A5B92}"/>
              </a:ext>
            </a:extLst>
          </p:cNvPr>
          <p:cNvCxnSpPr>
            <a:cxnSpLocks/>
          </p:cNvCxnSpPr>
          <p:nvPr/>
        </p:nvCxnSpPr>
        <p:spPr>
          <a:xfrm flipV="1">
            <a:off x="6388149" y="4909525"/>
            <a:ext cx="634511" cy="9168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5F54B29A-DF56-3688-559F-68FCA1684CD1}"/>
              </a:ext>
            </a:extLst>
          </p:cNvPr>
          <p:cNvCxnSpPr>
            <a:cxnSpLocks/>
          </p:cNvCxnSpPr>
          <p:nvPr/>
        </p:nvCxnSpPr>
        <p:spPr>
          <a:xfrm>
            <a:off x="6530316" y="5297345"/>
            <a:ext cx="300419" cy="185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0" name="Straight Arrow Connector 3099">
            <a:extLst>
              <a:ext uri="{FF2B5EF4-FFF2-40B4-BE49-F238E27FC236}">
                <a16:creationId xmlns:a16="http://schemas.microsoft.com/office/drawing/2014/main" id="{89AD6752-F598-1EFF-C8A0-DB29A832311F}"/>
              </a:ext>
            </a:extLst>
          </p:cNvPr>
          <p:cNvCxnSpPr>
            <a:cxnSpLocks/>
          </p:cNvCxnSpPr>
          <p:nvPr/>
        </p:nvCxnSpPr>
        <p:spPr>
          <a:xfrm flipV="1">
            <a:off x="7313956" y="4909001"/>
            <a:ext cx="634511" cy="9168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01" name="Straight Connector 3100">
            <a:extLst>
              <a:ext uri="{FF2B5EF4-FFF2-40B4-BE49-F238E27FC236}">
                <a16:creationId xmlns:a16="http://schemas.microsoft.com/office/drawing/2014/main" id="{57174124-1820-66E9-AFC8-693609071984}"/>
              </a:ext>
            </a:extLst>
          </p:cNvPr>
          <p:cNvCxnSpPr>
            <a:cxnSpLocks/>
          </p:cNvCxnSpPr>
          <p:nvPr/>
        </p:nvCxnSpPr>
        <p:spPr>
          <a:xfrm>
            <a:off x="7456123" y="5296821"/>
            <a:ext cx="300419" cy="185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6135554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EB0B8-132F-1863-21C1-6C005CDD9A82}"/>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FB609C20-F36F-2AD2-09A7-629F44824FFB}"/>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Optimizing with Dependencies</a:t>
            </a:r>
          </a:p>
        </p:txBody>
      </p:sp>
      <p:sp>
        <p:nvSpPr>
          <p:cNvPr id="3" name="Slide Number Placeholder 2">
            <a:extLst>
              <a:ext uri="{FF2B5EF4-FFF2-40B4-BE49-F238E27FC236}">
                <a16:creationId xmlns:a16="http://schemas.microsoft.com/office/drawing/2014/main" id="{8D284033-0902-3BE3-B48E-4BB2F4D52FF7}"/>
              </a:ext>
            </a:extLst>
          </p:cNvPr>
          <p:cNvSpPr>
            <a:spLocks noGrp="1"/>
          </p:cNvSpPr>
          <p:nvPr>
            <p:ph type="sldNum" sz="quarter" idx="12"/>
          </p:nvPr>
        </p:nvSpPr>
        <p:spPr/>
        <p:txBody>
          <a:bodyPr/>
          <a:lstStyle/>
          <a:p>
            <a:fld id="{3485D9CA-6DAA-4C3C-A3E2-EDEA918D5F89}" type="slidenum">
              <a:rPr lang="en-US">
                <a:latin typeface="Calibri"/>
              </a:rPr>
              <a:pPr/>
              <a:t>34</a:t>
            </a:fld>
            <a:endParaRPr lang="en-US">
              <a:latin typeface="Calibri"/>
            </a:endParaRPr>
          </a:p>
        </p:txBody>
      </p:sp>
      <p:sp>
        <p:nvSpPr>
          <p:cNvPr id="12" name="Rectangle 3">
            <a:extLst>
              <a:ext uri="{FF2B5EF4-FFF2-40B4-BE49-F238E27FC236}">
                <a16:creationId xmlns:a16="http://schemas.microsoft.com/office/drawing/2014/main" id="{CDD6CF4F-91BB-1CBB-9BAE-3E0CCCEB2AE8}"/>
              </a:ext>
            </a:extLst>
          </p:cNvPr>
          <p:cNvSpPr txBox="1">
            <a:spLocks noChangeArrowheads="1"/>
          </p:cNvSpPr>
          <p:nvPr/>
        </p:nvSpPr>
        <p:spPr>
          <a:xfrm>
            <a:off x="632151" y="1453241"/>
            <a:ext cx="1048254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It is valid to parallelize/vectorize a loop if no dependences cross its iteration boundaries:</a:t>
            </a:r>
          </a:p>
        </p:txBody>
      </p:sp>
      <p:sp>
        <p:nvSpPr>
          <p:cNvPr id="2" name="TextBox 1">
            <a:extLst>
              <a:ext uri="{FF2B5EF4-FFF2-40B4-BE49-F238E27FC236}">
                <a16:creationId xmlns:a16="http://schemas.microsoft.com/office/drawing/2014/main" id="{945DD499-A6C8-44D0-9DC3-045C145315F0}"/>
              </a:ext>
            </a:extLst>
          </p:cNvPr>
          <p:cNvSpPr txBox="1"/>
          <p:nvPr/>
        </p:nvSpPr>
        <p:spPr>
          <a:xfrm>
            <a:off x="3449052" y="2287734"/>
            <a:ext cx="5293896" cy="923330"/>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    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S1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S2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a:t>
            </a:r>
          </a:p>
        </p:txBody>
      </p:sp>
      <p:grpSp>
        <p:nvGrpSpPr>
          <p:cNvPr id="13" name="Group 12">
            <a:extLst>
              <a:ext uri="{FF2B5EF4-FFF2-40B4-BE49-F238E27FC236}">
                <a16:creationId xmlns:a16="http://schemas.microsoft.com/office/drawing/2014/main" id="{99F660B3-39F6-B8B2-C2AC-13B2F39C80CC}"/>
              </a:ext>
            </a:extLst>
          </p:cNvPr>
          <p:cNvGrpSpPr/>
          <p:nvPr/>
        </p:nvGrpSpPr>
        <p:grpSpPr>
          <a:xfrm>
            <a:off x="632151" y="3753142"/>
            <a:ext cx="8269015" cy="2400635"/>
            <a:chOff x="1568668" y="3877895"/>
            <a:chExt cx="8269015" cy="2400635"/>
          </a:xfrm>
        </p:grpSpPr>
        <p:grpSp>
          <p:nvGrpSpPr>
            <p:cNvPr id="4" name="Group 3">
              <a:extLst>
                <a:ext uri="{FF2B5EF4-FFF2-40B4-BE49-F238E27FC236}">
                  <a16:creationId xmlns:a16="http://schemas.microsoft.com/office/drawing/2014/main" id="{440DCCB3-FCC4-F682-2282-660EC7F93C39}"/>
                </a:ext>
              </a:extLst>
            </p:cNvPr>
            <p:cNvGrpSpPr/>
            <p:nvPr/>
          </p:nvGrpSpPr>
          <p:grpSpPr>
            <a:xfrm rot="5400000">
              <a:off x="7107324" y="4894142"/>
              <a:ext cx="1758122" cy="1010653"/>
              <a:chOff x="6012534" y="2077764"/>
              <a:chExt cx="1758122" cy="1010653"/>
            </a:xfrm>
          </p:grpSpPr>
          <p:grpSp>
            <p:nvGrpSpPr>
              <p:cNvPr id="5" name="Group 4">
                <a:extLst>
                  <a:ext uri="{FF2B5EF4-FFF2-40B4-BE49-F238E27FC236}">
                    <a16:creationId xmlns:a16="http://schemas.microsoft.com/office/drawing/2014/main" id="{ED6A245D-5B93-3BA7-560C-6DFF12614D94}"/>
                  </a:ext>
                </a:extLst>
              </p:cNvPr>
              <p:cNvGrpSpPr/>
              <p:nvPr/>
            </p:nvGrpSpPr>
            <p:grpSpPr>
              <a:xfrm>
                <a:off x="6012534" y="2077764"/>
                <a:ext cx="457200" cy="1010653"/>
                <a:chOff x="6240378" y="1983199"/>
                <a:chExt cx="457200" cy="1010653"/>
              </a:xfrm>
            </p:grpSpPr>
            <p:sp>
              <p:nvSpPr>
                <p:cNvPr id="10" name="Oval 9">
                  <a:extLst>
                    <a:ext uri="{FF2B5EF4-FFF2-40B4-BE49-F238E27FC236}">
                      <a16:creationId xmlns:a16="http://schemas.microsoft.com/office/drawing/2014/main" id="{32F8BF90-6E8E-9B8E-CD83-5B1E6264E28B}"/>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243EF15-76CE-A346-6E20-F1A1C8508ABE}"/>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6" name="Group 5">
                <a:extLst>
                  <a:ext uri="{FF2B5EF4-FFF2-40B4-BE49-F238E27FC236}">
                    <a16:creationId xmlns:a16="http://schemas.microsoft.com/office/drawing/2014/main" id="{FFF0FF3E-CAB8-73C5-1123-32B07C816D41}"/>
                  </a:ext>
                </a:extLst>
              </p:cNvPr>
              <p:cNvGrpSpPr/>
              <p:nvPr/>
            </p:nvGrpSpPr>
            <p:grpSpPr>
              <a:xfrm>
                <a:off x="7313456" y="2077764"/>
                <a:ext cx="457200" cy="1010653"/>
                <a:chOff x="6240378" y="1983199"/>
                <a:chExt cx="457200" cy="1010653"/>
              </a:xfrm>
            </p:grpSpPr>
            <p:sp>
              <p:nvSpPr>
                <p:cNvPr id="8" name="Oval 7">
                  <a:extLst>
                    <a:ext uri="{FF2B5EF4-FFF2-40B4-BE49-F238E27FC236}">
                      <a16:creationId xmlns:a16="http://schemas.microsoft.com/office/drawing/2014/main" id="{67D4CB12-CEAC-14F3-622F-33EE4FB19EF6}"/>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A58DC1E-2955-3E87-2E91-FF8A508B500D}"/>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7" name="Straight Arrow Connector 6">
                <a:extLst>
                  <a:ext uri="{FF2B5EF4-FFF2-40B4-BE49-F238E27FC236}">
                    <a16:creationId xmlns:a16="http://schemas.microsoft.com/office/drawing/2014/main" id="{DEB3C591-04C8-D22E-0A4F-50832F3286E7}"/>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37" name="TextBox 36">
              <a:extLst>
                <a:ext uri="{FF2B5EF4-FFF2-40B4-BE49-F238E27FC236}">
                  <a16:creationId xmlns:a16="http://schemas.microsoft.com/office/drawing/2014/main" id="{02572357-CBF6-98BA-C18D-DBD66C2E3469}"/>
                </a:ext>
              </a:extLst>
            </p:cNvPr>
            <p:cNvSpPr txBox="1"/>
            <p:nvPr/>
          </p:nvSpPr>
          <p:spPr>
            <a:xfrm>
              <a:off x="1576541" y="4575691"/>
              <a:ext cx="8261142" cy="1384995"/>
            </a:xfrm>
            <a:prstGeom prst="rect">
              <a:avLst/>
            </a:prstGeom>
            <a:noFill/>
          </p:spPr>
          <p:txBody>
            <a:bodyPr wrap="square" rtlCol="0">
              <a:spAutoFit/>
            </a:bodyPr>
            <a:lstStyle/>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							     ...</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endParaRPr lang="en-US" sz="1200" dirty="0">
                <a:latin typeface="Courier New" panose="02070309020205020404" pitchFamily="49" charset="0"/>
                <a:cs typeface="Courier New" panose="02070309020205020404" pitchFamily="49" charset="0"/>
              </a:endParaRPr>
            </a:p>
          </p:txBody>
        </p:sp>
        <p:sp>
          <p:nvSpPr>
            <p:cNvPr id="38" name="TextBox 37">
              <a:extLst>
                <a:ext uri="{FF2B5EF4-FFF2-40B4-BE49-F238E27FC236}">
                  <a16:creationId xmlns:a16="http://schemas.microsoft.com/office/drawing/2014/main" id="{E82A798E-6CCB-ACA0-1B56-2015DCD381E5}"/>
                </a:ext>
              </a:extLst>
            </p:cNvPr>
            <p:cNvSpPr txBox="1"/>
            <p:nvPr/>
          </p:nvSpPr>
          <p:spPr>
            <a:xfrm>
              <a:off x="1568668" y="3877895"/>
              <a:ext cx="7978328" cy="369332"/>
            </a:xfrm>
            <a:prstGeom prst="rect">
              <a:avLst/>
            </a:prstGeom>
            <a:noFill/>
          </p:spPr>
          <p:txBody>
            <a:bodyPr wrap="square" rtlCol="0">
              <a:spAutoFit/>
            </a:bodyPr>
            <a:lstStyle/>
            <a:p>
              <a:pPr marL="868680" lvl="2" algn="ctr"/>
              <a:r>
                <a:rPr lang="en-US" dirty="0">
                  <a:latin typeface="Courier New" panose="02070309020205020404" pitchFamily="49" charset="0"/>
                  <a:cs typeface="Courier New" panose="02070309020205020404" pitchFamily="49" charset="0"/>
                </a:rPr>
                <a:t>			    1      2      3      4    ...</a:t>
              </a:r>
            </a:p>
          </p:txBody>
        </p:sp>
        <p:grpSp>
          <p:nvGrpSpPr>
            <p:cNvPr id="40" name="Group 39">
              <a:extLst>
                <a:ext uri="{FF2B5EF4-FFF2-40B4-BE49-F238E27FC236}">
                  <a16:creationId xmlns:a16="http://schemas.microsoft.com/office/drawing/2014/main" id="{05A32100-DDE2-11F0-91A8-790F4A5CD964}"/>
                </a:ext>
              </a:extLst>
            </p:cNvPr>
            <p:cNvGrpSpPr/>
            <p:nvPr/>
          </p:nvGrpSpPr>
          <p:grpSpPr>
            <a:xfrm rot="5400000">
              <a:off x="6124265" y="4889511"/>
              <a:ext cx="1758122" cy="1010653"/>
              <a:chOff x="6012534" y="2077764"/>
              <a:chExt cx="1758122" cy="1010653"/>
            </a:xfrm>
          </p:grpSpPr>
          <p:grpSp>
            <p:nvGrpSpPr>
              <p:cNvPr id="41" name="Group 40">
                <a:extLst>
                  <a:ext uri="{FF2B5EF4-FFF2-40B4-BE49-F238E27FC236}">
                    <a16:creationId xmlns:a16="http://schemas.microsoft.com/office/drawing/2014/main" id="{6B07C91E-1CE2-7824-427E-6F6A031A9322}"/>
                  </a:ext>
                </a:extLst>
              </p:cNvPr>
              <p:cNvGrpSpPr/>
              <p:nvPr/>
            </p:nvGrpSpPr>
            <p:grpSpPr>
              <a:xfrm>
                <a:off x="6012534" y="2077764"/>
                <a:ext cx="457200" cy="1010653"/>
                <a:chOff x="6240378" y="1983199"/>
                <a:chExt cx="457200" cy="1010653"/>
              </a:xfrm>
            </p:grpSpPr>
            <p:sp>
              <p:nvSpPr>
                <p:cNvPr id="46" name="Oval 45">
                  <a:extLst>
                    <a:ext uri="{FF2B5EF4-FFF2-40B4-BE49-F238E27FC236}">
                      <a16:creationId xmlns:a16="http://schemas.microsoft.com/office/drawing/2014/main" id="{9263AD1B-B6BA-E7F6-A38F-30A3F4117928}"/>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47873893-ABA5-1D6A-3DCB-282E27820CF5}"/>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42" name="Group 41">
                <a:extLst>
                  <a:ext uri="{FF2B5EF4-FFF2-40B4-BE49-F238E27FC236}">
                    <a16:creationId xmlns:a16="http://schemas.microsoft.com/office/drawing/2014/main" id="{5C93086F-67BB-64B0-8EFB-1CA97533D7C0}"/>
                  </a:ext>
                </a:extLst>
              </p:cNvPr>
              <p:cNvGrpSpPr/>
              <p:nvPr/>
            </p:nvGrpSpPr>
            <p:grpSpPr>
              <a:xfrm>
                <a:off x="7313456" y="2077764"/>
                <a:ext cx="457200" cy="1010653"/>
                <a:chOff x="6240378" y="1983199"/>
                <a:chExt cx="457200" cy="1010653"/>
              </a:xfrm>
            </p:grpSpPr>
            <p:sp>
              <p:nvSpPr>
                <p:cNvPr id="44" name="Oval 43">
                  <a:extLst>
                    <a:ext uri="{FF2B5EF4-FFF2-40B4-BE49-F238E27FC236}">
                      <a16:creationId xmlns:a16="http://schemas.microsoft.com/office/drawing/2014/main" id="{DAA8886F-66D4-670A-CC74-4AC643437226}"/>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475E39F7-D54E-300F-82D3-C54781C3EB93}"/>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43" name="Straight Arrow Connector 42">
                <a:extLst>
                  <a:ext uri="{FF2B5EF4-FFF2-40B4-BE49-F238E27FC236}">
                    <a16:creationId xmlns:a16="http://schemas.microsoft.com/office/drawing/2014/main" id="{D519F5E7-6B5F-EEE1-D01A-F8C66985B7FA}"/>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8" name="Group 47">
              <a:extLst>
                <a:ext uri="{FF2B5EF4-FFF2-40B4-BE49-F238E27FC236}">
                  <a16:creationId xmlns:a16="http://schemas.microsoft.com/office/drawing/2014/main" id="{B4416344-022D-6877-3491-7777F26C6E4B}"/>
                </a:ext>
              </a:extLst>
            </p:cNvPr>
            <p:cNvGrpSpPr/>
            <p:nvPr/>
          </p:nvGrpSpPr>
          <p:grpSpPr>
            <a:xfrm rot="5400000">
              <a:off x="5194824" y="4889511"/>
              <a:ext cx="1758122" cy="1010653"/>
              <a:chOff x="6012534" y="2077764"/>
              <a:chExt cx="1758122" cy="1010653"/>
            </a:xfrm>
          </p:grpSpPr>
          <p:grpSp>
            <p:nvGrpSpPr>
              <p:cNvPr id="49" name="Group 48">
                <a:extLst>
                  <a:ext uri="{FF2B5EF4-FFF2-40B4-BE49-F238E27FC236}">
                    <a16:creationId xmlns:a16="http://schemas.microsoft.com/office/drawing/2014/main" id="{C821746D-0EB7-6941-35E4-DD05A436E9A3}"/>
                  </a:ext>
                </a:extLst>
              </p:cNvPr>
              <p:cNvGrpSpPr/>
              <p:nvPr/>
            </p:nvGrpSpPr>
            <p:grpSpPr>
              <a:xfrm>
                <a:off x="6012534" y="2077764"/>
                <a:ext cx="457200" cy="1010653"/>
                <a:chOff x="6240378" y="1983199"/>
                <a:chExt cx="457200" cy="1010653"/>
              </a:xfrm>
            </p:grpSpPr>
            <p:sp>
              <p:nvSpPr>
                <p:cNvPr id="54" name="Oval 53">
                  <a:extLst>
                    <a:ext uri="{FF2B5EF4-FFF2-40B4-BE49-F238E27FC236}">
                      <a16:creationId xmlns:a16="http://schemas.microsoft.com/office/drawing/2014/main" id="{C0B38FFB-C09B-C534-FF1B-614F7B9D6B0D}"/>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88CF4B10-28AF-1060-4A1F-4554FC77B56E}"/>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50" name="Group 49">
                <a:extLst>
                  <a:ext uri="{FF2B5EF4-FFF2-40B4-BE49-F238E27FC236}">
                    <a16:creationId xmlns:a16="http://schemas.microsoft.com/office/drawing/2014/main" id="{55C00E31-8833-C4CE-7EFA-A74F1845BAAC}"/>
                  </a:ext>
                </a:extLst>
              </p:cNvPr>
              <p:cNvGrpSpPr/>
              <p:nvPr/>
            </p:nvGrpSpPr>
            <p:grpSpPr>
              <a:xfrm>
                <a:off x="7313456" y="2077764"/>
                <a:ext cx="457200" cy="1010653"/>
                <a:chOff x="6240378" y="1983199"/>
                <a:chExt cx="457200" cy="1010653"/>
              </a:xfrm>
            </p:grpSpPr>
            <p:sp>
              <p:nvSpPr>
                <p:cNvPr id="52" name="Oval 51">
                  <a:extLst>
                    <a:ext uri="{FF2B5EF4-FFF2-40B4-BE49-F238E27FC236}">
                      <a16:creationId xmlns:a16="http://schemas.microsoft.com/office/drawing/2014/main" id="{BD4F7540-EDBC-C4DA-58D6-684BFE1E5747}"/>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867776D1-5D4C-29C6-C025-FCCFCDB894AC}"/>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51" name="Straight Arrow Connector 50">
                <a:extLst>
                  <a:ext uri="{FF2B5EF4-FFF2-40B4-BE49-F238E27FC236}">
                    <a16:creationId xmlns:a16="http://schemas.microsoft.com/office/drawing/2014/main" id="{0A155B76-62CE-2E96-DFF6-77FB6665C3B3}"/>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59441DD6-FDF3-F7CC-CCFF-548F0F2CC212}"/>
                </a:ext>
              </a:extLst>
            </p:cNvPr>
            <p:cNvGrpSpPr/>
            <p:nvPr/>
          </p:nvGrpSpPr>
          <p:grpSpPr>
            <a:xfrm rot="5400000">
              <a:off x="4211765" y="4884880"/>
              <a:ext cx="1758122" cy="1010653"/>
              <a:chOff x="6012534" y="2077764"/>
              <a:chExt cx="1758122" cy="1010653"/>
            </a:xfrm>
          </p:grpSpPr>
          <p:grpSp>
            <p:nvGrpSpPr>
              <p:cNvPr id="57" name="Group 56">
                <a:extLst>
                  <a:ext uri="{FF2B5EF4-FFF2-40B4-BE49-F238E27FC236}">
                    <a16:creationId xmlns:a16="http://schemas.microsoft.com/office/drawing/2014/main" id="{1F930843-25EC-46AB-278A-5BAB698899DC}"/>
                  </a:ext>
                </a:extLst>
              </p:cNvPr>
              <p:cNvGrpSpPr/>
              <p:nvPr/>
            </p:nvGrpSpPr>
            <p:grpSpPr>
              <a:xfrm>
                <a:off x="6012534" y="2077764"/>
                <a:ext cx="457200" cy="1010653"/>
                <a:chOff x="6240378" y="1983199"/>
                <a:chExt cx="457200" cy="1010653"/>
              </a:xfrm>
            </p:grpSpPr>
            <p:sp>
              <p:nvSpPr>
                <p:cNvPr id="62" name="Oval 61">
                  <a:extLst>
                    <a:ext uri="{FF2B5EF4-FFF2-40B4-BE49-F238E27FC236}">
                      <a16:creationId xmlns:a16="http://schemas.microsoft.com/office/drawing/2014/main" id="{B305E605-EE41-AAF5-1EB3-EB6D5FB3D2C0}"/>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9CFBD30-1070-EECD-4643-6288E6E5F932}"/>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58" name="Group 57">
                <a:extLst>
                  <a:ext uri="{FF2B5EF4-FFF2-40B4-BE49-F238E27FC236}">
                    <a16:creationId xmlns:a16="http://schemas.microsoft.com/office/drawing/2014/main" id="{B8DA27AE-2013-F554-2476-98676131405F}"/>
                  </a:ext>
                </a:extLst>
              </p:cNvPr>
              <p:cNvGrpSpPr/>
              <p:nvPr/>
            </p:nvGrpSpPr>
            <p:grpSpPr>
              <a:xfrm>
                <a:off x="7313456" y="2077764"/>
                <a:ext cx="457200" cy="1010653"/>
                <a:chOff x="6240378" y="1983199"/>
                <a:chExt cx="457200" cy="1010653"/>
              </a:xfrm>
            </p:grpSpPr>
            <p:sp>
              <p:nvSpPr>
                <p:cNvPr id="60" name="Oval 59">
                  <a:extLst>
                    <a:ext uri="{FF2B5EF4-FFF2-40B4-BE49-F238E27FC236}">
                      <a16:creationId xmlns:a16="http://schemas.microsoft.com/office/drawing/2014/main" id="{8B8E3B96-A725-2B19-C0AB-92345664E303}"/>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FD15C2D-2838-0F24-E1A0-A1FEB110B743}"/>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59" name="Straight Arrow Connector 58">
                <a:extLst>
                  <a:ext uri="{FF2B5EF4-FFF2-40B4-BE49-F238E27FC236}">
                    <a16:creationId xmlns:a16="http://schemas.microsoft.com/office/drawing/2014/main" id="{8C4DEA63-32D4-0B1E-5F85-630942E891A0}"/>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cxnSp>
        <p:nvCxnSpPr>
          <p:cNvPr id="15" name="Straight Connector 14">
            <a:extLst>
              <a:ext uri="{FF2B5EF4-FFF2-40B4-BE49-F238E27FC236}">
                <a16:creationId xmlns:a16="http://schemas.microsoft.com/office/drawing/2014/main" id="{87699DE1-DBE4-1810-DA3E-E5383C6C02F0}"/>
              </a:ext>
            </a:extLst>
          </p:cNvPr>
          <p:cNvCxnSpPr/>
          <p:nvPr/>
        </p:nvCxnSpPr>
        <p:spPr>
          <a:xfrm>
            <a:off x="4770595" y="4122474"/>
            <a:ext cx="0" cy="20313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A9A7B5A-15DF-8F7F-76C4-E9AE1A672777}"/>
              </a:ext>
            </a:extLst>
          </p:cNvPr>
          <p:cNvCxnSpPr/>
          <p:nvPr/>
        </p:nvCxnSpPr>
        <p:spPr>
          <a:xfrm>
            <a:off x="5758572" y="4164512"/>
            <a:ext cx="0" cy="20313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D7E117A-AF5E-6D5C-0176-4CCE147AD664}"/>
              </a:ext>
            </a:extLst>
          </p:cNvPr>
          <p:cNvCxnSpPr/>
          <p:nvPr/>
        </p:nvCxnSpPr>
        <p:spPr>
          <a:xfrm>
            <a:off x="6720271" y="4164512"/>
            <a:ext cx="0" cy="20313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1059257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6880C-8A32-ED23-122D-ED234200F279}"/>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15A235CB-566F-1DCE-2CBB-970453B6E9D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Loop or Branch Dependency?</a:t>
            </a:r>
          </a:p>
        </p:txBody>
      </p:sp>
      <p:sp>
        <p:nvSpPr>
          <p:cNvPr id="3" name="Slide Number Placeholder 2">
            <a:extLst>
              <a:ext uri="{FF2B5EF4-FFF2-40B4-BE49-F238E27FC236}">
                <a16:creationId xmlns:a16="http://schemas.microsoft.com/office/drawing/2014/main" id="{1AD7A344-6587-3586-DE0C-0E57F6E7DEAD}"/>
              </a:ext>
            </a:extLst>
          </p:cNvPr>
          <p:cNvSpPr>
            <a:spLocks noGrp="1"/>
          </p:cNvSpPr>
          <p:nvPr>
            <p:ph type="sldNum" sz="quarter" idx="12"/>
          </p:nvPr>
        </p:nvSpPr>
        <p:spPr/>
        <p:txBody>
          <a:bodyPr/>
          <a:lstStyle/>
          <a:p>
            <a:fld id="{3485D9CA-6DAA-4C3C-A3E2-EDEA918D5F89}" type="slidenum">
              <a:rPr lang="en-US">
                <a:latin typeface="Calibri"/>
              </a:rPr>
              <a:pPr/>
              <a:t>35</a:t>
            </a:fld>
            <a:endParaRPr lang="en-US">
              <a:latin typeface="Calibri"/>
            </a:endParaRPr>
          </a:p>
        </p:txBody>
      </p:sp>
      <p:sp>
        <p:nvSpPr>
          <p:cNvPr id="12" name="Rectangle 3">
            <a:extLst>
              <a:ext uri="{FF2B5EF4-FFF2-40B4-BE49-F238E27FC236}">
                <a16:creationId xmlns:a16="http://schemas.microsoft.com/office/drawing/2014/main" id="{0664B35F-045D-FE35-15B2-9056D6B9E9E2}"/>
              </a:ext>
            </a:extLst>
          </p:cNvPr>
          <p:cNvSpPr txBox="1">
            <a:spLocks noChangeArrowheads="1"/>
          </p:cNvSpPr>
          <p:nvPr/>
        </p:nvSpPr>
        <p:spPr>
          <a:xfrm>
            <a:off x="632150" y="1453241"/>
            <a:ext cx="10468987"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Is this a </a:t>
            </a:r>
            <a:r>
              <a:rPr lang="en-US" b="1" dirty="0">
                <a:solidFill>
                  <a:srgbClr val="FF0000"/>
                </a:solidFill>
                <a:latin typeface="Arial" panose="020B0604020202020204" pitchFamily="34" charset="0"/>
                <a:cs typeface="Arial" panose="020B0604020202020204" pitchFamily="34" charset="0"/>
              </a:rPr>
              <a:t>loop</a:t>
            </a:r>
            <a:r>
              <a:rPr lang="en-US" dirty="0">
                <a:latin typeface="Arial" panose="020B0604020202020204" pitchFamily="34" charset="0"/>
                <a:cs typeface="Arial" panose="020B0604020202020204" pitchFamily="34" charset="0"/>
              </a:rPr>
              <a:t> </a:t>
            </a:r>
            <a:r>
              <a:rPr lang="en-US" b="1" dirty="0">
                <a:solidFill>
                  <a:srgbClr val="FF0000"/>
                </a:solidFill>
                <a:latin typeface="Arial" panose="020B0604020202020204" pitchFamily="34" charset="0"/>
                <a:cs typeface="Arial" panose="020B0604020202020204" pitchFamily="34" charset="0"/>
              </a:rPr>
              <a:t>carried dependency</a:t>
            </a:r>
            <a:r>
              <a:rPr lang="en-US" dirty="0">
                <a:latin typeface="Arial" panose="020B0604020202020204" pitchFamily="34" charset="0"/>
                <a:cs typeface="Arial" panose="020B0604020202020204" pitchFamily="34" charset="0"/>
              </a:rPr>
              <a:t> or a </a:t>
            </a:r>
            <a:r>
              <a:rPr lang="en-US" b="1" dirty="0">
                <a:solidFill>
                  <a:srgbClr val="FF0000"/>
                </a:solidFill>
                <a:latin typeface="Arial" panose="020B0604020202020204" pitchFamily="34" charset="0"/>
                <a:cs typeface="Arial" panose="020B0604020202020204" pitchFamily="34" charset="0"/>
              </a:rPr>
              <a:t>branch dependency?</a:t>
            </a:r>
            <a:endParaRPr lang="en-US" dirty="0">
              <a:latin typeface="Arial" panose="020B0604020202020204" pitchFamily="34" charset="0"/>
              <a:cs typeface="Arial" panose="020B0604020202020204" pitchFamily="34" charset="0"/>
            </a:endParaRPr>
          </a:p>
          <a:p>
            <a:pPr lvl="1" algn="just"/>
            <a:endParaRPr lang="en-US"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5DAD5BA5-887F-CF70-AEC7-5ADEE210FE55}"/>
              </a:ext>
            </a:extLst>
          </p:cNvPr>
          <p:cNvSpPr txBox="1"/>
          <p:nvPr/>
        </p:nvSpPr>
        <p:spPr>
          <a:xfrm>
            <a:off x="1090863" y="2114313"/>
            <a:ext cx="5293896" cy="1477328"/>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MAX</a:t>
            </a:r>
          </a:p>
          <a:p>
            <a:pPr marL="411480" lvl="1" indent="0" algn="just">
              <a:buNone/>
            </a:pPr>
            <a:r>
              <a:rPr lang="en-US" dirty="0">
                <a:latin typeface="Courier New" panose="02070309020205020404" pitchFamily="49" charset="0"/>
                <a:cs typeface="Courier New" panose="02070309020205020404" pitchFamily="49" charset="0"/>
              </a:rPr>
              <a:t>	IF (x[</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a:t>
            </a:r>
          </a:p>
          <a:p>
            <a:pPr marL="411480" lvl="1" indent="0" algn="just">
              <a:buNone/>
            </a:pPr>
            <a:r>
              <a:rPr lang="en-US" dirty="0">
                <a:latin typeface="Courier New" panose="02070309020205020404" pitchFamily="49" charset="0"/>
                <a:cs typeface="Courier New" panose="02070309020205020404" pitchFamily="49" charset="0"/>
              </a:rPr>
              <a:t>	    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1.0/x[</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	END IF</a:t>
            </a:r>
          </a:p>
          <a:p>
            <a:pPr marL="411480" lvl="1" indent="0" algn="just">
              <a:buNone/>
            </a:pPr>
            <a:r>
              <a:rPr lang="en-US" dirty="0">
                <a:latin typeface="Courier New" panose="02070309020205020404" pitchFamily="49" charset="0"/>
                <a:cs typeface="Courier New" panose="02070309020205020404" pitchFamily="49" charset="0"/>
              </a:rPr>
              <a:t>END FOR</a:t>
            </a:r>
          </a:p>
        </p:txBody>
      </p:sp>
    </p:spTree>
    <p:custDataLst>
      <p:tags r:id="rId1"/>
    </p:custDataLst>
    <p:extLst>
      <p:ext uri="{BB962C8B-B14F-4D97-AF65-F5344CB8AC3E}">
        <p14:creationId xmlns:p14="http://schemas.microsoft.com/office/powerpoint/2010/main" val="146968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EB4F-4BB6-30F6-E667-BC14EAF7071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80B102C5-7F8C-341F-7208-E41BF47A6560}"/>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Compiler-Driven Parallelism</a:t>
            </a:r>
          </a:p>
        </p:txBody>
      </p:sp>
      <p:sp>
        <p:nvSpPr>
          <p:cNvPr id="3" name="Slide Number Placeholder 2">
            <a:extLst>
              <a:ext uri="{FF2B5EF4-FFF2-40B4-BE49-F238E27FC236}">
                <a16:creationId xmlns:a16="http://schemas.microsoft.com/office/drawing/2014/main" id="{ABDA1811-A6C0-38D4-3437-67ACE208AD2A}"/>
              </a:ext>
            </a:extLst>
          </p:cNvPr>
          <p:cNvSpPr>
            <a:spLocks noGrp="1"/>
          </p:cNvSpPr>
          <p:nvPr>
            <p:ph type="sldNum" sz="quarter" idx="12"/>
          </p:nvPr>
        </p:nvSpPr>
        <p:spPr/>
        <p:txBody>
          <a:bodyPr/>
          <a:lstStyle/>
          <a:p>
            <a:fld id="{3485D9CA-6DAA-4C3C-A3E2-EDEA918D5F89}" type="slidenum">
              <a:rPr lang="en-US">
                <a:latin typeface="Calibri"/>
              </a:rPr>
              <a:pPr/>
              <a:t>36</a:t>
            </a:fld>
            <a:endParaRPr lang="en-US">
              <a:latin typeface="Calibri"/>
            </a:endParaRPr>
          </a:p>
        </p:txBody>
      </p:sp>
      <p:sp>
        <p:nvSpPr>
          <p:cNvPr id="12" name="Rectangle 3">
            <a:extLst>
              <a:ext uri="{FF2B5EF4-FFF2-40B4-BE49-F238E27FC236}">
                <a16:creationId xmlns:a16="http://schemas.microsoft.com/office/drawing/2014/main" id="{741531C9-2E6F-8A8C-7EB2-BE6468733D9D}"/>
              </a:ext>
            </a:extLst>
          </p:cNvPr>
          <p:cNvSpPr txBox="1">
            <a:spLocks noChangeArrowheads="1"/>
          </p:cNvSpPr>
          <p:nvPr/>
        </p:nvSpPr>
        <p:spPr>
          <a:xfrm>
            <a:off x="632150" y="1453241"/>
            <a:ext cx="10230291"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Tricks that compilers play for automatic parallelization</a:t>
            </a:r>
          </a:p>
          <a:p>
            <a:pPr lvl="1" algn="just"/>
            <a:r>
              <a:rPr lang="en-US" dirty="0">
                <a:latin typeface="Arial" panose="020B0604020202020204" pitchFamily="34" charset="0"/>
                <a:cs typeface="Arial" panose="020B0604020202020204" pitchFamily="34" charset="0"/>
              </a:rPr>
              <a:t>Scalar optimizations</a:t>
            </a:r>
          </a:p>
          <a:p>
            <a:pPr lvl="1" algn="just"/>
            <a:r>
              <a:rPr lang="en-US" dirty="0">
                <a:latin typeface="Arial" panose="020B0604020202020204" pitchFamily="34" charset="0"/>
                <a:cs typeface="Arial" panose="020B0604020202020204" pitchFamily="34" charset="0"/>
              </a:rPr>
              <a:t>Loop-level optimizations</a:t>
            </a:r>
          </a:p>
        </p:txBody>
      </p:sp>
    </p:spTree>
    <p:custDataLst>
      <p:tags r:id="rId1"/>
    </p:custDataLst>
    <p:extLst>
      <p:ext uri="{BB962C8B-B14F-4D97-AF65-F5344CB8AC3E}">
        <p14:creationId xmlns:p14="http://schemas.microsoft.com/office/powerpoint/2010/main" val="391905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385ED-4EC8-3575-7A2A-7F21C633603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136B97FB-29E7-B86E-4E95-666E727F14EE}"/>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Scalar Optimizations</a:t>
            </a:r>
          </a:p>
        </p:txBody>
      </p:sp>
      <p:sp>
        <p:nvSpPr>
          <p:cNvPr id="3" name="Slide Number Placeholder 2">
            <a:extLst>
              <a:ext uri="{FF2B5EF4-FFF2-40B4-BE49-F238E27FC236}">
                <a16:creationId xmlns:a16="http://schemas.microsoft.com/office/drawing/2014/main" id="{FC22C1E7-BAE8-BBF1-7670-823D2163AA72}"/>
              </a:ext>
            </a:extLst>
          </p:cNvPr>
          <p:cNvSpPr>
            <a:spLocks noGrp="1"/>
          </p:cNvSpPr>
          <p:nvPr>
            <p:ph type="sldNum" sz="quarter" idx="12"/>
          </p:nvPr>
        </p:nvSpPr>
        <p:spPr/>
        <p:txBody>
          <a:bodyPr/>
          <a:lstStyle/>
          <a:p>
            <a:fld id="{3485D9CA-6DAA-4C3C-A3E2-EDEA918D5F89}" type="slidenum">
              <a:rPr lang="en-US">
                <a:latin typeface="Calibri"/>
              </a:rPr>
              <a:pPr/>
              <a:t>37</a:t>
            </a:fld>
            <a:endParaRPr lang="en-US">
              <a:latin typeface="Calibri"/>
            </a:endParaRPr>
          </a:p>
        </p:txBody>
      </p:sp>
      <p:sp>
        <p:nvSpPr>
          <p:cNvPr id="12" name="Rectangle 3">
            <a:extLst>
              <a:ext uri="{FF2B5EF4-FFF2-40B4-BE49-F238E27FC236}">
                <a16:creationId xmlns:a16="http://schemas.microsoft.com/office/drawing/2014/main" id="{E20EC917-3FA7-F6E4-C487-0882D5ECCE7F}"/>
              </a:ext>
            </a:extLst>
          </p:cNvPr>
          <p:cNvSpPr txBox="1">
            <a:spLocks noChangeArrowheads="1"/>
          </p:cNvSpPr>
          <p:nvPr/>
        </p:nvSpPr>
        <p:spPr>
          <a:xfrm>
            <a:off x="632150" y="1453241"/>
            <a:ext cx="10230291"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Copy Propagation</a:t>
            </a:r>
          </a:p>
          <a:p>
            <a:pPr algn="just"/>
            <a:r>
              <a:rPr lang="en-US" dirty="0">
                <a:latin typeface="Arial" panose="020B0604020202020204" pitchFamily="34" charset="0"/>
                <a:cs typeface="Arial" panose="020B0604020202020204" pitchFamily="34" charset="0"/>
              </a:rPr>
              <a:t>Constant Folding</a:t>
            </a:r>
          </a:p>
          <a:p>
            <a:pPr algn="just"/>
            <a:r>
              <a:rPr lang="en-US" dirty="0">
                <a:latin typeface="Arial" panose="020B0604020202020204" pitchFamily="34" charset="0"/>
                <a:cs typeface="Arial" panose="020B0604020202020204" pitchFamily="34" charset="0"/>
              </a:rPr>
              <a:t>Dead Code Removal</a:t>
            </a:r>
          </a:p>
          <a:p>
            <a:pPr algn="just"/>
            <a:r>
              <a:rPr lang="en-US" dirty="0">
                <a:latin typeface="Arial" panose="020B0604020202020204" pitchFamily="34" charset="0"/>
                <a:cs typeface="Arial" panose="020B0604020202020204" pitchFamily="34" charset="0"/>
              </a:rPr>
              <a:t>Strength Reduction</a:t>
            </a:r>
          </a:p>
          <a:p>
            <a:pPr algn="just"/>
            <a:r>
              <a:rPr lang="en-US" dirty="0">
                <a:latin typeface="Arial" panose="020B0604020202020204" pitchFamily="34" charset="0"/>
                <a:cs typeface="Arial" panose="020B0604020202020204" pitchFamily="34" charset="0"/>
              </a:rPr>
              <a:t>Common Subexpression Elimination</a:t>
            </a:r>
          </a:p>
          <a:p>
            <a:pPr algn="just"/>
            <a:r>
              <a:rPr lang="en-US" dirty="0">
                <a:latin typeface="Arial" panose="020B0604020202020204" pitchFamily="34" charset="0"/>
                <a:cs typeface="Arial" panose="020B0604020202020204" pitchFamily="34" charset="0"/>
              </a:rPr>
              <a:t>Variable Renaming</a:t>
            </a:r>
          </a:p>
          <a:p>
            <a:pPr algn="just"/>
            <a:r>
              <a:rPr lang="en-US" dirty="0">
                <a:latin typeface="Arial" panose="020B0604020202020204" pitchFamily="34" charset="0"/>
                <a:cs typeface="Arial" panose="020B0604020202020204" pitchFamily="34" charset="0"/>
              </a:rPr>
              <a:t>Loop Optimizations</a:t>
            </a:r>
          </a:p>
          <a:p>
            <a:pPr algn="just"/>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Not every compiler does all these, so it sometimes can be worth doing these by hands</a:t>
            </a:r>
          </a:p>
        </p:txBody>
      </p:sp>
    </p:spTree>
    <p:custDataLst>
      <p:tags r:id="rId1"/>
    </p:custDataLst>
    <p:extLst>
      <p:ext uri="{BB962C8B-B14F-4D97-AF65-F5344CB8AC3E}">
        <p14:creationId xmlns:p14="http://schemas.microsoft.com/office/powerpoint/2010/main" val="1174851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5005C-82B1-0BBD-855A-6EDBDFC18498}"/>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1C39C08-F9D3-2203-77C5-EB073492473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Copy Propagation</a:t>
            </a:r>
          </a:p>
        </p:txBody>
      </p:sp>
      <p:sp>
        <p:nvSpPr>
          <p:cNvPr id="3" name="Slide Number Placeholder 2">
            <a:extLst>
              <a:ext uri="{FF2B5EF4-FFF2-40B4-BE49-F238E27FC236}">
                <a16:creationId xmlns:a16="http://schemas.microsoft.com/office/drawing/2014/main" id="{4753DB52-2630-72BF-8777-A41F30391E75}"/>
              </a:ext>
            </a:extLst>
          </p:cNvPr>
          <p:cNvSpPr>
            <a:spLocks noGrp="1"/>
          </p:cNvSpPr>
          <p:nvPr>
            <p:ph type="sldNum" sz="quarter" idx="12"/>
          </p:nvPr>
        </p:nvSpPr>
        <p:spPr/>
        <p:txBody>
          <a:bodyPr/>
          <a:lstStyle/>
          <a:p>
            <a:fld id="{3485D9CA-6DAA-4C3C-A3E2-EDEA918D5F89}" type="slidenum">
              <a:rPr lang="en-US">
                <a:latin typeface="Calibri"/>
              </a:rPr>
              <a:pPr/>
              <a:t>38</a:t>
            </a:fld>
            <a:endParaRPr lang="en-US">
              <a:latin typeface="Calibri"/>
            </a:endParaRPr>
          </a:p>
        </p:txBody>
      </p:sp>
      <p:sp>
        <p:nvSpPr>
          <p:cNvPr id="2" name="TextBox 1">
            <a:extLst>
              <a:ext uri="{FF2B5EF4-FFF2-40B4-BE49-F238E27FC236}">
                <a16:creationId xmlns:a16="http://schemas.microsoft.com/office/drawing/2014/main" id="{04E8B33B-A5DE-D53C-006F-B144D30FC91A}"/>
              </a:ext>
            </a:extLst>
          </p:cNvPr>
          <p:cNvSpPr txBox="1"/>
          <p:nvPr/>
        </p:nvSpPr>
        <p:spPr>
          <a:xfrm>
            <a:off x="3559414" y="1562520"/>
            <a:ext cx="3182976" cy="830997"/>
          </a:xfrm>
          <a:prstGeom prst="rect">
            <a:avLst/>
          </a:prstGeom>
          <a:noFill/>
        </p:spPr>
        <p:txBody>
          <a:bodyPr wrap="square" rtlCol="0">
            <a:spAutoFit/>
          </a:bodyPr>
          <a:lstStyle/>
          <a:p>
            <a:pPr marL="411480" lvl="1" indent="0" algn="just">
              <a:buNone/>
            </a:pPr>
            <a:r>
              <a:rPr lang="en-US" sz="2400" b="1" dirty="0">
                <a:solidFill>
                  <a:srgbClr val="FF000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y</a:t>
            </a:r>
          </a:p>
          <a:p>
            <a:pPr marL="411480" lvl="1" indent="0" algn="just">
              <a:buNone/>
            </a:pPr>
            <a:r>
              <a:rPr lang="en-US" sz="2400" dirty="0">
                <a:latin typeface="Courier New" panose="02070309020205020404" pitchFamily="49" charset="0"/>
                <a:cs typeface="Courier New" panose="02070309020205020404" pitchFamily="49" charset="0"/>
              </a:rPr>
              <a:t>z = 1 + </a:t>
            </a:r>
            <a:r>
              <a:rPr lang="en-US" sz="2400" b="1" dirty="0">
                <a:solidFill>
                  <a:srgbClr val="FF0000"/>
                </a:solidFill>
                <a:latin typeface="Courier New" panose="02070309020205020404" pitchFamily="49" charset="0"/>
                <a:cs typeface="Courier New" panose="02070309020205020404" pitchFamily="49" charset="0"/>
              </a:rPr>
              <a:t>x</a:t>
            </a:r>
          </a:p>
        </p:txBody>
      </p:sp>
      <p:sp>
        <p:nvSpPr>
          <p:cNvPr id="4" name="TextBox 3">
            <a:extLst>
              <a:ext uri="{FF2B5EF4-FFF2-40B4-BE49-F238E27FC236}">
                <a16:creationId xmlns:a16="http://schemas.microsoft.com/office/drawing/2014/main" id="{145212C4-01FA-B8F6-3304-9C5555649474}"/>
              </a:ext>
            </a:extLst>
          </p:cNvPr>
          <p:cNvSpPr txBox="1"/>
          <p:nvPr/>
        </p:nvSpPr>
        <p:spPr>
          <a:xfrm>
            <a:off x="1876103" y="1718441"/>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5" name="TextBox 4">
            <a:extLst>
              <a:ext uri="{FF2B5EF4-FFF2-40B4-BE49-F238E27FC236}">
                <a16:creationId xmlns:a16="http://schemas.microsoft.com/office/drawing/2014/main" id="{DFBD5661-EF52-2A23-1C74-CDAAB6B11FAE}"/>
              </a:ext>
            </a:extLst>
          </p:cNvPr>
          <p:cNvSpPr txBox="1"/>
          <p:nvPr/>
        </p:nvSpPr>
        <p:spPr>
          <a:xfrm>
            <a:off x="2785239" y="2594382"/>
            <a:ext cx="424617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Has data dependency </a:t>
            </a:r>
          </a:p>
        </p:txBody>
      </p:sp>
      <p:sp>
        <p:nvSpPr>
          <p:cNvPr id="6" name="Arrow: Right 5">
            <a:extLst>
              <a:ext uri="{FF2B5EF4-FFF2-40B4-BE49-F238E27FC236}">
                <a16:creationId xmlns:a16="http://schemas.microsoft.com/office/drawing/2014/main" id="{9ADCA2C0-8CCB-58F0-AF72-9DC56BFBAD6B}"/>
              </a:ext>
            </a:extLst>
          </p:cNvPr>
          <p:cNvSpPr/>
          <p:nvPr/>
        </p:nvSpPr>
        <p:spPr>
          <a:xfrm rot="5400000">
            <a:off x="4274483" y="3580179"/>
            <a:ext cx="1277007" cy="475831"/>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3E7EF96-588D-831C-A2DB-66EBA18E98AA}"/>
              </a:ext>
            </a:extLst>
          </p:cNvPr>
          <p:cNvSpPr txBox="1"/>
          <p:nvPr/>
        </p:nvSpPr>
        <p:spPr>
          <a:xfrm>
            <a:off x="4908327" y="3618039"/>
            <a:ext cx="1592317"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Compile</a:t>
            </a:r>
          </a:p>
        </p:txBody>
      </p:sp>
      <p:sp>
        <p:nvSpPr>
          <p:cNvPr id="8" name="TextBox 7">
            <a:extLst>
              <a:ext uri="{FF2B5EF4-FFF2-40B4-BE49-F238E27FC236}">
                <a16:creationId xmlns:a16="http://schemas.microsoft.com/office/drawing/2014/main" id="{DEDD0F52-332B-B787-CA7A-1E2D176D9B4F}"/>
              </a:ext>
            </a:extLst>
          </p:cNvPr>
          <p:cNvSpPr txBox="1"/>
          <p:nvPr/>
        </p:nvSpPr>
        <p:spPr>
          <a:xfrm>
            <a:off x="3559414" y="4843658"/>
            <a:ext cx="3182976" cy="830997"/>
          </a:xfrm>
          <a:prstGeom prst="rect">
            <a:avLst/>
          </a:prstGeom>
          <a:noFill/>
        </p:spPr>
        <p:txBody>
          <a:bodyPr wrap="square" rtlCol="0">
            <a:spAutoFit/>
          </a:bodyPr>
          <a:lstStyle/>
          <a:p>
            <a:pPr marL="411480" lvl="1" indent="0" algn="just">
              <a:buNone/>
            </a:pPr>
            <a:r>
              <a:rPr lang="en-US" sz="2400" b="1" dirty="0">
                <a:solidFill>
                  <a:srgbClr val="FF000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t>
            </a:r>
            <a:r>
              <a:rPr lang="en-US" sz="2400" b="1" dirty="0">
                <a:solidFill>
                  <a:srgbClr val="00B050"/>
                </a:solidFill>
                <a:latin typeface="Courier New" panose="02070309020205020404" pitchFamily="49" charset="0"/>
                <a:cs typeface="Courier New" panose="02070309020205020404" pitchFamily="49" charset="0"/>
              </a:rPr>
              <a:t>y</a:t>
            </a:r>
          </a:p>
          <a:p>
            <a:pPr marL="411480" lvl="1" indent="0" algn="just">
              <a:buNone/>
            </a:pPr>
            <a:r>
              <a:rPr lang="en-US" sz="2400" dirty="0">
                <a:latin typeface="Courier New" panose="02070309020205020404" pitchFamily="49" charset="0"/>
                <a:cs typeface="Courier New" panose="02070309020205020404" pitchFamily="49" charset="0"/>
              </a:rPr>
              <a:t>z = 1 + </a:t>
            </a:r>
            <a:r>
              <a:rPr lang="en-US" sz="2400" b="1" dirty="0">
                <a:solidFill>
                  <a:srgbClr val="00B050"/>
                </a:solidFill>
                <a:latin typeface="Courier New" panose="02070309020205020404" pitchFamily="49" charset="0"/>
                <a:cs typeface="Courier New" panose="02070309020205020404" pitchFamily="49" charset="0"/>
              </a:rPr>
              <a:t>y</a:t>
            </a:r>
          </a:p>
        </p:txBody>
      </p:sp>
      <p:sp>
        <p:nvSpPr>
          <p:cNvPr id="9" name="TextBox 8">
            <a:extLst>
              <a:ext uri="{FF2B5EF4-FFF2-40B4-BE49-F238E27FC236}">
                <a16:creationId xmlns:a16="http://schemas.microsoft.com/office/drawing/2014/main" id="{B976A0C8-353B-F5D8-A1D0-DC5BE099A072}"/>
              </a:ext>
            </a:extLst>
          </p:cNvPr>
          <p:cNvSpPr txBox="1"/>
          <p:nvPr/>
        </p:nvSpPr>
        <p:spPr>
          <a:xfrm>
            <a:off x="1876103" y="4999579"/>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10" name="TextBox 9">
            <a:extLst>
              <a:ext uri="{FF2B5EF4-FFF2-40B4-BE49-F238E27FC236}">
                <a16:creationId xmlns:a16="http://schemas.microsoft.com/office/drawing/2014/main" id="{39A025B9-7DEA-437E-2618-85172EDD1ECD}"/>
              </a:ext>
            </a:extLst>
          </p:cNvPr>
          <p:cNvSpPr txBox="1"/>
          <p:nvPr/>
        </p:nvSpPr>
        <p:spPr>
          <a:xfrm>
            <a:off x="2785238" y="5821788"/>
            <a:ext cx="424617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No data dependency </a:t>
            </a:r>
          </a:p>
        </p:txBody>
      </p:sp>
    </p:spTree>
    <p:custDataLst>
      <p:tags r:id="rId1"/>
    </p:custDataLst>
    <p:extLst>
      <p:ext uri="{BB962C8B-B14F-4D97-AF65-F5344CB8AC3E}">
        <p14:creationId xmlns:p14="http://schemas.microsoft.com/office/powerpoint/2010/main" val="297877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0"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F934F-6A7B-47D9-004E-8E4F92386A1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1E73C199-285F-98AE-7D94-73EA99258DFD}"/>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Constant Folding</a:t>
            </a:r>
          </a:p>
        </p:txBody>
      </p:sp>
      <p:sp>
        <p:nvSpPr>
          <p:cNvPr id="3" name="Slide Number Placeholder 2">
            <a:extLst>
              <a:ext uri="{FF2B5EF4-FFF2-40B4-BE49-F238E27FC236}">
                <a16:creationId xmlns:a16="http://schemas.microsoft.com/office/drawing/2014/main" id="{2482DB26-FE31-8E7C-C83E-EB0D3D1B3624}"/>
              </a:ext>
            </a:extLst>
          </p:cNvPr>
          <p:cNvSpPr>
            <a:spLocks noGrp="1"/>
          </p:cNvSpPr>
          <p:nvPr>
            <p:ph type="sldNum" sz="quarter" idx="12"/>
          </p:nvPr>
        </p:nvSpPr>
        <p:spPr/>
        <p:txBody>
          <a:bodyPr/>
          <a:lstStyle/>
          <a:p>
            <a:fld id="{3485D9CA-6DAA-4C3C-A3E2-EDEA918D5F89}" type="slidenum">
              <a:rPr lang="en-US">
                <a:latin typeface="Calibri"/>
              </a:rPr>
              <a:pPr/>
              <a:t>39</a:t>
            </a:fld>
            <a:endParaRPr lang="en-US">
              <a:latin typeface="Calibri"/>
            </a:endParaRPr>
          </a:p>
        </p:txBody>
      </p:sp>
      <p:sp>
        <p:nvSpPr>
          <p:cNvPr id="2" name="TextBox 1">
            <a:extLst>
              <a:ext uri="{FF2B5EF4-FFF2-40B4-BE49-F238E27FC236}">
                <a16:creationId xmlns:a16="http://schemas.microsoft.com/office/drawing/2014/main" id="{98924D75-F682-64B0-5BBE-7433FF4D3FC5}"/>
              </a:ext>
            </a:extLst>
          </p:cNvPr>
          <p:cNvSpPr txBox="1"/>
          <p:nvPr/>
        </p:nvSpPr>
        <p:spPr>
          <a:xfrm>
            <a:off x="1080772" y="2145171"/>
            <a:ext cx="3412399" cy="1200329"/>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add = 100</a:t>
            </a:r>
          </a:p>
          <a:p>
            <a:pPr marL="411480" lvl="1" indent="0" algn="just">
              <a:buNone/>
            </a:pPr>
            <a:r>
              <a:rPr lang="en-US" sz="2400" dirty="0" err="1">
                <a:latin typeface="Courier New" panose="02070309020205020404" pitchFamily="49" charset="0"/>
                <a:cs typeface="Courier New" panose="02070309020205020404" pitchFamily="49" charset="0"/>
              </a:rPr>
              <a:t>aug</a:t>
            </a:r>
            <a:r>
              <a:rPr lang="en-US" sz="2400" dirty="0">
                <a:latin typeface="Courier New" panose="02070309020205020404" pitchFamily="49" charset="0"/>
                <a:cs typeface="Courier New" panose="02070309020205020404" pitchFamily="49" charset="0"/>
              </a:rPr>
              <a:t> = 200</a:t>
            </a:r>
          </a:p>
          <a:p>
            <a:pPr marL="411480" lvl="1" indent="0" algn="just">
              <a:buNone/>
            </a:pPr>
            <a:r>
              <a:rPr lang="en-US" sz="2400" dirty="0">
                <a:latin typeface="Courier New" panose="02070309020205020404" pitchFamily="49" charset="0"/>
                <a:cs typeface="Courier New" panose="02070309020205020404" pitchFamily="49" charset="0"/>
              </a:rPr>
              <a:t>sum = </a:t>
            </a:r>
            <a:r>
              <a:rPr lang="en-US" sz="2400" b="1" dirty="0">
                <a:solidFill>
                  <a:srgbClr val="FF0000"/>
                </a:solidFill>
                <a:latin typeface="Courier New" panose="02070309020205020404" pitchFamily="49" charset="0"/>
                <a:cs typeface="Courier New" panose="02070309020205020404" pitchFamily="49" charset="0"/>
              </a:rPr>
              <a:t>add + </a:t>
            </a:r>
            <a:r>
              <a:rPr lang="en-US" sz="2400" b="1" dirty="0" err="1">
                <a:solidFill>
                  <a:srgbClr val="FF0000"/>
                </a:solidFill>
                <a:latin typeface="Courier New" panose="02070309020205020404" pitchFamily="49" charset="0"/>
                <a:cs typeface="Courier New" panose="02070309020205020404" pitchFamily="49" charset="0"/>
              </a:rPr>
              <a:t>aug</a:t>
            </a:r>
            <a:endParaRPr lang="en-US" sz="2400" b="1" dirty="0">
              <a:solidFill>
                <a:srgbClr val="FF0000"/>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22422F4C-B538-45B0-E3A5-02A3F81748F7}"/>
              </a:ext>
            </a:extLst>
          </p:cNvPr>
          <p:cNvSpPr txBox="1"/>
          <p:nvPr/>
        </p:nvSpPr>
        <p:spPr>
          <a:xfrm>
            <a:off x="1371606" y="1658366"/>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8" name="TextBox 7">
            <a:extLst>
              <a:ext uri="{FF2B5EF4-FFF2-40B4-BE49-F238E27FC236}">
                <a16:creationId xmlns:a16="http://schemas.microsoft.com/office/drawing/2014/main" id="{1136FA94-B032-5EE5-97C8-F4CDCCD533B8}"/>
              </a:ext>
            </a:extLst>
          </p:cNvPr>
          <p:cNvSpPr txBox="1"/>
          <p:nvPr/>
        </p:nvSpPr>
        <p:spPr>
          <a:xfrm>
            <a:off x="6444504" y="2293632"/>
            <a:ext cx="3182976" cy="461665"/>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sum = </a:t>
            </a:r>
            <a:r>
              <a:rPr lang="en-US" sz="2400" b="1" dirty="0">
                <a:solidFill>
                  <a:srgbClr val="00B050"/>
                </a:solidFill>
                <a:latin typeface="Courier New" panose="02070309020205020404" pitchFamily="49" charset="0"/>
                <a:cs typeface="Courier New" panose="02070309020205020404" pitchFamily="49" charset="0"/>
              </a:rPr>
              <a:t>300</a:t>
            </a:r>
          </a:p>
        </p:txBody>
      </p:sp>
      <p:sp>
        <p:nvSpPr>
          <p:cNvPr id="9" name="TextBox 8">
            <a:extLst>
              <a:ext uri="{FF2B5EF4-FFF2-40B4-BE49-F238E27FC236}">
                <a16:creationId xmlns:a16="http://schemas.microsoft.com/office/drawing/2014/main" id="{9CA4B15E-0721-82BB-1A20-392D5E7B840C}"/>
              </a:ext>
            </a:extLst>
          </p:cNvPr>
          <p:cNvSpPr txBox="1"/>
          <p:nvPr/>
        </p:nvSpPr>
        <p:spPr>
          <a:xfrm>
            <a:off x="7031415" y="1658366"/>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11" name="Rectangle 3">
            <a:extLst>
              <a:ext uri="{FF2B5EF4-FFF2-40B4-BE49-F238E27FC236}">
                <a16:creationId xmlns:a16="http://schemas.microsoft.com/office/drawing/2014/main" id="{661859CD-44E4-F434-0E79-20ACF31CDDE4}"/>
              </a:ext>
            </a:extLst>
          </p:cNvPr>
          <p:cNvSpPr txBox="1">
            <a:spLocks noChangeArrowheads="1"/>
          </p:cNvSpPr>
          <p:nvPr/>
        </p:nvSpPr>
        <p:spPr>
          <a:xfrm>
            <a:off x="632150" y="4272455"/>
            <a:ext cx="10230291" cy="203150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Notice that </a:t>
            </a:r>
            <a:r>
              <a:rPr lang="en-US" sz="2400" dirty="0">
                <a:latin typeface="Courier New" panose="02070309020205020404" pitchFamily="49" charset="0"/>
                <a:cs typeface="Courier New" panose="02070309020205020404" pitchFamily="49" charset="0"/>
              </a:rPr>
              <a:t>sum</a:t>
            </a:r>
            <a:r>
              <a:rPr lang="en-US" dirty="0">
                <a:latin typeface="Arial" panose="020B0604020202020204" pitchFamily="34" charset="0"/>
                <a:cs typeface="Arial" panose="020B0604020202020204" pitchFamily="34" charset="0"/>
              </a:rPr>
              <a:t> is actually the sum of two constants, so the compiler can </a:t>
            </a:r>
            <a:r>
              <a:rPr lang="en-US" dirty="0" err="1">
                <a:latin typeface="Arial" panose="020B0604020202020204" pitchFamily="34" charset="0"/>
                <a:cs typeface="Arial" panose="020B0604020202020204" pitchFamily="34" charset="0"/>
              </a:rPr>
              <a:t>precalculate</a:t>
            </a:r>
            <a:r>
              <a:rPr lang="en-US" dirty="0">
                <a:latin typeface="Arial" panose="020B0604020202020204" pitchFamily="34" charset="0"/>
                <a:cs typeface="Arial" panose="020B0604020202020204" pitchFamily="34" charset="0"/>
              </a:rPr>
              <a:t> it, eliminating the addition that otherwise would be performed at runtime.</a:t>
            </a:r>
          </a:p>
        </p:txBody>
      </p:sp>
    </p:spTree>
    <p:custDataLst>
      <p:tags r:id="rId1"/>
    </p:custDataLst>
    <p:extLst>
      <p:ext uri="{BB962C8B-B14F-4D97-AF65-F5344CB8AC3E}">
        <p14:creationId xmlns:p14="http://schemas.microsoft.com/office/powerpoint/2010/main" val="339932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D4B99-1590-E1EE-1B09-C5BF42166A56}"/>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9BBF7C2C-6252-C5CD-7476-7A65977DF4E3}"/>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Data Parallelism</a:t>
            </a:r>
          </a:p>
        </p:txBody>
      </p:sp>
      <p:sp>
        <p:nvSpPr>
          <p:cNvPr id="3" name="Slide Number Placeholder 2">
            <a:extLst>
              <a:ext uri="{FF2B5EF4-FFF2-40B4-BE49-F238E27FC236}">
                <a16:creationId xmlns:a16="http://schemas.microsoft.com/office/drawing/2014/main" id="{1035D286-0F51-9CE6-0DBC-BEC0A4739CF2}"/>
              </a:ext>
            </a:extLst>
          </p:cNvPr>
          <p:cNvSpPr>
            <a:spLocks noGrp="1"/>
          </p:cNvSpPr>
          <p:nvPr>
            <p:ph type="sldNum" sz="quarter" idx="12"/>
          </p:nvPr>
        </p:nvSpPr>
        <p:spPr/>
        <p:txBody>
          <a:bodyPr/>
          <a:lstStyle/>
          <a:p>
            <a:fld id="{3485D9CA-6DAA-4C3C-A3E2-EDEA918D5F89}" type="slidenum">
              <a:rPr lang="en-US">
                <a:latin typeface="Calibri"/>
              </a:rPr>
              <a:pPr/>
              <a:t>4</a:t>
            </a:fld>
            <a:endParaRPr lang="en-US">
              <a:latin typeface="Calibri"/>
            </a:endParaRPr>
          </a:p>
        </p:txBody>
      </p:sp>
      <p:sp>
        <p:nvSpPr>
          <p:cNvPr id="12" name="Rectangle 3">
            <a:extLst>
              <a:ext uri="{FF2B5EF4-FFF2-40B4-BE49-F238E27FC236}">
                <a16:creationId xmlns:a16="http://schemas.microsoft.com/office/drawing/2014/main" id="{9A7BB697-F8BF-37BF-E418-F8802510C862}"/>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Applying the same operation to large datasets in parallel, often using loops to iterate through data chunks. The same code segment runs concurrently on each processor, but each processor is assigned its own part of the data to work on.</a:t>
            </a:r>
          </a:p>
          <a:p>
            <a:pPr lvl="1" algn="just"/>
            <a:r>
              <a:rPr lang="en-US" dirty="0">
                <a:latin typeface="Arial" panose="020B0604020202020204" pitchFamily="34" charset="0"/>
                <a:cs typeface="Arial" panose="020B0604020202020204" pitchFamily="34" charset="0"/>
              </a:rPr>
              <a:t>For loops define the parallelism. </a:t>
            </a:r>
          </a:p>
          <a:p>
            <a:pPr lvl="1" algn="just"/>
            <a:r>
              <a:rPr lang="en-US" dirty="0">
                <a:latin typeface="Arial" panose="020B0604020202020204" pitchFamily="34" charset="0"/>
                <a:cs typeface="Arial" panose="020B0604020202020204" pitchFamily="34" charset="0"/>
              </a:rPr>
              <a:t>The iterations must be independent of each other. </a:t>
            </a:r>
          </a:p>
          <a:p>
            <a:pPr lvl="1" algn="just"/>
            <a:r>
              <a:rPr lang="en-US" dirty="0">
                <a:latin typeface="Arial" panose="020B0604020202020204" pitchFamily="34" charset="0"/>
                <a:cs typeface="Arial" panose="020B0604020202020204" pitchFamily="34" charset="0"/>
              </a:rPr>
              <a:t>Data parallelism is called "fine grain parallelism" because the computational work is spread into many small subtasks.</a:t>
            </a:r>
          </a:p>
          <a:p>
            <a:pPr algn="just"/>
            <a:endParaRPr lang="en-US" sz="1200" b="1" i="1" dirty="0">
              <a:solidFill>
                <a:srgbClr val="FF0000"/>
              </a:solidFill>
              <a:latin typeface="Arial" panose="020B0604020202020204" pitchFamily="34" charset="0"/>
              <a:cs typeface="Arial" panose="020B0604020202020204" pitchFamily="34" charset="0"/>
            </a:endParaRPr>
          </a:p>
          <a:p>
            <a:pPr marL="114300" indent="0" algn="just">
              <a:buNone/>
            </a:pPr>
            <a:endParaRPr lang="en-US"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4210852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0B4B64-A515-1944-C322-49671F57A1E4}"/>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590ED9E6-FE26-0ABA-3F6F-F7214E178A57}"/>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Dead Code Removal</a:t>
            </a:r>
          </a:p>
        </p:txBody>
      </p:sp>
      <p:sp>
        <p:nvSpPr>
          <p:cNvPr id="3" name="Slide Number Placeholder 2">
            <a:extLst>
              <a:ext uri="{FF2B5EF4-FFF2-40B4-BE49-F238E27FC236}">
                <a16:creationId xmlns:a16="http://schemas.microsoft.com/office/drawing/2014/main" id="{959591CA-48A9-36BA-A466-4E854FB35103}"/>
              </a:ext>
            </a:extLst>
          </p:cNvPr>
          <p:cNvSpPr>
            <a:spLocks noGrp="1"/>
          </p:cNvSpPr>
          <p:nvPr>
            <p:ph type="sldNum" sz="quarter" idx="12"/>
          </p:nvPr>
        </p:nvSpPr>
        <p:spPr/>
        <p:txBody>
          <a:bodyPr/>
          <a:lstStyle/>
          <a:p>
            <a:fld id="{3485D9CA-6DAA-4C3C-A3E2-EDEA918D5F89}" type="slidenum">
              <a:rPr lang="en-US">
                <a:latin typeface="Calibri"/>
              </a:rPr>
              <a:pPr/>
              <a:t>40</a:t>
            </a:fld>
            <a:endParaRPr lang="en-US">
              <a:latin typeface="Calibri"/>
            </a:endParaRPr>
          </a:p>
        </p:txBody>
      </p:sp>
      <p:sp>
        <p:nvSpPr>
          <p:cNvPr id="2" name="TextBox 1">
            <a:extLst>
              <a:ext uri="{FF2B5EF4-FFF2-40B4-BE49-F238E27FC236}">
                <a16:creationId xmlns:a16="http://schemas.microsoft.com/office/drawing/2014/main" id="{E298F5E4-8229-A511-E4E4-08FB6B8BE2F5}"/>
              </a:ext>
            </a:extLst>
          </p:cNvPr>
          <p:cNvSpPr txBox="1"/>
          <p:nvPr/>
        </p:nvSpPr>
        <p:spPr>
          <a:xfrm>
            <a:off x="1080772" y="2145171"/>
            <a:ext cx="4184911" cy="1569660"/>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var = 5</a:t>
            </a:r>
          </a:p>
          <a:p>
            <a:pPr marL="411480" lvl="1" indent="0" algn="just">
              <a:buNone/>
            </a:pPr>
            <a:r>
              <a:rPr lang="en-US" sz="2400" dirty="0">
                <a:latin typeface="Courier New" panose="02070309020205020404" pitchFamily="49" charset="0"/>
                <a:cs typeface="Courier New" panose="02070309020205020404" pitchFamily="49" charset="0"/>
              </a:rPr>
              <a:t>PRINT *, var</a:t>
            </a:r>
          </a:p>
          <a:p>
            <a:pPr marL="411480" lvl="1" indent="0" algn="just">
              <a:buNone/>
            </a:pPr>
            <a:r>
              <a:rPr lang="en-US" sz="2400" dirty="0">
                <a:latin typeface="Courier New" panose="02070309020205020404" pitchFamily="49" charset="0"/>
                <a:cs typeface="Courier New" panose="02070309020205020404" pitchFamily="49" charset="0"/>
              </a:rPr>
              <a:t>STOP</a:t>
            </a:r>
          </a:p>
          <a:p>
            <a:pPr marL="411480" lvl="1" indent="0" algn="just">
              <a:buNone/>
            </a:pPr>
            <a:r>
              <a:rPr lang="en-US" sz="2400" b="1" dirty="0">
                <a:solidFill>
                  <a:srgbClr val="FF0000"/>
                </a:solidFill>
                <a:latin typeface="Courier New" panose="02070309020205020404" pitchFamily="49" charset="0"/>
                <a:cs typeface="Courier New" panose="02070309020205020404" pitchFamily="49" charset="0"/>
              </a:rPr>
              <a:t>PRINT *, var * 2</a:t>
            </a:r>
          </a:p>
        </p:txBody>
      </p:sp>
      <p:sp>
        <p:nvSpPr>
          <p:cNvPr id="4" name="TextBox 3">
            <a:extLst>
              <a:ext uri="{FF2B5EF4-FFF2-40B4-BE49-F238E27FC236}">
                <a16:creationId xmlns:a16="http://schemas.microsoft.com/office/drawing/2014/main" id="{1862413F-CDAA-0FF9-3EDA-B3B597622801}"/>
              </a:ext>
            </a:extLst>
          </p:cNvPr>
          <p:cNvSpPr txBox="1"/>
          <p:nvPr/>
        </p:nvSpPr>
        <p:spPr>
          <a:xfrm>
            <a:off x="1371606" y="1658366"/>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8" name="TextBox 7">
            <a:extLst>
              <a:ext uri="{FF2B5EF4-FFF2-40B4-BE49-F238E27FC236}">
                <a16:creationId xmlns:a16="http://schemas.microsoft.com/office/drawing/2014/main" id="{8D72B857-E5B1-E4F5-1DEA-1D45E0AB36F5}"/>
              </a:ext>
            </a:extLst>
          </p:cNvPr>
          <p:cNvSpPr txBox="1"/>
          <p:nvPr/>
        </p:nvSpPr>
        <p:spPr>
          <a:xfrm>
            <a:off x="6444504" y="2199036"/>
            <a:ext cx="3182976" cy="1200329"/>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var = 5</a:t>
            </a:r>
          </a:p>
          <a:p>
            <a:pPr marL="411480" lvl="1" indent="0" algn="just">
              <a:buNone/>
            </a:pPr>
            <a:r>
              <a:rPr lang="en-US" sz="2400" dirty="0">
                <a:latin typeface="Courier New" panose="02070309020205020404" pitchFamily="49" charset="0"/>
                <a:cs typeface="Courier New" panose="02070309020205020404" pitchFamily="49" charset="0"/>
              </a:rPr>
              <a:t>PRINT *, var</a:t>
            </a:r>
          </a:p>
          <a:p>
            <a:pPr marL="411480" lvl="1" indent="0" algn="just">
              <a:buNone/>
            </a:pPr>
            <a:r>
              <a:rPr lang="en-US" sz="2400" dirty="0">
                <a:latin typeface="Courier New" panose="02070309020205020404" pitchFamily="49" charset="0"/>
                <a:cs typeface="Courier New" panose="02070309020205020404" pitchFamily="49" charset="0"/>
              </a:rPr>
              <a:t>STOP</a:t>
            </a:r>
          </a:p>
        </p:txBody>
      </p:sp>
      <p:sp>
        <p:nvSpPr>
          <p:cNvPr id="9" name="TextBox 8">
            <a:extLst>
              <a:ext uri="{FF2B5EF4-FFF2-40B4-BE49-F238E27FC236}">
                <a16:creationId xmlns:a16="http://schemas.microsoft.com/office/drawing/2014/main" id="{28F251A4-0AA3-8E47-340D-741156B37EBE}"/>
              </a:ext>
            </a:extLst>
          </p:cNvPr>
          <p:cNvSpPr txBox="1"/>
          <p:nvPr/>
        </p:nvSpPr>
        <p:spPr>
          <a:xfrm>
            <a:off x="7031415" y="1658366"/>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11" name="Rectangle 3">
            <a:extLst>
              <a:ext uri="{FF2B5EF4-FFF2-40B4-BE49-F238E27FC236}">
                <a16:creationId xmlns:a16="http://schemas.microsoft.com/office/drawing/2014/main" id="{7E85FF18-64A5-E752-9CE2-08D39503ABB9}"/>
              </a:ext>
            </a:extLst>
          </p:cNvPr>
          <p:cNvSpPr txBox="1">
            <a:spLocks noChangeArrowheads="1"/>
          </p:cNvSpPr>
          <p:nvPr/>
        </p:nvSpPr>
        <p:spPr>
          <a:xfrm>
            <a:off x="632150" y="4272455"/>
            <a:ext cx="10230291" cy="203150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Since the last statement never executes, the compiler can eliminate it.</a:t>
            </a:r>
          </a:p>
        </p:txBody>
      </p:sp>
    </p:spTree>
    <p:custDataLst>
      <p:tags r:id="rId1"/>
    </p:custDataLst>
    <p:extLst>
      <p:ext uri="{BB962C8B-B14F-4D97-AF65-F5344CB8AC3E}">
        <p14:creationId xmlns:p14="http://schemas.microsoft.com/office/powerpoint/2010/main" val="402691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520F1-CDA6-41BD-0FBD-923608A97817}"/>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5DA66DDC-3249-2518-0EF1-F0BD6F85049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Strength Reduction</a:t>
            </a:r>
          </a:p>
        </p:txBody>
      </p:sp>
      <p:sp>
        <p:nvSpPr>
          <p:cNvPr id="3" name="Slide Number Placeholder 2">
            <a:extLst>
              <a:ext uri="{FF2B5EF4-FFF2-40B4-BE49-F238E27FC236}">
                <a16:creationId xmlns:a16="http://schemas.microsoft.com/office/drawing/2014/main" id="{8995C474-CBCD-91AE-AAEA-AA25EB4CFE05}"/>
              </a:ext>
            </a:extLst>
          </p:cNvPr>
          <p:cNvSpPr>
            <a:spLocks noGrp="1"/>
          </p:cNvSpPr>
          <p:nvPr>
            <p:ph type="sldNum" sz="quarter" idx="12"/>
          </p:nvPr>
        </p:nvSpPr>
        <p:spPr/>
        <p:txBody>
          <a:bodyPr/>
          <a:lstStyle/>
          <a:p>
            <a:fld id="{3485D9CA-6DAA-4C3C-A3E2-EDEA918D5F89}" type="slidenum">
              <a:rPr lang="en-US">
                <a:latin typeface="Calibri"/>
              </a:rPr>
              <a:pPr/>
              <a:t>41</a:t>
            </a:fld>
            <a:endParaRPr lang="en-US">
              <a:latin typeface="Calibri"/>
            </a:endParaRPr>
          </a:p>
        </p:txBody>
      </p:sp>
      <p:sp>
        <p:nvSpPr>
          <p:cNvPr id="2" name="TextBox 1">
            <a:extLst>
              <a:ext uri="{FF2B5EF4-FFF2-40B4-BE49-F238E27FC236}">
                <a16:creationId xmlns:a16="http://schemas.microsoft.com/office/drawing/2014/main" id="{2E1387A3-E654-6477-8736-79B038437065}"/>
              </a:ext>
            </a:extLst>
          </p:cNvPr>
          <p:cNvSpPr txBox="1"/>
          <p:nvPr/>
        </p:nvSpPr>
        <p:spPr>
          <a:xfrm>
            <a:off x="1080772" y="2145171"/>
            <a:ext cx="4184911" cy="830997"/>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x = y</a:t>
            </a:r>
            <a:r>
              <a:rPr lang="en-US" sz="2400" dirty="0">
                <a:solidFill>
                  <a:srgbClr val="FF0000"/>
                </a:solidFill>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2.0</a:t>
            </a:r>
          </a:p>
          <a:p>
            <a:pPr marL="411480" lvl="1" indent="0" algn="just">
              <a:buNone/>
            </a:pPr>
            <a:r>
              <a:rPr lang="en-US" sz="2400" dirty="0">
                <a:latin typeface="Courier New" panose="02070309020205020404" pitchFamily="49" charset="0"/>
                <a:cs typeface="Courier New" panose="02070309020205020404" pitchFamily="49" charset="0"/>
              </a:rPr>
              <a:t>a = c </a:t>
            </a:r>
            <a:r>
              <a:rPr lang="en-US" sz="2400" dirty="0">
                <a:solidFill>
                  <a:srgbClr val="FF0000"/>
                </a:solidFill>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2.0</a:t>
            </a:r>
          </a:p>
        </p:txBody>
      </p:sp>
      <p:sp>
        <p:nvSpPr>
          <p:cNvPr id="4" name="TextBox 3">
            <a:extLst>
              <a:ext uri="{FF2B5EF4-FFF2-40B4-BE49-F238E27FC236}">
                <a16:creationId xmlns:a16="http://schemas.microsoft.com/office/drawing/2014/main" id="{83131A0A-08A9-D5C8-F153-6088736365EB}"/>
              </a:ext>
            </a:extLst>
          </p:cNvPr>
          <p:cNvSpPr txBox="1"/>
          <p:nvPr/>
        </p:nvSpPr>
        <p:spPr>
          <a:xfrm>
            <a:off x="1371606" y="1658366"/>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88DFF2B5-5A44-D461-24F9-688B84EF0E4A}"/>
              </a:ext>
            </a:extLst>
          </p:cNvPr>
          <p:cNvSpPr txBox="1"/>
          <p:nvPr/>
        </p:nvSpPr>
        <p:spPr>
          <a:xfrm>
            <a:off x="7031415" y="1658366"/>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11" name="Rectangle 3">
            <a:extLst>
              <a:ext uri="{FF2B5EF4-FFF2-40B4-BE49-F238E27FC236}">
                <a16:creationId xmlns:a16="http://schemas.microsoft.com/office/drawing/2014/main" id="{3170AF2B-EFC5-6359-AA57-1FC01DA79DAF}"/>
              </a:ext>
            </a:extLst>
          </p:cNvPr>
          <p:cNvSpPr txBox="1">
            <a:spLocks noChangeArrowheads="1"/>
          </p:cNvSpPr>
          <p:nvPr/>
        </p:nvSpPr>
        <p:spPr>
          <a:xfrm>
            <a:off x="632150" y="3429001"/>
            <a:ext cx="10230291" cy="2874962"/>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Raising one value to the power of another, or dividing, is  more expensive than multiplying. If the compiler can tell that the power is a small integer, or that the denominator is a constant, it’ll use multiplication instead.</a:t>
            </a:r>
          </a:p>
        </p:txBody>
      </p:sp>
      <p:sp>
        <p:nvSpPr>
          <p:cNvPr id="5" name="TextBox 4">
            <a:extLst>
              <a:ext uri="{FF2B5EF4-FFF2-40B4-BE49-F238E27FC236}">
                <a16:creationId xmlns:a16="http://schemas.microsoft.com/office/drawing/2014/main" id="{0A5216C3-EFBA-24B3-B620-32B6751A544C}"/>
              </a:ext>
            </a:extLst>
          </p:cNvPr>
          <p:cNvSpPr txBox="1"/>
          <p:nvPr/>
        </p:nvSpPr>
        <p:spPr>
          <a:xfrm>
            <a:off x="6393742" y="2145171"/>
            <a:ext cx="4184911" cy="830997"/>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x = y </a:t>
            </a:r>
            <a:r>
              <a:rPr lang="en-US" sz="2400" b="1" dirty="0">
                <a:solidFill>
                  <a:srgbClr val="00B050"/>
                </a:solidFill>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y</a:t>
            </a:r>
          </a:p>
          <a:p>
            <a:pPr marL="411480" lvl="1" indent="0" algn="just">
              <a:buNone/>
            </a:pPr>
            <a:r>
              <a:rPr lang="en-US" sz="2400" dirty="0">
                <a:latin typeface="Courier New" panose="02070309020205020404" pitchFamily="49" charset="0"/>
                <a:cs typeface="Courier New" panose="02070309020205020404" pitchFamily="49" charset="0"/>
              </a:rPr>
              <a:t>a = c </a:t>
            </a:r>
            <a:r>
              <a:rPr lang="en-US" sz="2400" b="1" dirty="0">
                <a:solidFill>
                  <a:srgbClr val="00B050"/>
                </a:solidFill>
                <a:latin typeface="Courier New" panose="02070309020205020404" pitchFamily="49" charset="0"/>
                <a:cs typeface="Courier New" panose="02070309020205020404" pitchFamily="49" charset="0"/>
              </a:rPr>
              <a:t>*</a:t>
            </a:r>
            <a:r>
              <a:rPr lang="en-US" sz="2400" dirty="0">
                <a:latin typeface="Courier New" panose="02070309020205020404" pitchFamily="49" charset="0"/>
                <a:cs typeface="Courier New" panose="02070309020205020404" pitchFamily="49" charset="0"/>
              </a:rPr>
              <a:t> 0.5</a:t>
            </a:r>
          </a:p>
        </p:txBody>
      </p:sp>
    </p:spTree>
    <p:custDataLst>
      <p:tags r:id="rId1"/>
    </p:custDataLst>
    <p:extLst>
      <p:ext uri="{BB962C8B-B14F-4D97-AF65-F5344CB8AC3E}">
        <p14:creationId xmlns:p14="http://schemas.microsoft.com/office/powerpoint/2010/main" val="4135326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AB099-DE66-5D12-2896-2658B098B1E2}"/>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CE8061F7-82EF-F1A9-8740-DB286B1E250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Common Subexpression Elimination</a:t>
            </a:r>
          </a:p>
        </p:txBody>
      </p:sp>
      <p:sp>
        <p:nvSpPr>
          <p:cNvPr id="3" name="Slide Number Placeholder 2">
            <a:extLst>
              <a:ext uri="{FF2B5EF4-FFF2-40B4-BE49-F238E27FC236}">
                <a16:creationId xmlns:a16="http://schemas.microsoft.com/office/drawing/2014/main" id="{E2C7153F-6279-8043-C8BD-7BD2D9E1CDDE}"/>
              </a:ext>
            </a:extLst>
          </p:cNvPr>
          <p:cNvSpPr>
            <a:spLocks noGrp="1"/>
          </p:cNvSpPr>
          <p:nvPr>
            <p:ph type="sldNum" sz="quarter" idx="12"/>
          </p:nvPr>
        </p:nvSpPr>
        <p:spPr/>
        <p:txBody>
          <a:bodyPr/>
          <a:lstStyle/>
          <a:p>
            <a:fld id="{3485D9CA-6DAA-4C3C-A3E2-EDEA918D5F89}" type="slidenum">
              <a:rPr lang="en-US">
                <a:latin typeface="Calibri"/>
              </a:rPr>
              <a:pPr/>
              <a:t>42</a:t>
            </a:fld>
            <a:endParaRPr lang="en-US">
              <a:latin typeface="Calibri"/>
            </a:endParaRPr>
          </a:p>
        </p:txBody>
      </p:sp>
      <p:sp>
        <p:nvSpPr>
          <p:cNvPr id="2" name="TextBox 1">
            <a:extLst>
              <a:ext uri="{FF2B5EF4-FFF2-40B4-BE49-F238E27FC236}">
                <a16:creationId xmlns:a16="http://schemas.microsoft.com/office/drawing/2014/main" id="{C23F0B30-98E3-1EA3-AD8B-81744A6104B5}"/>
              </a:ext>
            </a:extLst>
          </p:cNvPr>
          <p:cNvSpPr txBox="1"/>
          <p:nvPr/>
        </p:nvSpPr>
        <p:spPr>
          <a:xfrm>
            <a:off x="1080772" y="2145171"/>
            <a:ext cx="4184911" cy="830997"/>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d = c * </a:t>
            </a:r>
            <a:r>
              <a:rPr lang="en-US" sz="2400" b="1" dirty="0">
                <a:solidFill>
                  <a:srgbClr val="FF0000"/>
                </a:solidFill>
                <a:latin typeface="Courier New" panose="02070309020205020404" pitchFamily="49" charset="0"/>
                <a:cs typeface="Courier New" panose="02070309020205020404" pitchFamily="49" charset="0"/>
              </a:rPr>
              <a:t>(a / b)</a:t>
            </a:r>
            <a:endParaRPr lang="en-US" sz="2400" b="1" dirty="0">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e = </a:t>
            </a:r>
            <a:r>
              <a:rPr lang="en-US" sz="2400" b="1" dirty="0">
                <a:solidFill>
                  <a:srgbClr val="FF0000"/>
                </a:solidFill>
                <a:latin typeface="Courier New" panose="02070309020205020404" pitchFamily="49" charset="0"/>
                <a:cs typeface="Courier New" panose="02070309020205020404" pitchFamily="49" charset="0"/>
              </a:rPr>
              <a:t>(a / b)</a:t>
            </a:r>
            <a:r>
              <a:rPr lang="en-US" sz="2400" dirty="0">
                <a:solidFill>
                  <a:srgbClr val="FF000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2.0</a:t>
            </a:r>
          </a:p>
        </p:txBody>
      </p:sp>
      <p:sp>
        <p:nvSpPr>
          <p:cNvPr id="4" name="TextBox 3">
            <a:extLst>
              <a:ext uri="{FF2B5EF4-FFF2-40B4-BE49-F238E27FC236}">
                <a16:creationId xmlns:a16="http://schemas.microsoft.com/office/drawing/2014/main" id="{71CA0C52-5C02-08DC-814C-69B39048606A}"/>
              </a:ext>
            </a:extLst>
          </p:cNvPr>
          <p:cNvSpPr txBox="1"/>
          <p:nvPr/>
        </p:nvSpPr>
        <p:spPr>
          <a:xfrm>
            <a:off x="1371606" y="1658366"/>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97B53387-4AA9-273B-0815-8C00BE274F57}"/>
              </a:ext>
            </a:extLst>
          </p:cNvPr>
          <p:cNvSpPr txBox="1"/>
          <p:nvPr/>
        </p:nvSpPr>
        <p:spPr>
          <a:xfrm>
            <a:off x="7031415" y="1658366"/>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11" name="Rectangle 3">
            <a:extLst>
              <a:ext uri="{FF2B5EF4-FFF2-40B4-BE49-F238E27FC236}">
                <a16:creationId xmlns:a16="http://schemas.microsoft.com/office/drawing/2014/main" id="{F4C579BE-DE2E-6836-E68A-F4D951F878B7}"/>
              </a:ext>
            </a:extLst>
          </p:cNvPr>
          <p:cNvSpPr txBox="1">
            <a:spLocks noChangeArrowheads="1"/>
          </p:cNvSpPr>
          <p:nvPr/>
        </p:nvSpPr>
        <p:spPr>
          <a:xfrm>
            <a:off x="632150" y="3881833"/>
            <a:ext cx="10230291" cy="242212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The subexpression </a:t>
            </a:r>
            <a:r>
              <a:rPr lang="en-US" sz="2400" b="1" dirty="0">
                <a:solidFill>
                  <a:srgbClr val="FF0000"/>
                </a:solidFill>
                <a:latin typeface="Courier New" panose="02070309020205020404" pitchFamily="49" charset="0"/>
                <a:cs typeface="Courier New" panose="02070309020205020404" pitchFamily="49" charset="0"/>
              </a:rPr>
              <a:t>(a / b)</a:t>
            </a:r>
            <a:r>
              <a:rPr lang="en-US" dirty="0">
                <a:latin typeface="Arial" panose="020B0604020202020204" pitchFamily="34" charset="0"/>
                <a:cs typeface="Arial" panose="020B0604020202020204" pitchFamily="34" charset="0"/>
              </a:rPr>
              <a:t> occurs in both assignment statements, so there’s no point in calculating it twice.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This is typically only worth doing if the common subexpression is expensive to calculate.</a:t>
            </a:r>
          </a:p>
        </p:txBody>
      </p:sp>
      <p:sp>
        <p:nvSpPr>
          <p:cNvPr id="5" name="TextBox 4">
            <a:extLst>
              <a:ext uri="{FF2B5EF4-FFF2-40B4-BE49-F238E27FC236}">
                <a16:creationId xmlns:a16="http://schemas.microsoft.com/office/drawing/2014/main" id="{4C94D57A-1CB6-CF04-0A3B-0976F7AE4D48}"/>
              </a:ext>
            </a:extLst>
          </p:cNvPr>
          <p:cNvSpPr txBox="1"/>
          <p:nvPr/>
        </p:nvSpPr>
        <p:spPr>
          <a:xfrm>
            <a:off x="6393742" y="2145171"/>
            <a:ext cx="4184911" cy="1200329"/>
          </a:xfrm>
          <a:prstGeom prst="rect">
            <a:avLst/>
          </a:prstGeom>
          <a:noFill/>
        </p:spPr>
        <p:txBody>
          <a:bodyPr wrap="square" rtlCol="0">
            <a:spAutoFit/>
          </a:bodyPr>
          <a:lstStyle/>
          <a:p>
            <a:pPr marL="411480" lvl="1" indent="0" algn="just">
              <a:buNone/>
            </a:pPr>
            <a:r>
              <a:rPr lang="en-US" sz="2400" b="1" dirty="0" err="1">
                <a:solidFill>
                  <a:srgbClr val="00B050"/>
                </a:solidFill>
                <a:latin typeface="Courier New" panose="02070309020205020404" pitchFamily="49" charset="0"/>
                <a:cs typeface="Courier New" panose="02070309020205020404" pitchFamily="49" charset="0"/>
              </a:rPr>
              <a:t>adivb</a:t>
            </a:r>
            <a:r>
              <a:rPr lang="en-US" sz="2400" b="1" dirty="0">
                <a:solidFill>
                  <a:srgbClr val="00B050"/>
                </a:solidFill>
                <a:latin typeface="Courier New" panose="02070309020205020404" pitchFamily="49" charset="0"/>
                <a:cs typeface="Courier New" panose="02070309020205020404" pitchFamily="49" charset="0"/>
              </a:rPr>
              <a:t> = a / b</a:t>
            </a:r>
          </a:p>
          <a:p>
            <a:pPr marL="411480" lvl="1" indent="0" algn="just">
              <a:buNone/>
            </a:pPr>
            <a:r>
              <a:rPr lang="en-US" sz="2400" dirty="0">
                <a:latin typeface="Courier New" panose="02070309020205020404" pitchFamily="49" charset="0"/>
                <a:cs typeface="Courier New" panose="02070309020205020404" pitchFamily="49" charset="0"/>
              </a:rPr>
              <a:t>d = c * </a:t>
            </a:r>
            <a:r>
              <a:rPr lang="en-US" sz="2400" b="1" dirty="0" err="1">
                <a:solidFill>
                  <a:srgbClr val="00B050"/>
                </a:solidFill>
                <a:latin typeface="Courier New" panose="02070309020205020404" pitchFamily="49" charset="0"/>
                <a:cs typeface="Courier New" panose="02070309020205020404" pitchFamily="49" charset="0"/>
              </a:rPr>
              <a:t>adivb</a:t>
            </a:r>
            <a:endParaRPr lang="en-US" sz="2400" dirty="0">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e = </a:t>
            </a:r>
            <a:r>
              <a:rPr lang="en-US" sz="2400" b="1" dirty="0" err="1">
                <a:solidFill>
                  <a:srgbClr val="00B050"/>
                </a:solidFill>
                <a:latin typeface="Courier New" panose="02070309020205020404" pitchFamily="49" charset="0"/>
                <a:cs typeface="Courier New" panose="02070309020205020404" pitchFamily="49" charset="0"/>
              </a:rPr>
              <a:t>adivb</a:t>
            </a:r>
            <a:r>
              <a:rPr lang="en-US" sz="2400" dirty="0">
                <a:latin typeface="Courier New" panose="02070309020205020404" pitchFamily="49" charset="0"/>
                <a:cs typeface="Courier New" panose="02070309020205020404" pitchFamily="49" charset="0"/>
              </a:rPr>
              <a:t> * 2.0</a:t>
            </a:r>
          </a:p>
        </p:txBody>
      </p:sp>
    </p:spTree>
    <p:custDataLst>
      <p:tags r:id="rId1"/>
    </p:custDataLst>
    <p:extLst>
      <p:ext uri="{BB962C8B-B14F-4D97-AF65-F5344CB8AC3E}">
        <p14:creationId xmlns:p14="http://schemas.microsoft.com/office/powerpoint/2010/main" val="2168300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E7139-BB37-FF0C-D085-5DE2FE4E8E58}"/>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F99ADE67-AC1F-4C4F-6BBA-0416BFAC8B8D}"/>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Variable Renaming</a:t>
            </a:r>
          </a:p>
        </p:txBody>
      </p:sp>
      <p:sp>
        <p:nvSpPr>
          <p:cNvPr id="3" name="Slide Number Placeholder 2">
            <a:extLst>
              <a:ext uri="{FF2B5EF4-FFF2-40B4-BE49-F238E27FC236}">
                <a16:creationId xmlns:a16="http://schemas.microsoft.com/office/drawing/2014/main" id="{840FBD92-440B-521C-1A00-17D4E2747D43}"/>
              </a:ext>
            </a:extLst>
          </p:cNvPr>
          <p:cNvSpPr>
            <a:spLocks noGrp="1"/>
          </p:cNvSpPr>
          <p:nvPr>
            <p:ph type="sldNum" sz="quarter" idx="12"/>
          </p:nvPr>
        </p:nvSpPr>
        <p:spPr/>
        <p:txBody>
          <a:bodyPr/>
          <a:lstStyle/>
          <a:p>
            <a:fld id="{3485D9CA-6DAA-4C3C-A3E2-EDEA918D5F89}" type="slidenum">
              <a:rPr lang="en-US">
                <a:latin typeface="Calibri"/>
              </a:rPr>
              <a:pPr/>
              <a:t>43</a:t>
            </a:fld>
            <a:endParaRPr lang="en-US">
              <a:latin typeface="Calibri"/>
            </a:endParaRPr>
          </a:p>
        </p:txBody>
      </p:sp>
      <p:sp>
        <p:nvSpPr>
          <p:cNvPr id="2" name="TextBox 1">
            <a:extLst>
              <a:ext uri="{FF2B5EF4-FFF2-40B4-BE49-F238E27FC236}">
                <a16:creationId xmlns:a16="http://schemas.microsoft.com/office/drawing/2014/main" id="{66CA8D04-2D41-0D09-5688-9AE699708CE5}"/>
              </a:ext>
            </a:extLst>
          </p:cNvPr>
          <p:cNvSpPr txBox="1"/>
          <p:nvPr/>
        </p:nvSpPr>
        <p:spPr>
          <a:xfrm>
            <a:off x="1080772" y="2145171"/>
            <a:ext cx="4184911" cy="1200329"/>
          </a:xfrm>
          <a:prstGeom prst="rect">
            <a:avLst/>
          </a:prstGeom>
          <a:noFill/>
        </p:spPr>
        <p:txBody>
          <a:bodyPr wrap="square" rtlCol="0">
            <a:spAutoFit/>
          </a:bodyPr>
          <a:lstStyle/>
          <a:p>
            <a:pPr marL="411480" lvl="1" indent="0" algn="just">
              <a:buNone/>
            </a:pPr>
            <a:r>
              <a:rPr lang="en-US" sz="2400" b="1" dirty="0">
                <a:solidFill>
                  <a:srgbClr val="FF0000"/>
                </a:solidFill>
                <a:latin typeface="Courier New" panose="02070309020205020404" pitchFamily="49" charset="0"/>
                <a:cs typeface="Courier New" panose="02070309020205020404" pitchFamily="49" charset="0"/>
              </a:rPr>
              <a:t>x </a:t>
            </a:r>
            <a:r>
              <a:rPr lang="en-US" sz="2400" dirty="0">
                <a:latin typeface="Courier New" panose="02070309020205020404" pitchFamily="49" charset="0"/>
                <a:cs typeface="Courier New" panose="02070309020205020404" pitchFamily="49" charset="0"/>
              </a:rPr>
              <a:t>= y * z</a:t>
            </a:r>
            <a:endParaRPr lang="en-US" sz="2400" b="1" dirty="0">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q = r + </a:t>
            </a:r>
            <a:r>
              <a:rPr lang="en-US" sz="2400" b="1" dirty="0">
                <a:solidFill>
                  <a:srgbClr val="FF0000"/>
                </a:solidFill>
                <a:latin typeface="Courier New" panose="02070309020205020404" pitchFamily="49" charset="0"/>
                <a:cs typeface="Courier New" panose="02070309020205020404" pitchFamily="49" charset="0"/>
              </a:rPr>
              <a:t>x</a:t>
            </a:r>
            <a:r>
              <a:rPr lang="en-US" sz="2400" dirty="0">
                <a:solidFill>
                  <a:srgbClr val="FF000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2.0</a:t>
            </a:r>
          </a:p>
          <a:p>
            <a:pPr marL="411480" lvl="1" indent="0" algn="just">
              <a:buNone/>
            </a:pPr>
            <a:r>
              <a:rPr lang="en-US" sz="2400" b="1" dirty="0">
                <a:solidFill>
                  <a:srgbClr val="FF0000"/>
                </a:solidFill>
                <a:latin typeface="Courier New" panose="02070309020205020404" pitchFamily="49" charset="0"/>
                <a:cs typeface="Courier New" panose="02070309020205020404" pitchFamily="49" charset="0"/>
              </a:rPr>
              <a:t>x </a:t>
            </a:r>
            <a:r>
              <a:rPr lang="en-US" sz="2400" dirty="0">
                <a:latin typeface="Courier New" panose="02070309020205020404" pitchFamily="49" charset="0"/>
                <a:cs typeface="Courier New" panose="02070309020205020404" pitchFamily="49" charset="0"/>
              </a:rPr>
              <a:t>= a + b</a:t>
            </a:r>
          </a:p>
        </p:txBody>
      </p:sp>
      <p:sp>
        <p:nvSpPr>
          <p:cNvPr id="4" name="TextBox 3">
            <a:extLst>
              <a:ext uri="{FF2B5EF4-FFF2-40B4-BE49-F238E27FC236}">
                <a16:creationId xmlns:a16="http://schemas.microsoft.com/office/drawing/2014/main" id="{731EB88C-7D54-9D1B-AF42-35B7B3A6C162}"/>
              </a:ext>
            </a:extLst>
          </p:cNvPr>
          <p:cNvSpPr txBox="1"/>
          <p:nvPr/>
        </p:nvSpPr>
        <p:spPr>
          <a:xfrm>
            <a:off x="1371606" y="1658366"/>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1374E538-15DC-7D63-A883-629C4ECEA5EF}"/>
              </a:ext>
            </a:extLst>
          </p:cNvPr>
          <p:cNvSpPr txBox="1"/>
          <p:nvPr/>
        </p:nvSpPr>
        <p:spPr>
          <a:xfrm>
            <a:off x="7031415" y="1658366"/>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11" name="Rectangle 3">
            <a:extLst>
              <a:ext uri="{FF2B5EF4-FFF2-40B4-BE49-F238E27FC236}">
                <a16:creationId xmlns:a16="http://schemas.microsoft.com/office/drawing/2014/main" id="{CFC1F4A1-B1A4-9793-4BDE-201962364DB0}"/>
              </a:ext>
            </a:extLst>
          </p:cNvPr>
          <p:cNvSpPr txBox="1">
            <a:spLocks noChangeArrowheads="1"/>
          </p:cNvSpPr>
          <p:nvPr/>
        </p:nvSpPr>
        <p:spPr>
          <a:xfrm>
            <a:off x="632150" y="3881833"/>
            <a:ext cx="10230291" cy="242212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The original code has </a:t>
            </a:r>
            <a:r>
              <a:rPr lang="en-US" b="1" dirty="0">
                <a:solidFill>
                  <a:srgbClr val="00B050"/>
                </a:solidFill>
                <a:latin typeface="Arial" panose="020B0604020202020204" pitchFamily="34" charset="0"/>
                <a:cs typeface="Arial" panose="020B0604020202020204" pitchFamily="34" charset="0"/>
              </a:rPr>
              <a:t>output dependency,</a:t>
            </a:r>
            <a:r>
              <a:rPr lang="en-US" dirty="0">
                <a:latin typeface="Arial" panose="020B0604020202020204" pitchFamily="34" charset="0"/>
                <a:cs typeface="Arial" panose="020B0604020202020204" pitchFamily="34" charset="0"/>
              </a:rPr>
              <a:t> while the new code </a:t>
            </a:r>
            <a:r>
              <a:rPr lang="en-US" b="1" dirty="0">
                <a:solidFill>
                  <a:srgbClr val="00B050"/>
                </a:solidFill>
                <a:latin typeface="Arial" panose="020B0604020202020204" pitchFamily="34" charset="0"/>
                <a:cs typeface="Arial" panose="020B0604020202020204" pitchFamily="34" charset="0"/>
              </a:rPr>
              <a:t>doesn’t</a:t>
            </a:r>
            <a:r>
              <a:rPr lang="en-US" dirty="0">
                <a:latin typeface="Arial" panose="020B0604020202020204" pitchFamily="34" charset="0"/>
                <a:cs typeface="Arial" panose="020B0604020202020204" pitchFamily="34" charset="0"/>
              </a:rPr>
              <a:t> – but the final value of </a:t>
            </a:r>
            <a:r>
              <a:rPr lang="en-US" sz="2400" b="1" dirty="0">
                <a:solidFill>
                  <a:srgbClr val="FF0000"/>
                </a:solidFill>
                <a:latin typeface="Courier New" panose="02070309020205020404" pitchFamily="49" charset="0"/>
                <a:cs typeface="Courier New" panose="02070309020205020404" pitchFamily="49" charset="0"/>
              </a:rPr>
              <a:t>x</a:t>
            </a:r>
            <a:r>
              <a:rPr lang="en-US" dirty="0">
                <a:latin typeface="Arial" panose="020B0604020202020204" pitchFamily="34" charset="0"/>
                <a:cs typeface="Arial" panose="020B0604020202020204" pitchFamily="34" charset="0"/>
              </a:rPr>
              <a:t> is still correct.</a:t>
            </a:r>
          </a:p>
        </p:txBody>
      </p:sp>
      <p:sp>
        <p:nvSpPr>
          <p:cNvPr id="5" name="TextBox 4">
            <a:extLst>
              <a:ext uri="{FF2B5EF4-FFF2-40B4-BE49-F238E27FC236}">
                <a16:creationId xmlns:a16="http://schemas.microsoft.com/office/drawing/2014/main" id="{D33628FB-2B62-4D46-CD35-C60529754370}"/>
              </a:ext>
            </a:extLst>
          </p:cNvPr>
          <p:cNvSpPr txBox="1"/>
          <p:nvPr/>
        </p:nvSpPr>
        <p:spPr>
          <a:xfrm>
            <a:off x="6393742" y="2145171"/>
            <a:ext cx="4184911" cy="1200329"/>
          </a:xfrm>
          <a:prstGeom prst="rect">
            <a:avLst/>
          </a:prstGeom>
          <a:noFill/>
        </p:spPr>
        <p:txBody>
          <a:bodyPr wrap="square" rtlCol="0">
            <a:spAutoFit/>
          </a:bodyPr>
          <a:lstStyle/>
          <a:p>
            <a:pPr marL="411480" lvl="1" indent="0" algn="just">
              <a:buNone/>
            </a:pPr>
            <a:r>
              <a:rPr lang="en-US" sz="2400" b="1" dirty="0">
                <a:solidFill>
                  <a:srgbClr val="00B050"/>
                </a:solidFill>
                <a:latin typeface="Courier New" panose="02070309020205020404" pitchFamily="49" charset="0"/>
                <a:cs typeface="Courier New" panose="02070309020205020404" pitchFamily="49" charset="0"/>
              </a:rPr>
              <a:t>x0 </a:t>
            </a:r>
            <a:r>
              <a:rPr lang="en-US" sz="2400" dirty="0">
                <a:latin typeface="Courier New" panose="02070309020205020404" pitchFamily="49" charset="0"/>
                <a:cs typeface="Courier New" panose="02070309020205020404" pitchFamily="49" charset="0"/>
              </a:rPr>
              <a:t>=</a:t>
            </a:r>
            <a:r>
              <a:rPr lang="en-US" sz="2400" b="1" dirty="0">
                <a:solidFill>
                  <a:srgbClr val="00B05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y * z</a:t>
            </a:r>
          </a:p>
          <a:p>
            <a:pPr marL="411480" lvl="1" indent="0" algn="just">
              <a:buNone/>
            </a:pPr>
            <a:r>
              <a:rPr lang="en-US" sz="2400" dirty="0">
                <a:latin typeface="Courier New" panose="02070309020205020404" pitchFamily="49" charset="0"/>
                <a:cs typeface="Courier New" panose="02070309020205020404" pitchFamily="49" charset="0"/>
              </a:rPr>
              <a:t>q = r + </a:t>
            </a:r>
            <a:r>
              <a:rPr lang="en-US" sz="2400" b="1" dirty="0">
                <a:solidFill>
                  <a:srgbClr val="00B050"/>
                </a:solidFill>
                <a:latin typeface="Courier New" panose="02070309020205020404" pitchFamily="49" charset="0"/>
                <a:cs typeface="Courier New" panose="02070309020205020404" pitchFamily="49" charset="0"/>
              </a:rPr>
              <a:t>x0 </a:t>
            </a:r>
            <a:r>
              <a:rPr lang="en-US" sz="2400" dirty="0">
                <a:latin typeface="Courier New" panose="02070309020205020404" pitchFamily="49" charset="0"/>
                <a:cs typeface="Courier New" panose="02070309020205020404" pitchFamily="49" charset="0"/>
              </a:rPr>
              <a:t>* 2</a:t>
            </a:r>
          </a:p>
          <a:p>
            <a:pPr marL="411480" lvl="1" indent="0" algn="just">
              <a:buNone/>
            </a:pPr>
            <a:r>
              <a:rPr lang="en-US" sz="2400" b="1" dirty="0">
                <a:solidFill>
                  <a:srgbClr val="00B050"/>
                </a:solidFill>
                <a:latin typeface="Courier New" panose="02070309020205020404" pitchFamily="49" charset="0"/>
                <a:cs typeface="Courier New" panose="02070309020205020404" pitchFamily="49" charset="0"/>
              </a:rPr>
              <a:t>x</a:t>
            </a:r>
            <a:r>
              <a:rPr lang="en-US" sz="2400" dirty="0">
                <a:latin typeface="Courier New" panose="02070309020205020404" pitchFamily="49" charset="0"/>
                <a:cs typeface="Courier New" panose="02070309020205020404" pitchFamily="49" charset="0"/>
              </a:rPr>
              <a:t> = a + b</a:t>
            </a:r>
          </a:p>
        </p:txBody>
      </p:sp>
    </p:spTree>
    <p:custDataLst>
      <p:tags r:id="rId1"/>
    </p:custDataLst>
    <p:extLst>
      <p:ext uri="{BB962C8B-B14F-4D97-AF65-F5344CB8AC3E}">
        <p14:creationId xmlns:p14="http://schemas.microsoft.com/office/powerpoint/2010/main" val="4141950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5"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E4C8F-A0EF-55FB-BA43-7E8FE30A9BD6}"/>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9A681091-AB52-523D-8064-D7849C4D5EC1}"/>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Loop Optimizations</a:t>
            </a:r>
          </a:p>
        </p:txBody>
      </p:sp>
      <p:sp>
        <p:nvSpPr>
          <p:cNvPr id="3" name="Slide Number Placeholder 2">
            <a:extLst>
              <a:ext uri="{FF2B5EF4-FFF2-40B4-BE49-F238E27FC236}">
                <a16:creationId xmlns:a16="http://schemas.microsoft.com/office/drawing/2014/main" id="{6D3FD8D3-7D32-B823-1212-BCFB1F72E4C1}"/>
              </a:ext>
            </a:extLst>
          </p:cNvPr>
          <p:cNvSpPr>
            <a:spLocks noGrp="1"/>
          </p:cNvSpPr>
          <p:nvPr>
            <p:ph type="sldNum" sz="quarter" idx="12"/>
          </p:nvPr>
        </p:nvSpPr>
        <p:spPr/>
        <p:txBody>
          <a:bodyPr/>
          <a:lstStyle/>
          <a:p>
            <a:fld id="{3485D9CA-6DAA-4C3C-A3E2-EDEA918D5F89}" type="slidenum">
              <a:rPr lang="en-US">
                <a:latin typeface="Calibri"/>
              </a:rPr>
              <a:pPr/>
              <a:t>44</a:t>
            </a:fld>
            <a:endParaRPr lang="en-US">
              <a:latin typeface="Calibri"/>
            </a:endParaRPr>
          </a:p>
        </p:txBody>
      </p:sp>
      <p:sp>
        <p:nvSpPr>
          <p:cNvPr id="12" name="Rectangle 3">
            <a:extLst>
              <a:ext uri="{FF2B5EF4-FFF2-40B4-BE49-F238E27FC236}">
                <a16:creationId xmlns:a16="http://schemas.microsoft.com/office/drawing/2014/main" id="{09DA7A0C-042A-F5F3-D37A-E830732864C0}"/>
              </a:ext>
            </a:extLst>
          </p:cNvPr>
          <p:cNvSpPr txBox="1">
            <a:spLocks noChangeArrowheads="1"/>
          </p:cNvSpPr>
          <p:nvPr/>
        </p:nvSpPr>
        <p:spPr>
          <a:xfrm>
            <a:off x="632150" y="1453241"/>
            <a:ext cx="10230291"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Hoisting Loop Invariant Code</a:t>
            </a:r>
          </a:p>
          <a:p>
            <a:pPr algn="just"/>
            <a:r>
              <a:rPr lang="en-US" dirty="0" err="1">
                <a:latin typeface="Arial" panose="020B0604020202020204" pitchFamily="34" charset="0"/>
                <a:cs typeface="Arial" panose="020B0604020202020204" pitchFamily="34" charset="0"/>
              </a:rPr>
              <a:t>Unswitching</a:t>
            </a:r>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Iteration Peeling</a:t>
            </a:r>
          </a:p>
          <a:p>
            <a:pPr algn="just"/>
            <a:r>
              <a:rPr lang="en-US" dirty="0">
                <a:latin typeface="Arial" panose="020B0604020202020204" pitchFamily="34" charset="0"/>
                <a:cs typeface="Arial" panose="020B0604020202020204" pitchFamily="34" charset="0"/>
              </a:rPr>
              <a:t>Index Set Splitting</a:t>
            </a:r>
          </a:p>
          <a:p>
            <a:pPr algn="just"/>
            <a:r>
              <a:rPr lang="en-US" dirty="0">
                <a:latin typeface="Arial" panose="020B0604020202020204" pitchFamily="34" charset="0"/>
                <a:cs typeface="Arial" panose="020B0604020202020204" pitchFamily="34" charset="0"/>
              </a:rPr>
              <a:t>Loop Interchange</a:t>
            </a:r>
          </a:p>
          <a:p>
            <a:pPr algn="just"/>
            <a:r>
              <a:rPr lang="en-US" dirty="0">
                <a:latin typeface="Arial" panose="020B0604020202020204" pitchFamily="34" charset="0"/>
                <a:cs typeface="Arial" panose="020B0604020202020204" pitchFamily="34" charset="0"/>
              </a:rPr>
              <a:t>Unrolling</a:t>
            </a:r>
          </a:p>
          <a:p>
            <a:pPr algn="just"/>
            <a:r>
              <a:rPr lang="en-US" dirty="0">
                <a:latin typeface="Arial" panose="020B0604020202020204" pitchFamily="34" charset="0"/>
                <a:cs typeface="Arial" panose="020B0604020202020204" pitchFamily="34" charset="0"/>
              </a:rPr>
              <a:t>Loop Fusion</a:t>
            </a:r>
          </a:p>
          <a:p>
            <a:pPr algn="just"/>
            <a:r>
              <a:rPr lang="en-US" dirty="0">
                <a:latin typeface="Arial" panose="020B0604020202020204" pitchFamily="34" charset="0"/>
                <a:cs typeface="Arial" panose="020B0604020202020204" pitchFamily="34" charset="0"/>
              </a:rPr>
              <a:t>Loop Fission</a:t>
            </a:r>
          </a:p>
          <a:p>
            <a:pPr algn="just"/>
            <a:r>
              <a:rPr lang="en-US" dirty="0">
                <a:latin typeface="Arial" panose="020B0604020202020204" pitchFamily="34" charset="0"/>
                <a:cs typeface="Arial" panose="020B0604020202020204" pitchFamily="34" charset="0"/>
              </a:rPr>
              <a:t>Inlining</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Not every compiler does all these, so it sometimes can be worth doing these by hands</a:t>
            </a:r>
          </a:p>
        </p:txBody>
      </p:sp>
    </p:spTree>
    <p:custDataLst>
      <p:tags r:id="rId1"/>
    </p:custDataLst>
    <p:extLst>
      <p:ext uri="{BB962C8B-B14F-4D97-AF65-F5344CB8AC3E}">
        <p14:creationId xmlns:p14="http://schemas.microsoft.com/office/powerpoint/2010/main" val="39579217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286BC-28C2-6124-9902-99E50D556648}"/>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7C2B0AF2-77CC-5867-1973-A3BD01898735}"/>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Hoisting Loop Invariant Code</a:t>
            </a:r>
          </a:p>
        </p:txBody>
      </p:sp>
      <p:sp>
        <p:nvSpPr>
          <p:cNvPr id="3" name="Slide Number Placeholder 2">
            <a:extLst>
              <a:ext uri="{FF2B5EF4-FFF2-40B4-BE49-F238E27FC236}">
                <a16:creationId xmlns:a16="http://schemas.microsoft.com/office/drawing/2014/main" id="{D8804667-6C9F-00FD-1F5E-3962288B6D4F}"/>
              </a:ext>
            </a:extLst>
          </p:cNvPr>
          <p:cNvSpPr>
            <a:spLocks noGrp="1"/>
          </p:cNvSpPr>
          <p:nvPr>
            <p:ph type="sldNum" sz="quarter" idx="12"/>
          </p:nvPr>
        </p:nvSpPr>
        <p:spPr/>
        <p:txBody>
          <a:bodyPr/>
          <a:lstStyle/>
          <a:p>
            <a:fld id="{3485D9CA-6DAA-4C3C-A3E2-EDEA918D5F89}" type="slidenum">
              <a:rPr lang="en-US">
                <a:latin typeface="Calibri"/>
              </a:rPr>
              <a:pPr/>
              <a:t>45</a:t>
            </a:fld>
            <a:endParaRPr lang="en-US">
              <a:latin typeface="Calibri"/>
            </a:endParaRPr>
          </a:p>
        </p:txBody>
      </p:sp>
      <p:sp>
        <p:nvSpPr>
          <p:cNvPr id="2" name="TextBox 1">
            <a:extLst>
              <a:ext uri="{FF2B5EF4-FFF2-40B4-BE49-F238E27FC236}">
                <a16:creationId xmlns:a16="http://schemas.microsoft.com/office/drawing/2014/main" id="{68E849E8-5211-AA48-6D30-CEE05C87A87D}"/>
              </a:ext>
            </a:extLst>
          </p:cNvPr>
          <p:cNvSpPr txBox="1"/>
          <p:nvPr/>
        </p:nvSpPr>
        <p:spPr>
          <a:xfrm>
            <a:off x="1080772" y="3201462"/>
            <a:ext cx="5015228" cy="1569660"/>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to n</a:t>
            </a:r>
            <a:endParaRPr lang="en-US" sz="2400" b="1" dirty="0">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	a[</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b[</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b="1" dirty="0">
                <a:solidFill>
                  <a:srgbClr val="FF0000"/>
                </a:solidFill>
                <a:latin typeface="Courier New" panose="02070309020205020404" pitchFamily="49" charset="0"/>
                <a:cs typeface="Courier New" panose="02070309020205020404" pitchFamily="49" charset="0"/>
              </a:rPr>
              <a:t>c * d</a:t>
            </a:r>
            <a:endParaRPr lang="en-US" sz="2400" dirty="0">
              <a:latin typeface="Courier New" panose="02070309020205020404" pitchFamily="49" charset="0"/>
              <a:cs typeface="Courier New" panose="02070309020205020404" pitchFamily="49" charset="0"/>
            </a:endParaRPr>
          </a:p>
          <a:p>
            <a:pPr marL="411480" lvl="1" indent="0" algn="just">
              <a:buNone/>
            </a:pPr>
            <a:r>
              <a:rPr lang="en-US" sz="2400" b="1" dirty="0">
                <a:solidFill>
                  <a:srgbClr val="FF0000"/>
                </a:solidFill>
                <a:latin typeface="Courier New" panose="02070309020205020404" pitchFamily="49" charset="0"/>
                <a:cs typeface="Courier New" panose="02070309020205020404" pitchFamily="49" charset="0"/>
              </a:rPr>
              <a:t>	e = g(n)</a:t>
            </a:r>
          </a:p>
          <a:p>
            <a:pPr marL="411480" lvl="1" indent="0" algn="just">
              <a:buNone/>
            </a:pPr>
            <a:r>
              <a:rPr lang="en-US" sz="2400" dirty="0">
                <a:latin typeface="Courier New" panose="02070309020205020404" pitchFamily="49" charset="0"/>
                <a:cs typeface="Courier New" panose="02070309020205020404" pitchFamily="49" charset="0"/>
              </a:rPr>
              <a:t>END FOR</a:t>
            </a:r>
          </a:p>
        </p:txBody>
      </p:sp>
      <p:sp>
        <p:nvSpPr>
          <p:cNvPr id="4" name="TextBox 3">
            <a:extLst>
              <a:ext uri="{FF2B5EF4-FFF2-40B4-BE49-F238E27FC236}">
                <a16:creationId xmlns:a16="http://schemas.microsoft.com/office/drawing/2014/main" id="{64C7E3C9-F0BB-7516-1399-0D0470C1317E}"/>
              </a:ext>
            </a:extLst>
          </p:cNvPr>
          <p:cNvSpPr txBox="1"/>
          <p:nvPr/>
        </p:nvSpPr>
        <p:spPr>
          <a:xfrm>
            <a:off x="1371606" y="2714657"/>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5D83F87E-6F9E-FAC5-CE75-A53407A1D191}"/>
              </a:ext>
            </a:extLst>
          </p:cNvPr>
          <p:cNvSpPr txBox="1"/>
          <p:nvPr/>
        </p:nvSpPr>
        <p:spPr>
          <a:xfrm>
            <a:off x="6826457" y="2714657"/>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11" name="Rectangle 3">
            <a:extLst>
              <a:ext uri="{FF2B5EF4-FFF2-40B4-BE49-F238E27FC236}">
                <a16:creationId xmlns:a16="http://schemas.microsoft.com/office/drawing/2014/main" id="{FFF6A250-57FA-4863-A414-62B20A1C9DF4}"/>
              </a:ext>
            </a:extLst>
          </p:cNvPr>
          <p:cNvSpPr txBox="1">
            <a:spLocks noChangeArrowheads="1"/>
          </p:cNvSpPr>
          <p:nvPr/>
        </p:nvSpPr>
        <p:spPr>
          <a:xfrm>
            <a:off x="632150" y="1453940"/>
            <a:ext cx="10230291" cy="92665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The code that does not change inside the loop is known as </a:t>
            </a:r>
            <a:r>
              <a:rPr lang="en-US" b="1" dirty="0">
                <a:solidFill>
                  <a:srgbClr val="00B050"/>
                </a:solidFill>
                <a:latin typeface="Arial" panose="020B0604020202020204" pitchFamily="34" charset="0"/>
                <a:cs typeface="Arial" panose="020B0604020202020204" pitchFamily="34" charset="0"/>
              </a:rPr>
              <a:t>loop invariant</a:t>
            </a:r>
            <a:r>
              <a:rPr lang="en-US" dirty="0">
                <a:latin typeface="Arial" panose="020B0604020202020204" pitchFamily="34" charset="0"/>
                <a:cs typeface="Arial" panose="020B0604020202020204" pitchFamily="34" charset="0"/>
              </a:rPr>
              <a:t>. It doesn’t need to be calculated over and over.</a:t>
            </a:r>
          </a:p>
        </p:txBody>
      </p:sp>
      <p:sp>
        <p:nvSpPr>
          <p:cNvPr id="5" name="TextBox 4">
            <a:extLst>
              <a:ext uri="{FF2B5EF4-FFF2-40B4-BE49-F238E27FC236}">
                <a16:creationId xmlns:a16="http://schemas.microsoft.com/office/drawing/2014/main" id="{310F364B-17B5-BF6C-E500-1BB54C109D7F}"/>
              </a:ext>
            </a:extLst>
          </p:cNvPr>
          <p:cNvSpPr txBox="1"/>
          <p:nvPr/>
        </p:nvSpPr>
        <p:spPr>
          <a:xfrm>
            <a:off x="6188784" y="3201462"/>
            <a:ext cx="4717486" cy="1938992"/>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temp = </a:t>
            </a:r>
            <a:r>
              <a:rPr lang="en-US" sz="2400" b="1" dirty="0">
                <a:solidFill>
                  <a:srgbClr val="00B050"/>
                </a:solidFill>
                <a:latin typeface="Courier New" panose="02070309020205020404" pitchFamily="49" charset="0"/>
                <a:cs typeface="Courier New" panose="02070309020205020404" pitchFamily="49" charset="0"/>
              </a:rPr>
              <a:t>c * d</a:t>
            </a:r>
            <a:endParaRPr lang="en-US" sz="2400" dirty="0">
              <a:solidFill>
                <a:srgbClr val="00B050"/>
              </a:solidFill>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to n</a:t>
            </a:r>
            <a:endParaRPr lang="en-US" sz="2400" b="1" dirty="0">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	a[</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b[</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temp</a:t>
            </a:r>
          </a:p>
          <a:p>
            <a:pPr marL="411480" lvl="1" indent="0" algn="just">
              <a:buNone/>
            </a:pPr>
            <a:r>
              <a:rPr lang="en-US" sz="2400" dirty="0">
                <a:latin typeface="Courier New" panose="02070309020205020404" pitchFamily="49" charset="0"/>
                <a:cs typeface="Courier New" panose="02070309020205020404" pitchFamily="49" charset="0"/>
              </a:rPr>
              <a:t>END FOR</a:t>
            </a:r>
          </a:p>
          <a:p>
            <a:pPr marL="411480" lvl="1" algn="just"/>
            <a:r>
              <a:rPr lang="en-US" sz="2400" b="1" dirty="0">
                <a:solidFill>
                  <a:srgbClr val="00B050"/>
                </a:solidFill>
                <a:latin typeface="Courier New" panose="02070309020205020404" pitchFamily="49" charset="0"/>
                <a:cs typeface="Courier New" panose="02070309020205020404" pitchFamily="49" charset="0"/>
              </a:rPr>
              <a:t>e = g(n)</a:t>
            </a:r>
          </a:p>
        </p:txBody>
      </p:sp>
    </p:spTree>
    <p:custDataLst>
      <p:tags r:id="rId1"/>
    </p:custDataLst>
    <p:extLst>
      <p:ext uri="{BB962C8B-B14F-4D97-AF65-F5344CB8AC3E}">
        <p14:creationId xmlns:p14="http://schemas.microsoft.com/office/powerpoint/2010/main" val="117022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5DB68-3857-D7F1-8D44-92DA441BE646}"/>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552FF9D6-E5F2-7EFC-D0A0-BA42E3C7FF11}"/>
              </a:ext>
            </a:extLst>
          </p:cNvPr>
          <p:cNvSpPr>
            <a:spLocks noGrp="1" noChangeArrowheads="1"/>
          </p:cNvSpPr>
          <p:nvPr>
            <p:ph type="title"/>
          </p:nvPr>
        </p:nvSpPr>
        <p:spPr>
          <a:xfrm>
            <a:off x="764620" y="554038"/>
            <a:ext cx="9971690" cy="407507"/>
          </a:xfrm>
        </p:spPr>
        <p:txBody>
          <a:bodyPr/>
          <a:lstStyle/>
          <a:p>
            <a:r>
              <a:rPr lang="en-US" sz="4000" dirty="0" err="1">
                <a:latin typeface="Arial" panose="020B0604020202020204" pitchFamily="34" charset="0"/>
                <a:cs typeface="Arial" panose="020B0604020202020204" pitchFamily="34" charset="0"/>
              </a:rPr>
              <a:t>Unswitching</a:t>
            </a:r>
            <a:endParaRPr lang="en-US" sz="4000" dirty="0">
              <a:latin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F8A91E2-0173-1F43-65F8-B5C1AD4899C2}"/>
              </a:ext>
            </a:extLst>
          </p:cNvPr>
          <p:cNvSpPr>
            <a:spLocks noGrp="1"/>
          </p:cNvSpPr>
          <p:nvPr>
            <p:ph type="sldNum" sz="quarter" idx="12"/>
          </p:nvPr>
        </p:nvSpPr>
        <p:spPr/>
        <p:txBody>
          <a:bodyPr/>
          <a:lstStyle/>
          <a:p>
            <a:fld id="{3485D9CA-6DAA-4C3C-A3E2-EDEA918D5F89}" type="slidenum">
              <a:rPr lang="en-US">
                <a:latin typeface="Calibri"/>
              </a:rPr>
              <a:pPr/>
              <a:t>46</a:t>
            </a:fld>
            <a:endParaRPr lang="en-US">
              <a:latin typeface="Calibri"/>
            </a:endParaRPr>
          </a:p>
        </p:txBody>
      </p:sp>
      <p:sp>
        <p:nvSpPr>
          <p:cNvPr id="2" name="TextBox 1">
            <a:extLst>
              <a:ext uri="{FF2B5EF4-FFF2-40B4-BE49-F238E27FC236}">
                <a16:creationId xmlns:a16="http://schemas.microsoft.com/office/drawing/2014/main" id="{843CAF0F-6B4D-8591-1F7C-A1120A97CA18}"/>
              </a:ext>
            </a:extLst>
          </p:cNvPr>
          <p:cNvSpPr txBox="1"/>
          <p:nvPr/>
        </p:nvSpPr>
        <p:spPr>
          <a:xfrm>
            <a:off x="735236" y="1210358"/>
            <a:ext cx="8613715" cy="2585323"/>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FOR j = 2 to n</a:t>
            </a:r>
          </a:p>
          <a:p>
            <a:pPr marL="411480" lvl="1" indent="0" algn="just">
              <a:buNone/>
            </a:pPr>
            <a:r>
              <a:rPr lang="en-US" dirty="0">
                <a:latin typeface="Courier New" panose="02070309020205020404" pitchFamily="49" charset="0"/>
                <a:cs typeface="Courier New" panose="02070309020205020404" pitchFamily="49" charset="0"/>
              </a:rPr>
              <a:t>		IF (</a:t>
            </a:r>
            <a:r>
              <a:rPr lang="en-US" b="1" dirty="0">
                <a:solidFill>
                  <a:srgbClr val="FF0000"/>
                </a:solidFill>
                <a:latin typeface="Courier New" panose="02070309020205020404" pitchFamily="49" charset="0"/>
                <a:cs typeface="Courier New" panose="02070309020205020404" pitchFamily="49" charset="0"/>
              </a:rPr>
              <a:t>t(</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&gt; 0</a:t>
            </a:r>
            <a:r>
              <a:rPr lang="en-US" dirty="0">
                <a:latin typeface="Courier New" panose="02070309020205020404" pitchFamily="49" charset="0"/>
                <a:cs typeface="Courier New" panose="02070309020205020404" pitchFamily="49" charset="0"/>
              </a:rPr>
              <a:t>) THEN</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 * 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b(j)</a:t>
            </a:r>
          </a:p>
          <a:p>
            <a:pPr marL="411480" lvl="1" indent="0" algn="just">
              <a:buNone/>
            </a:pPr>
            <a:r>
              <a:rPr lang="en-US" dirty="0">
                <a:latin typeface="Courier New" panose="02070309020205020404" pitchFamily="49" charset="0"/>
                <a:cs typeface="Courier New" panose="02070309020205020404" pitchFamily="49" charset="0"/>
              </a:rPr>
              <a:t>		ELSE</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 = 0.0</a:t>
            </a:r>
          </a:p>
          <a:p>
            <a:pPr marL="411480" lvl="1" indent="0" algn="just">
              <a:buNone/>
            </a:pPr>
            <a:r>
              <a:rPr lang="en-US" dirty="0">
                <a:latin typeface="Courier New" panose="02070309020205020404" pitchFamily="49" charset="0"/>
                <a:cs typeface="Courier New" panose="02070309020205020404" pitchFamily="49" charset="0"/>
              </a:rPr>
              <a:t>		END IF</a:t>
            </a:r>
          </a:p>
          <a:p>
            <a:pPr marL="411480" lvl="1" indent="0" algn="just">
              <a:buNone/>
            </a:pPr>
            <a:r>
              <a:rPr lang="en-US" dirty="0">
                <a:latin typeface="Courier New" panose="02070309020205020404" pitchFamily="49" charset="0"/>
                <a:cs typeface="Courier New" panose="02070309020205020404" pitchFamily="49" charset="0"/>
              </a:rPr>
              <a:t>	END FOR</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4" name="TextBox 3">
            <a:extLst>
              <a:ext uri="{FF2B5EF4-FFF2-40B4-BE49-F238E27FC236}">
                <a16:creationId xmlns:a16="http://schemas.microsoft.com/office/drawing/2014/main" id="{1BE4764A-21F5-DB0D-10BD-05F16D2D564B}"/>
              </a:ext>
            </a:extLst>
          </p:cNvPr>
          <p:cNvSpPr txBox="1"/>
          <p:nvPr/>
        </p:nvSpPr>
        <p:spPr>
          <a:xfrm>
            <a:off x="8552792" y="3042447"/>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FC3EEF7B-D0C0-39E4-1889-6B97E2666EC9}"/>
              </a:ext>
            </a:extLst>
          </p:cNvPr>
          <p:cNvSpPr txBox="1"/>
          <p:nvPr/>
        </p:nvSpPr>
        <p:spPr>
          <a:xfrm>
            <a:off x="8552792" y="6303962"/>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6" name="TextBox 5">
            <a:extLst>
              <a:ext uri="{FF2B5EF4-FFF2-40B4-BE49-F238E27FC236}">
                <a16:creationId xmlns:a16="http://schemas.microsoft.com/office/drawing/2014/main" id="{31ACF467-B2F7-FB4B-9315-98AE6910348F}"/>
              </a:ext>
            </a:extLst>
          </p:cNvPr>
          <p:cNvSpPr txBox="1"/>
          <p:nvPr/>
        </p:nvSpPr>
        <p:spPr>
          <a:xfrm>
            <a:off x="636693" y="3836651"/>
            <a:ext cx="8613715" cy="3139321"/>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868680" lvl="2" algn="just"/>
            <a:r>
              <a:rPr lang="en-US" dirty="0">
                <a:latin typeface="Courier New" panose="02070309020205020404" pitchFamily="49" charset="0"/>
                <a:cs typeface="Courier New" panose="02070309020205020404" pitchFamily="49" charset="0"/>
              </a:rPr>
              <a:t>	IF (</a:t>
            </a:r>
            <a:r>
              <a:rPr lang="en-US" b="1" dirty="0">
                <a:solidFill>
                  <a:srgbClr val="00B050"/>
                </a:solidFill>
                <a:latin typeface="Courier New" panose="02070309020205020404" pitchFamily="49" charset="0"/>
                <a:cs typeface="Courier New" panose="02070309020205020404" pitchFamily="49" charset="0"/>
              </a:rPr>
              <a:t>t(</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 &gt; 0</a:t>
            </a:r>
            <a:r>
              <a:rPr lang="en-US" dirty="0">
                <a:latin typeface="Courier New" panose="02070309020205020404" pitchFamily="49" charset="0"/>
                <a:cs typeface="Courier New" panose="02070309020205020404" pitchFamily="49" charset="0"/>
              </a:rPr>
              <a:t>) THEN</a:t>
            </a:r>
            <a:endParaRPr lang="en-US" b="1" dirty="0">
              <a:latin typeface="Courier New" panose="02070309020205020404" pitchFamily="49" charset="0"/>
              <a:cs typeface="Courier New" panose="02070309020205020404" pitchFamily="49" charset="0"/>
            </a:endParaRPr>
          </a:p>
          <a:p>
            <a:pPr marL="411480" lvl="1" indent="0" algn="just">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FOR j = 2 to n</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 * 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b(j)</a:t>
            </a:r>
          </a:p>
          <a:p>
            <a:pPr marL="411480" lvl="1" indent="0" algn="just">
              <a:buNone/>
            </a:pPr>
            <a:r>
              <a:rPr lang="en-US" dirty="0">
                <a:latin typeface="Courier New" panose="02070309020205020404" pitchFamily="49" charset="0"/>
                <a:cs typeface="Courier New" panose="02070309020205020404" pitchFamily="49" charset="0"/>
              </a:rPr>
              <a:t>		END FOR</a:t>
            </a:r>
          </a:p>
          <a:p>
            <a:pPr marL="411480" lvl="1" indent="0" algn="just">
              <a:buNone/>
            </a:pPr>
            <a:r>
              <a:rPr lang="en-US" dirty="0">
                <a:latin typeface="Courier New" panose="02070309020205020404" pitchFamily="49" charset="0"/>
                <a:cs typeface="Courier New" panose="02070309020205020404" pitchFamily="49" charset="0"/>
              </a:rPr>
              <a:t>	ELSE</a:t>
            </a:r>
          </a:p>
          <a:p>
            <a:pPr marL="411480" lvl="1" indent="0" algn="just">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FOR j = 2 to n</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][j] = 0.0</a:t>
            </a:r>
          </a:p>
          <a:p>
            <a:pPr marL="411480" lvl="1" indent="0" algn="just">
              <a:buNone/>
            </a:pPr>
            <a:r>
              <a:rPr lang="en-US" dirty="0">
                <a:latin typeface="Courier New" panose="02070309020205020404" pitchFamily="49" charset="0"/>
                <a:cs typeface="Courier New" panose="02070309020205020404" pitchFamily="49" charset="0"/>
              </a:rPr>
              <a:t>		END FOR</a:t>
            </a:r>
          </a:p>
          <a:p>
            <a:pPr marL="411480" lvl="1" indent="0" algn="just">
              <a:buNone/>
            </a:pPr>
            <a:r>
              <a:rPr lang="en-US" dirty="0">
                <a:latin typeface="Courier New" panose="02070309020205020404" pitchFamily="49" charset="0"/>
                <a:cs typeface="Courier New" panose="02070309020205020404" pitchFamily="49" charset="0"/>
              </a:rPr>
              <a:t>	END IF</a:t>
            </a:r>
          </a:p>
          <a:p>
            <a:pPr marL="411480" lvl="1" indent="0" algn="just">
              <a:buNone/>
            </a:pPr>
            <a:r>
              <a:rPr lang="en-US" dirty="0">
                <a:latin typeface="Courier New" panose="02070309020205020404" pitchFamily="49" charset="0"/>
                <a:cs typeface="Courier New" panose="02070309020205020404" pitchFamily="49" charset="0"/>
              </a:rPr>
              <a:t>END FOR</a:t>
            </a:r>
          </a:p>
        </p:txBody>
      </p:sp>
      <p:cxnSp>
        <p:nvCxnSpPr>
          <p:cNvPr id="8" name="Straight Connector 7">
            <a:extLst>
              <a:ext uri="{FF2B5EF4-FFF2-40B4-BE49-F238E27FC236}">
                <a16:creationId xmlns:a16="http://schemas.microsoft.com/office/drawing/2014/main" id="{5057288C-D2B3-C805-DFE3-D6513A48C189}"/>
              </a:ext>
            </a:extLst>
          </p:cNvPr>
          <p:cNvCxnSpPr/>
          <p:nvPr/>
        </p:nvCxnSpPr>
        <p:spPr>
          <a:xfrm>
            <a:off x="614858" y="3811444"/>
            <a:ext cx="9966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287EE03-F1B5-D6CD-024D-C3CD890CA17D}"/>
              </a:ext>
            </a:extLst>
          </p:cNvPr>
          <p:cNvSpPr txBox="1"/>
          <p:nvPr/>
        </p:nvSpPr>
        <p:spPr>
          <a:xfrm>
            <a:off x="7721155" y="1382628"/>
            <a:ext cx="2337247" cy="707886"/>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The condition is j-independent</a:t>
            </a:r>
          </a:p>
        </p:txBody>
      </p:sp>
      <p:sp>
        <p:nvSpPr>
          <p:cNvPr id="12" name="TextBox 11">
            <a:extLst>
              <a:ext uri="{FF2B5EF4-FFF2-40B4-BE49-F238E27FC236}">
                <a16:creationId xmlns:a16="http://schemas.microsoft.com/office/drawing/2014/main" id="{C475C43B-E14B-0D3B-F7C6-66AE23C32B5F}"/>
              </a:ext>
            </a:extLst>
          </p:cNvPr>
          <p:cNvSpPr txBox="1"/>
          <p:nvPr/>
        </p:nvSpPr>
        <p:spPr>
          <a:xfrm>
            <a:off x="7721155" y="4326086"/>
            <a:ext cx="2642691" cy="707886"/>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So, it can migrate outside the j loop</a:t>
            </a:r>
          </a:p>
        </p:txBody>
      </p:sp>
    </p:spTree>
    <p:custDataLst>
      <p:tags r:id="rId1"/>
    </p:custDataLst>
    <p:extLst>
      <p:ext uri="{BB962C8B-B14F-4D97-AF65-F5344CB8AC3E}">
        <p14:creationId xmlns:p14="http://schemas.microsoft.com/office/powerpoint/2010/main" val="233783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1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6AC91-53DC-212D-A215-E73B19DAE25A}"/>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522EFCC-2E7B-0E9A-D3C4-5520DCA3BD8D}"/>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Iteration Peeling</a:t>
            </a:r>
          </a:p>
        </p:txBody>
      </p:sp>
      <p:sp>
        <p:nvSpPr>
          <p:cNvPr id="3" name="Slide Number Placeholder 2">
            <a:extLst>
              <a:ext uri="{FF2B5EF4-FFF2-40B4-BE49-F238E27FC236}">
                <a16:creationId xmlns:a16="http://schemas.microsoft.com/office/drawing/2014/main" id="{E981CCA9-C988-C39F-BEAD-4A87CF2E37A1}"/>
              </a:ext>
            </a:extLst>
          </p:cNvPr>
          <p:cNvSpPr>
            <a:spLocks noGrp="1"/>
          </p:cNvSpPr>
          <p:nvPr>
            <p:ph type="sldNum" sz="quarter" idx="12"/>
          </p:nvPr>
        </p:nvSpPr>
        <p:spPr/>
        <p:txBody>
          <a:bodyPr/>
          <a:lstStyle/>
          <a:p>
            <a:fld id="{3485D9CA-6DAA-4C3C-A3E2-EDEA918D5F89}" type="slidenum">
              <a:rPr lang="en-US">
                <a:latin typeface="Calibri"/>
              </a:rPr>
              <a:pPr/>
              <a:t>47</a:t>
            </a:fld>
            <a:endParaRPr lang="en-US">
              <a:latin typeface="Calibri"/>
            </a:endParaRPr>
          </a:p>
        </p:txBody>
      </p:sp>
      <p:sp>
        <p:nvSpPr>
          <p:cNvPr id="2" name="TextBox 1">
            <a:extLst>
              <a:ext uri="{FF2B5EF4-FFF2-40B4-BE49-F238E27FC236}">
                <a16:creationId xmlns:a16="http://schemas.microsoft.com/office/drawing/2014/main" id="{C33B9B2C-3C6F-F02C-A745-83A08B0410B7}"/>
              </a:ext>
            </a:extLst>
          </p:cNvPr>
          <p:cNvSpPr txBox="1"/>
          <p:nvPr/>
        </p:nvSpPr>
        <p:spPr>
          <a:xfrm>
            <a:off x="735236" y="1210358"/>
            <a:ext cx="8613715" cy="2031325"/>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IF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 1) OR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 n)) THEN</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x[</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 y[</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a:t>
            </a:r>
          </a:p>
          <a:p>
            <a:pPr marL="411480" lvl="1" indent="0" algn="just">
              <a:buNone/>
            </a:pP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ELSE</a:t>
            </a:r>
          </a:p>
          <a:p>
            <a:pPr marL="411480" lvl="1" indent="0" algn="just">
              <a:buNone/>
            </a:pPr>
            <a:r>
              <a:rPr lang="en-US" dirty="0">
                <a:latin typeface="Courier New" panose="02070309020205020404" pitchFamily="49" charset="0"/>
                <a:cs typeface="Courier New" panose="02070309020205020404" pitchFamily="49" charset="0"/>
              </a:rPr>
              <a:t>	   x[</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y[I + 1] + 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END IF</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4" name="TextBox 3">
            <a:extLst>
              <a:ext uri="{FF2B5EF4-FFF2-40B4-BE49-F238E27FC236}">
                <a16:creationId xmlns:a16="http://schemas.microsoft.com/office/drawing/2014/main" id="{132614AA-605E-05D2-E07D-A2693024DDEA}"/>
              </a:ext>
            </a:extLst>
          </p:cNvPr>
          <p:cNvSpPr txBox="1"/>
          <p:nvPr/>
        </p:nvSpPr>
        <p:spPr>
          <a:xfrm>
            <a:off x="7149661" y="1863540"/>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6F84A627-89A6-8424-FE22-AC3CC1CD97B1}"/>
              </a:ext>
            </a:extLst>
          </p:cNvPr>
          <p:cNvSpPr txBox="1"/>
          <p:nvPr/>
        </p:nvSpPr>
        <p:spPr>
          <a:xfrm>
            <a:off x="7133895" y="4510193"/>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6" name="TextBox 5">
            <a:extLst>
              <a:ext uri="{FF2B5EF4-FFF2-40B4-BE49-F238E27FC236}">
                <a16:creationId xmlns:a16="http://schemas.microsoft.com/office/drawing/2014/main" id="{63A62192-49B5-9BFD-3F06-FD83886691AE}"/>
              </a:ext>
            </a:extLst>
          </p:cNvPr>
          <p:cNvSpPr txBox="1"/>
          <p:nvPr/>
        </p:nvSpPr>
        <p:spPr>
          <a:xfrm>
            <a:off x="636693" y="4293852"/>
            <a:ext cx="8613715" cy="1477328"/>
          </a:xfrm>
          <a:prstGeom prst="rect">
            <a:avLst/>
          </a:prstGeom>
          <a:noFill/>
        </p:spPr>
        <p:txBody>
          <a:bodyPr wrap="square" rtlCol="0">
            <a:spAutoFit/>
          </a:bodyPr>
          <a:lstStyle/>
          <a:p>
            <a:pPr marL="411480" lvl="1" indent="0" algn="just">
              <a:buNone/>
            </a:pPr>
            <a:r>
              <a:rPr lang="en-US" b="1" dirty="0">
                <a:solidFill>
                  <a:srgbClr val="00B050"/>
                </a:solidFill>
                <a:latin typeface="Courier New" panose="02070309020205020404" pitchFamily="49" charset="0"/>
                <a:cs typeface="Courier New" panose="02070309020205020404" pitchFamily="49" charset="0"/>
              </a:rPr>
              <a:t>x(1) = y(1)</a:t>
            </a:r>
          </a:p>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 to n-1</a:t>
            </a:r>
          </a:p>
          <a:p>
            <a:pPr marL="411480" lvl="1" indent="0" algn="just">
              <a:buNone/>
            </a:pPr>
            <a:r>
              <a:rPr lang="en-US" dirty="0">
                <a:latin typeface="Courier New" panose="02070309020205020404" pitchFamily="49" charset="0"/>
                <a:cs typeface="Courier New" panose="02070309020205020404" pitchFamily="49" charset="0"/>
              </a:rPr>
              <a:t>   x[</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y[I + 1] + y[</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END FOR</a:t>
            </a:r>
          </a:p>
          <a:p>
            <a:pPr marL="411480" lvl="1" algn="just"/>
            <a:r>
              <a:rPr lang="en-US" b="1" dirty="0">
                <a:solidFill>
                  <a:srgbClr val="00B050"/>
                </a:solidFill>
                <a:latin typeface="Courier New" panose="02070309020205020404" pitchFamily="49" charset="0"/>
                <a:cs typeface="Courier New" panose="02070309020205020404" pitchFamily="49" charset="0"/>
              </a:rPr>
              <a:t>x(n) = y(n)</a:t>
            </a:r>
          </a:p>
        </p:txBody>
      </p:sp>
      <p:sp>
        <p:nvSpPr>
          <p:cNvPr id="5" name="Rectangle 3">
            <a:extLst>
              <a:ext uri="{FF2B5EF4-FFF2-40B4-BE49-F238E27FC236}">
                <a16:creationId xmlns:a16="http://schemas.microsoft.com/office/drawing/2014/main" id="{FE6CE163-E83E-1724-87DB-832D95960D87}"/>
              </a:ext>
            </a:extLst>
          </p:cNvPr>
          <p:cNvSpPr txBox="1">
            <a:spLocks noChangeArrowheads="1"/>
          </p:cNvSpPr>
          <p:nvPr/>
        </p:nvSpPr>
        <p:spPr>
          <a:xfrm>
            <a:off x="600615" y="3532160"/>
            <a:ext cx="10230291" cy="92665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We can eliminate the IF by </a:t>
            </a:r>
            <a:r>
              <a:rPr lang="en-US" b="1" dirty="0">
                <a:solidFill>
                  <a:srgbClr val="00B050"/>
                </a:solidFill>
                <a:latin typeface="Arial" panose="020B0604020202020204" pitchFamily="34" charset="0"/>
                <a:cs typeface="Arial" panose="020B0604020202020204" pitchFamily="34" charset="0"/>
              </a:rPr>
              <a:t>peeling</a:t>
            </a:r>
            <a:r>
              <a:rPr lang="en-US" dirty="0">
                <a:latin typeface="Arial" panose="020B0604020202020204" pitchFamily="34" charset="0"/>
                <a:cs typeface="Arial" panose="020B0604020202020204" pitchFamily="34" charset="0"/>
              </a:rPr>
              <a:t> the weird iterations.</a:t>
            </a:r>
          </a:p>
        </p:txBody>
      </p:sp>
    </p:spTree>
    <p:custDataLst>
      <p:tags r:id="rId1"/>
    </p:custDataLst>
    <p:extLst>
      <p:ext uri="{BB962C8B-B14F-4D97-AF65-F5344CB8AC3E}">
        <p14:creationId xmlns:p14="http://schemas.microsoft.com/office/powerpoint/2010/main" val="100142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93BB5-9418-49F4-E37E-5BDF9C86F5DB}"/>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C7BF8B9-8CE8-73AF-98B8-EA52C2139CC3}"/>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Index Set Splitting</a:t>
            </a:r>
          </a:p>
        </p:txBody>
      </p:sp>
      <p:sp>
        <p:nvSpPr>
          <p:cNvPr id="3" name="Slide Number Placeholder 2">
            <a:extLst>
              <a:ext uri="{FF2B5EF4-FFF2-40B4-BE49-F238E27FC236}">
                <a16:creationId xmlns:a16="http://schemas.microsoft.com/office/drawing/2014/main" id="{34CD6DB1-3EB1-8B36-8953-030AFB3B825F}"/>
              </a:ext>
            </a:extLst>
          </p:cNvPr>
          <p:cNvSpPr>
            <a:spLocks noGrp="1"/>
          </p:cNvSpPr>
          <p:nvPr>
            <p:ph type="sldNum" sz="quarter" idx="12"/>
          </p:nvPr>
        </p:nvSpPr>
        <p:spPr/>
        <p:txBody>
          <a:bodyPr/>
          <a:lstStyle/>
          <a:p>
            <a:fld id="{3485D9CA-6DAA-4C3C-A3E2-EDEA918D5F89}" type="slidenum">
              <a:rPr lang="en-US">
                <a:latin typeface="Calibri"/>
              </a:rPr>
              <a:pPr/>
              <a:t>48</a:t>
            </a:fld>
            <a:endParaRPr lang="en-US">
              <a:latin typeface="Calibri"/>
            </a:endParaRPr>
          </a:p>
        </p:txBody>
      </p:sp>
      <p:sp>
        <p:nvSpPr>
          <p:cNvPr id="2" name="TextBox 1">
            <a:extLst>
              <a:ext uri="{FF2B5EF4-FFF2-40B4-BE49-F238E27FC236}">
                <a16:creationId xmlns:a16="http://schemas.microsoft.com/office/drawing/2014/main" id="{C0912377-4E92-B764-05C3-9D702D87B3AB}"/>
              </a:ext>
            </a:extLst>
          </p:cNvPr>
          <p:cNvSpPr txBox="1"/>
          <p:nvPr/>
        </p:nvSpPr>
        <p:spPr>
          <a:xfrm>
            <a:off x="735236" y="1572970"/>
            <a:ext cx="8613715" cy="1754326"/>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IF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&gt; 10) THEN</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d[</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 a[</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 b[</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 10]</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END IF</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4" name="TextBox 3">
            <a:extLst>
              <a:ext uri="{FF2B5EF4-FFF2-40B4-BE49-F238E27FC236}">
                <a16:creationId xmlns:a16="http://schemas.microsoft.com/office/drawing/2014/main" id="{23882EB8-13F1-383A-6424-E6EB90B38EA3}"/>
              </a:ext>
            </a:extLst>
          </p:cNvPr>
          <p:cNvSpPr txBox="1"/>
          <p:nvPr/>
        </p:nvSpPr>
        <p:spPr>
          <a:xfrm>
            <a:off x="7149661" y="2226152"/>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9B7D034F-E36C-0380-CA20-4F31717A03A1}"/>
              </a:ext>
            </a:extLst>
          </p:cNvPr>
          <p:cNvSpPr txBox="1"/>
          <p:nvPr/>
        </p:nvSpPr>
        <p:spPr>
          <a:xfrm>
            <a:off x="7133895" y="4510193"/>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6" name="TextBox 5">
            <a:extLst>
              <a:ext uri="{FF2B5EF4-FFF2-40B4-BE49-F238E27FC236}">
                <a16:creationId xmlns:a16="http://schemas.microsoft.com/office/drawing/2014/main" id="{A2E95251-B428-B1D7-7869-0A793CE7D7B3}"/>
              </a:ext>
            </a:extLst>
          </p:cNvPr>
          <p:cNvSpPr txBox="1"/>
          <p:nvPr/>
        </p:nvSpPr>
        <p:spPr>
          <a:xfrm>
            <a:off x="747055" y="3647462"/>
            <a:ext cx="8613715" cy="2031325"/>
          </a:xfrm>
          <a:prstGeom prst="rect">
            <a:avLst/>
          </a:prstGeom>
          <a:noFill/>
        </p:spPr>
        <p:txBody>
          <a:bodyPr wrap="square" rtlCol="0">
            <a:spAutoFit/>
          </a:bodyPr>
          <a:lstStyle/>
          <a:p>
            <a:pPr marL="411480" lvl="1" indent="0" algn="just">
              <a:buNone/>
            </a:pPr>
            <a:r>
              <a:rPr lang="en-US" b="1" dirty="0">
                <a:solidFill>
                  <a:srgbClr val="00B050"/>
                </a:solidFill>
                <a:latin typeface="Courier New" panose="02070309020205020404" pitchFamily="49" charset="0"/>
                <a:cs typeface="Courier New" panose="02070309020205020404" pitchFamily="49" charset="0"/>
              </a:rPr>
              <a:t>FOR </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 = 1 to 10</a:t>
            </a:r>
          </a:p>
          <a:p>
            <a:pPr marL="411480" lvl="1" indent="0" algn="just">
              <a:buNone/>
            </a:pPr>
            <a:r>
              <a:rPr lang="en-US" b="1" dirty="0">
                <a:solidFill>
                  <a:srgbClr val="00B050"/>
                </a:solidFill>
                <a:latin typeface="Courier New" panose="02070309020205020404" pitchFamily="49" charset="0"/>
                <a:cs typeface="Courier New" panose="02070309020205020404" pitchFamily="49" charset="0"/>
              </a:rPr>
              <a:t>	 a[</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 = b[</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 + c[</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a:t>
            </a:r>
          </a:p>
          <a:p>
            <a:pPr marL="411480" lvl="1" indent="0" algn="just">
              <a:buNone/>
            </a:pPr>
            <a:r>
              <a:rPr lang="en-US" b="1" dirty="0">
                <a:solidFill>
                  <a:srgbClr val="00B050"/>
                </a:solidFill>
                <a:latin typeface="Courier New" panose="02070309020205020404" pitchFamily="49" charset="0"/>
                <a:cs typeface="Courier New" panose="02070309020205020404" pitchFamily="49" charset="0"/>
              </a:rPr>
              <a:t>END FOR</a:t>
            </a:r>
          </a:p>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11 to n</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   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- 10]</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5" name="Rectangle 3">
            <a:extLst>
              <a:ext uri="{FF2B5EF4-FFF2-40B4-BE49-F238E27FC236}">
                <a16:creationId xmlns:a16="http://schemas.microsoft.com/office/drawing/2014/main" id="{443A99A0-F275-0DF2-380C-1F7D6E42444C}"/>
              </a:ext>
            </a:extLst>
          </p:cNvPr>
          <p:cNvSpPr txBox="1">
            <a:spLocks noChangeArrowheads="1"/>
          </p:cNvSpPr>
          <p:nvPr/>
        </p:nvSpPr>
        <p:spPr>
          <a:xfrm>
            <a:off x="600615" y="5944288"/>
            <a:ext cx="10230291" cy="92665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Note that this is a generalization of </a:t>
            </a:r>
            <a:r>
              <a:rPr lang="en-US" b="1" dirty="0">
                <a:solidFill>
                  <a:srgbClr val="00B050"/>
                </a:solidFill>
                <a:latin typeface="Arial" panose="020B0604020202020204" pitchFamily="34" charset="0"/>
                <a:cs typeface="Arial" panose="020B0604020202020204" pitchFamily="34" charset="0"/>
              </a:rPr>
              <a:t>peeling</a:t>
            </a:r>
            <a:r>
              <a:rPr lang="en-US" dirty="0">
                <a:latin typeface="Arial" panose="020B0604020202020204" pitchFamily="34" charset="0"/>
                <a:cs typeface="Arial" panose="020B0604020202020204" pitchFamily="34" charset="0"/>
              </a:rPr>
              <a:t>.</a:t>
            </a:r>
          </a:p>
        </p:txBody>
      </p:sp>
      <p:cxnSp>
        <p:nvCxnSpPr>
          <p:cNvPr id="7" name="Straight Connector 6">
            <a:extLst>
              <a:ext uri="{FF2B5EF4-FFF2-40B4-BE49-F238E27FC236}">
                <a16:creationId xmlns:a16="http://schemas.microsoft.com/office/drawing/2014/main" id="{12546329-65DB-6B03-CF5E-A0B98FCD90C0}"/>
              </a:ext>
            </a:extLst>
          </p:cNvPr>
          <p:cNvCxnSpPr/>
          <p:nvPr/>
        </p:nvCxnSpPr>
        <p:spPr>
          <a:xfrm>
            <a:off x="614858" y="3433070"/>
            <a:ext cx="9966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412649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5"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368BC-A29F-4967-F957-F7AC653C1143}"/>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BFD59B42-3DBF-ED84-BF60-4814B70FBD17}"/>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Loop Interchange</a:t>
            </a:r>
          </a:p>
        </p:txBody>
      </p:sp>
      <p:sp>
        <p:nvSpPr>
          <p:cNvPr id="3" name="Slide Number Placeholder 2">
            <a:extLst>
              <a:ext uri="{FF2B5EF4-FFF2-40B4-BE49-F238E27FC236}">
                <a16:creationId xmlns:a16="http://schemas.microsoft.com/office/drawing/2014/main" id="{3BE29397-727C-0FA9-1EFB-FAF1AA9BDA5B}"/>
              </a:ext>
            </a:extLst>
          </p:cNvPr>
          <p:cNvSpPr>
            <a:spLocks noGrp="1"/>
          </p:cNvSpPr>
          <p:nvPr>
            <p:ph type="sldNum" sz="quarter" idx="12"/>
          </p:nvPr>
        </p:nvSpPr>
        <p:spPr/>
        <p:txBody>
          <a:bodyPr/>
          <a:lstStyle/>
          <a:p>
            <a:fld id="{3485D9CA-6DAA-4C3C-A3E2-EDEA918D5F89}" type="slidenum">
              <a:rPr lang="en-US">
                <a:latin typeface="Calibri"/>
              </a:rPr>
              <a:pPr/>
              <a:t>49</a:t>
            </a:fld>
            <a:endParaRPr lang="en-US">
              <a:latin typeface="Calibri"/>
            </a:endParaRPr>
          </a:p>
        </p:txBody>
      </p:sp>
      <p:sp>
        <p:nvSpPr>
          <p:cNvPr id="2" name="TextBox 1">
            <a:extLst>
              <a:ext uri="{FF2B5EF4-FFF2-40B4-BE49-F238E27FC236}">
                <a16:creationId xmlns:a16="http://schemas.microsoft.com/office/drawing/2014/main" id="{8555BEC4-8684-97F3-3BBA-6E798FE75E63}"/>
              </a:ext>
            </a:extLst>
          </p:cNvPr>
          <p:cNvSpPr txBox="1"/>
          <p:nvPr/>
        </p:nvSpPr>
        <p:spPr>
          <a:xfrm>
            <a:off x="702394" y="1782555"/>
            <a:ext cx="5856056" cy="1938992"/>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to </a:t>
            </a:r>
            <a:r>
              <a:rPr lang="en-US" sz="2400" dirty="0" err="1">
                <a:latin typeface="Courier New" panose="02070309020205020404" pitchFamily="49" charset="0"/>
                <a:cs typeface="Courier New" panose="02070309020205020404" pitchFamily="49" charset="0"/>
              </a:rPr>
              <a:t>nj</a:t>
            </a:r>
            <a:endParaRPr lang="en-US" sz="2400" dirty="0">
              <a:latin typeface="Courier New" panose="02070309020205020404" pitchFamily="49" charset="0"/>
              <a:cs typeface="Courier New" panose="02070309020205020404" pitchFamily="49" charset="0"/>
            </a:endParaRPr>
          </a:p>
          <a:p>
            <a:pPr marL="411480" lvl="1" indent="0" algn="just">
              <a:buNone/>
            </a:pPr>
            <a:r>
              <a:rPr lang="en-US" sz="2400" b="1" dirty="0">
                <a:solidFill>
                  <a:srgbClr val="FF0000"/>
                </a:solidFill>
                <a:latin typeface="Courier New" panose="02070309020205020404" pitchFamily="49" charset="0"/>
                <a:cs typeface="Courier New" panose="02070309020205020404" pitchFamily="49" charset="0"/>
              </a:rPr>
              <a:t>	 FOR j = 1 to </a:t>
            </a:r>
            <a:r>
              <a:rPr lang="en-US" sz="2400" b="1" dirty="0" err="1">
                <a:solidFill>
                  <a:srgbClr val="FF0000"/>
                </a:solidFill>
                <a:latin typeface="Courier New" panose="02070309020205020404" pitchFamily="49" charset="0"/>
                <a:cs typeface="Courier New" panose="02070309020205020404" pitchFamily="49" charset="0"/>
              </a:rPr>
              <a:t>ni</a:t>
            </a:r>
            <a:endParaRPr lang="en-US" sz="2400" b="1" dirty="0">
              <a:solidFill>
                <a:srgbClr val="FF0000"/>
              </a:solidFill>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		a[</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 = b[</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a:t>
            </a:r>
          </a:p>
          <a:p>
            <a:pPr marL="411480" lvl="1" indent="0" algn="just">
              <a:buNone/>
            </a:pPr>
            <a:r>
              <a:rPr lang="en-US" sz="2400" b="1" dirty="0">
                <a:solidFill>
                  <a:srgbClr val="FF000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END FOR</a:t>
            </a:r>
            <a:endParaRPr lang="en-US" sz="2400" b="1" dirty="0">
              <a:solidFill>
                <a:srgbClr val="FF0000"/>
              </a:solidFill>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END FOR</a:t>
            </a:r>
          </a:p>
        </p:txBody>
      </p:sp>
      <p:sp>
        <p:nvSpPr>
          <p:cNvPr id="4" name="TextBox 3">
            <a:extLst>
              <a:ext uri="{FF2B5EF4-FFF2-40B4-BE49-F238E27FC236}">
                <a16:creationId xmlns:a16="http://schemas.microsoft.com/office/drawing/2014/main" id="{658EE993-B96F-3575-8839-896209A9C9DF}"/>
              </a:ext>
            </a:extLst>
          </p:cNvPr>
          <p:cNvSpPr txBox="1"/>
          <p:nvPr/>
        </p:nvSpPr>
        <p:spPr>
          <a:xfrm>
            <a:off x="1371606" y="1295750"/>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4150865C-0777-6DB9-48CB-C9E5E3AD29CC}"/>
              </a:ext>
            </a:extLst>
          </p:cNvPr>
          <p:cNvSpPr txBox="1"/>
          <p:nvPr/>
        </p:nvSpPr>
        <p:spPr>
          <a:xfrm>
            <a:off x="6826457" y="1295750"/>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11" name="Rectangle 3">
            <a:extLst>
              <a:ext uri="{FF2B5EF4-FFF2-40B4-BE49-F238E27FC236}">
                <a16:creationId xmlns:a16="http://schemas.microsoft.com/office/drawing/2014/main" id="{1521D104-2CEC-03DC-EF8F-41166712355C}"/>
              </a:ext>
            </a:extLst>
          </p:cNvPr>
          <p:cNvSpPr txBox="1">
            <a:spLocks noChangeArrowheads="1"/>
          </p:cNvSpPr>
          <p:nvPr/>
        </p:nvSpPr>
        <p:spPr>
          <a:xfrm>
            <a:off x="632150" y="4035972"/>
            <a:ext cx="10230291" cy="2664381"/>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The array elements </a:t>
            </a:r>
            <a:r>
              <a:rPr lang="en-US" sz="2000" dirty="0">
                <a:latin typeface="Courier New" panose="02070309020205020404" pitchFamily="49" charset="0"/>
                <a:cs typeface="Courier New" panose="02070309020205020404" pitchFamily="49" charset="0"/>
              </a:rPr>
              <a:t>a[</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][j]</a:t>
            </a:r>
            <a:r>
              <a:rPr lang="en-US" dirty="0">
                <a:latin typeface="Arial" panose="020B0604020202020204" pitchFamily="34" charset="0"/>
                <a:cs typeface="Arial" panose="020B0604020202020204" pitchFamily="34" charset="0"/>
              </a:rPr>
              <a:t> and </a:t>
            </a:r>
            <a:r>
              <a:rPr lang="en-US" sz="2000" dirty="0">
                <a:latin typeface="Courier New" panose="02070309020205020404" pitchFamily="49" charset="0"/>
                <a:cs typeface="Courier New" panose="02070309020205020404" pitchFamily="49" charset="0"/>
              </a:rPr>
              <a:t>a[</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][j+1] </a:t>
            </a:r>
            <a:r>
              <a:rPr lang="en-US" dirty="0">
                <a:latin typeface="Arial" panose="020B0604020202020204" pitchFamily="34" charset="0"/>
                <a:cs typeface="Arial" panose="020B0604020202020204" pitchFamily="34" charset="0"/>
              </a:rPr>
              <a:t>are near each other in memory, while </a:t>
            </a:r>
            <a:r>
              <a:rPr lang="en-US" sz="2400" dirty="0">
                <a:latin typeface="Courier New" panose="02070309020205020404" pitchFamily="49" charset="0"/>
                <a:cs typeface="Courier New" panose="02070309020205020404" pitchFamily="49" charset="0"/>
              </a:rPr>
              <a:t>a[i+1][j]</a:t>
            </a:r>
            <a:r>
              <a:rPr lang="en-US" dirty="0">
                <a:latin typeface="Arial" panose="020B0604020202020204" pitchFamily="34" charset="0"/>
                <a:cs typeface="Arial" panose="020B0604020202020204" pitchFamily="34" charset="0"/>
              </a:rPr>
              <a:t> may be far, so it makes sense to make the </a:t>
            </a:r>
            <a:r>
              <a:rPr lang="en-US" sz="2400" dirty="0" err="1">
                <a:latin typeface="Courier New" panose="02070309020205020404" pitchFamily="49" charset="0"/>
                <a:cs typeface="Courier New" panose="02070309020205020404" pitchFamily="49" charset="0"/>
              </a:rPr>
              <a:t>i</a:t>
            </a:r>
            <a:r>
              <a:rPr lang="en-US" dirty="0">
                <a:latin typeface="Arial" panose="020B0604020202020204" pitchFamily="34" charset="0"/>
                <a:cs typeface="Arial" panose="020B0604020202020204" pitchFamily="34" charset="0"/>
              </a:rPr>
              <a:t> loop be the outer loop.</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This technique facilitates efficient exploitation of the phenomenon of </a:t>
            </a:r>
            <a:r>
              <a:rPr lang="en-US" b="1" dirty="0">
                <a:solidFill>
                  <a:srgbClr val="00B050"/>
                </a:solidFill>
                <a:latin typeface="Arial" panose="020B0604020202020204" pitchFamily="34" charset="0"/>
                <a:cs typeface="Arial" panose="020B0604020202020204" pitchFamily="34" charset="0"/>
              </a:rPr>
              <a:t>locality of reference</a:t>
            </a:r>
            <a:r>
              <a:rPr lang="en-US" dirty="0">
                <a:latin typeface="Arial" panose="020B0604020202020204" pitchFamily="34" charset="0"/>
                <a:cs typeface="Arial" panose="020B0604020202020204" pitchFamily="34" charset="0"/>
              </a:rPr>
              <a:t>. </a:t>
            </a:r>
          </a:p>
        </p:txBody>
      </p:sp>
      <p:sp>
        <p:nvSpPr>
          <p:cNvPr id="5" name="TextBox 4">
            <a:extLst>
              <a:ext uri="{FF2B5EF4-FFF2-40B4-BE49-F238E27FC236}">
                <a16:creationId xmlns:a16="http://schemas.microsoft.com/office/drawing/2014/main" id="{C1088CA1-BE12-8FA8-A604-D0B3653E386F}"/>
              </a:ext>
            </a:extLst>
          </p:cNvPr>
          <p:cNvSpPr txBox="1"/>
          <p:nvPr/>
        </p:nvSpPr>
        <p:spPr>
          <a:xfrm>
            <a:off x="5810405" y="1782555"/>
            <a:ext cx="5186933" cy="1938992"/>
          </a:xfrm>
          <a:prstGeom prst="rect">
            <a:avLst/>
          </a:prstGeom>
          <a:noFill/>
        </p:spPr>
        <p:txBody>
          <a:bodyPr wrap="square" rtlCol="0">
            <a:spAutoFit/>
          </a:bodyPr>
          <a:lstStyle/>
          <a:p>
            <a:pPr marL="411480" lvl="1" indent="0" algn="just">
              <a:buNone/>
            </a:pPr>
            <a:r>
              <a:rPr lang="en-US" sz="2400" b="1" dirty="0">
                <a:solidFill>
                  <a:srgbClr val="00B050"/>
                </a:solidFill>
                <a:latin typeface="Courier New" panose="02070309020205020404" pitchFamily="49" charset="0"/>
                <a:cs typeface="Courier New" panose="02070309020205020404" pitchFamily="49" charset="0"/>
              </a:rPr>
              <a:t>FOR </a:t>
            </a:r>
            <a:r>
              <a:rPr lang="en-US" sz="2400" b="1" dirty="0" err="1">
                <a:solidFill>
                  <a:srgbClr val="00B050"/>
                </a:solidFill>
                <a:latin typeface="Courier New" panose="02070309020205020404" pitchFamily="49" charset="0"/>
                <a:cs typeface="Courier New" panose="02070309020205020404" pitchFamily="49" charset="0"/>
              </a:rPr>
              <a:t>i</a:t>
            </a:r>
            <a:r>
              <a:rPr lang="en-US" sz="2400" b="1" dirty="0">
                <a:solidFill>
                  <a:srgbClr val="00B050"/>
                </a:solidFill>
                <a:latin typeface="Courier New" panose="02070309020205020404" pitchFamily="49" charset="0"/>
                <a:cs typeface="Courier New" panose="02070309020205020404" pitchFamily="49" charset="0"/>
              </a:rPr>
              <a:t> = 1 to </a:t>
            </a:r>
            <a:r>
              <a:rPr lang="en-US" sz="2400" b="1" dirty="0" err="1">
                <a:solidFill>
                  <a:srgbClr val="00B050"/>
                </a:solidFill>
                <a:latin typeface="Courier New" panose="02070309020205020404" pitchFamily="49" charset="0"/>
                <a:cs typeface="Courier New" panose="02070309020205020404" pitchFamily="49" charset="0"/>
              </a:rPr>
              <a:t>ni</a:t>
            </a:r>
            <a:endParaRPr lang="en-US" sz="2400" b="1" dirty="0">
              <a:solidFill>
                <a:srgbClr val="00B050"/>
              </a:solidFill>
              <a:latin typeface="Courier New" panose="02070309020205020404" pitchFamily="49" charset="0"/>
              <a:cs typeface="Courier New" panose="02070309020205020404" pitchFamily="49" charset="0"/>
            </a:endParaRPr>
          </a:p>
          <a:p>
            <a:pPr marL="411480" lvl="1" indent="0" algn="just">
              <a:buNone/>
            </a:pPr>
            <a:r>
              <a:rPr lang="en-US" sz="2400" b="1"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FOR j = 1 to </a:t>
            </a:r>
            <a:r>
              <a:rPr lang="en-US" sz="2400" dirty="0" err="1">
                <a:latin typeface="Courier New" panose="02070309020205020404" pitchFamily="49" charset="0"/>
                <a:cs typeface="Courier New" panose="02070309020205020404" pitchFamily="49" charset="0"/>
              </a:rPr>
              <a:t>nj</a:t>
            </a:r>
            <a:endParaRPr lang="en-US" sz="2400" b="1" dirty="0">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		a[</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 = b[</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][j]</a:t>
            </a:r>
          </a:p>
          <a:p>
            <a:pPr marL="411480" lvl="1" indent="0" algn="just">
              <a:buNone/>
            </a:pPr>
            <a:r>
              <a:rPr lang="en-US" sz="2400" b="1" dirty="0">
                <a:solidFill>
                  <a:srgbClr val="FF0000"/>
                </a:solidFill>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 END FOR</a:t>
            </a:r>
            <a:endParaRPr lang="en-US" sz="2400" b="1" dirty="0">
              <a:solidFill>
                <a:srgbClr val="FF0000"/>
              </a:solidFill>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END FOR</a:t>
            </a:r>
            <a:endParaRPr lang="en-US" sz="2400" b="1" dirty="0">
              <a:solidFill>
                <a:srgbClr val="00B050"/>
              </a:solidFill>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4383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54D15-807D-DEEB-E987-818F48B6A942}"/>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BBDCE850-B3E7-90EE-5D9B-90F1CF732ECB}"/>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Task Parallelism</a:t>
            </a:r>
          </a:p>
        </p:txBody>
      </p:sp>
      <p:sp>
        <p:nvSpPr>
          <p:cNvPr id="3" name="Slide Number Placeholder 2">
            <a:extLst>
              <a:ext uri="{FF2B5EF4-FFF2-40B4-BE49-F238E27FC236}">
                <a16:creationId xmlns:a16="http://schemas.microsoft.com/office/drawing/2014/main" id="{70A67044-AB58-EA92-3CAC-2196E73C4048}"/>
              </a:ext>
            </a:extLst>
          </p:cNvPr>
          <p:cNvSpPr>
            <a:spLocks noGrp="1"/>
          </p:cNvSpPr>
          <p:nvPr>
            <p:ph type="sldNum" sz="quarter" idx="12"/>
          </p:nvPr>
        </p:nvSpPr>
        <p:spPr/>
        <p:txBody>
          <a:bodyPr/>
          <a:lstStyle/>
          <a:p>
            <a:fld id="{3485D9CA-6DAA-4C3C-A3E2-EDEA918D5F89}" type="slidenum">
              <a:rPr lang="en-US">
                <a:latin typeface="Calibri"/>
              </a:rPr>
              <a:pPr/>
              <a:t>5</a:t>
            </a:fld>
            <a:endParaRPr lang="en-US">
              <a:latin typeface="Calibri"/>
            </a:endParaRPr>
          </a:p>
        </p:txBody>
      </p:sp>
      <p:sp>
        <p:nvSpPr>
          <p:cNvPr id="12" name="Rectangle 3">
            <a:extLst>
              <a:ext uri="{FF2B5EF4-FFF2-40B4-BE49-F238E27FC236}">
                <a16:creationId xmlns:a16="http://schemas.microsoft.com/office/drawing/2014/main" id="{1A670165-076F-AC40-0759-6B7B70C28DD2}"/>
              </a:ext>
            </a:extLst>
          </p:cNvPr>
          <p:cNvSpPr txBox="1">
            <a:spLocks noChangeArrowheads="1"/>
          </p:cNvSpPr>
          <p:nvPr/>
        </p:nvSpPr>
        <p:spPr>
          <a:xfrm>
            <a:off x="632150" y="1453241"/>
            <a:ext cx="10356692" cy="5252357"/>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As the opposite of data parallelism, task parallelism breaks down a problem into independent tasks that can be executed concurrently on different processors. Different operations are performed on different parts of the data.</a:t>
            </a:r>
            <a:endParaRPr lang="en-US" sz="1100" dirty="0">
              <a:latin typeface="Arial" panose="020B0604020202020204" pitchFamily="34" charset="0"/>
              <a:cs typeface="Arial" panose="020B0604020202020204" pitchFamily="34" charset="0"/>
            </a:endParaRPr>
          </a:p>
          <a:p>
            <a:pPr lvl="1" algn="just"/>
            <a:r>
              <a:rPr lang="en-US" dirty="0">
                <a:latin typeface="Arial" panose="020B0604020202020204" pitchFamily="34" charset="0"/>
                <a:cs typeface="Arial" panose="020B0604020202020204" pitchFamily="34" charset="0"/>
              </a:rPr>
              <a:t>Task parallelism is called "coarse grain" parallelism because the computational work is spread into just a few subtasks.</a:t>
            </a:r>
          </a:p>
          <a:p>
            <a:pPr lvl="1" algn="just"/>
            <a:r>
              <a:rPr lang="en-US" dirty="0">
                <a:latin typeface="Arial" panose="020B0604020202020204" pitchFamily="34" charset="0"/>
                <a:cs typeface="Arial" panose="020B0604020202020204" pitchFamily="34" charset="0"/>
              </a:rPr>
              <a:t>More code is run in parallel because the parallelism is implemented at a higher level than in data parallelism. </a:t>
            </a:r>
          </a:p>
          <a:p>
            <a:pPr lvl="1" algn="just"/>
            <a:r>
              <a:rPr lang="en-US" dirty="0">
                <a:latin typeface="Arial" panose="020B0604020202020204" pitchFamily="34" charset="0"/>
                <a:cs typeface="Arial" panose="020B0604020202020204" pitchFamily="34" charset="0"/>
              </a:rPr>
              <a:t>Easier to implement and has less overhead than data parallelism.</a:t>
            </a:r>
          </a:p>
          <a:p>
            <a:pPr algn="just"/>
            <a:endParaRPr lang="en-US" dirty="0">
              <a:latin typeface="Arial" panose="020B0604020202020204" pitchFamily="34" charset="0"/>
              <a:cs typeface="Arial" panose="020B0604020202020204" pitchFamily="34" charset="0"/>
            </a:endParaRPr>
          </a:p>
        </p:txBody>
      </p:sp>
      <p:pic>
        <p:nvPicPr>
          <p:cNvPr id="22530" name="Picture 2" descr="Task Parallelism Diagram">
            <a:extLst>
              <a:ext uri="{FF2B5EF4-FFF2-40B4-BE49-F238E27FC236}">
                <a16:creationId xmlns:a16="http://schemas.microsoft.com/office/drawing/2014/main" id="{790A0908-3409-8263-8B51-2C9BCA54396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9725" r="4799"/>
          <a:stretch/>
        </p:blipFill>
        <p:spPr bwMode="auto">
          <a:xfrm>
            <a:off x="7520502" y="4354845"/>
            <a:ext cx="3328103" cy="1949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92988287-4F73-45EB-5787-28E12DB3501E}"/>
              </a:ext>
            </a:extLst>
          </p:cNvPr>
          <p:cNvSpPr txBox="1"/>
          <p:nvPr/>
        </p:nvSpPr>
        <p:spPr>
          <a:xfrm>
            <a:off x="914400" y="4481429"/>
            <a:ext cx="6096000" cy="1446550"/>
          </a:xfrm>
          <a:prstGeom prst="rect">
            <a:avLst/>
          </a:prstGeom>
          <a:noFill/>
        </p:spPr>
        <p:txBody>
          <a:bodyPr wrap="square">
            <a:spAutoFit/>
          </a:bodyPr>
          <a:lstStyle/>
          <a:p>
            <a:pPr algn="just"/>
            <a:r>
              <a:rPr lang="en-US" sz="2200" b="1" dirty="0">
                <a:solidFill>
                  <a:srgbClr val="FF0000"/>
                </a:solidFill>
                <a:latin typeface="Arial" panose="020B0604020202020204" pitchFamily="34" charset="0"/>
                <a:cs typeface="Arial" panose="020B0604020202020204" pitchFamily="34" charset="0"/>
              </a:rPr>
              <a:t>Example</a:t>
            </a:r>
            <a:r>
              <a:rPr lang="en-US" sz="2200" dirty="0">
                <a:latin typeface="Arial" panose="020B0604020202020204" pitchFamily="34" charset="0"/>
                <a:cs typeface="Arial" panose="020B0604020202020204" pitchFamily="34" charset="0"/>
              </a:rPr>
              <a:t>: an image (like color channels) are processed in parallel using separate threads, effectively treating each color channel as a separate task.</a:t>
            </a:r>
          </a:p>
        </p:txBody>
      </p:sp>
    </p:spTree>
    <p:custDataLst>
      <p:tags r:id="rId1"/>
    </p:custDataLst>
    <p:extLst>
      <p:ext uri="{BB962C8B-B14F-4D97-AF65-F5344CB8AC3E}">
        <p14:creationId xmlns:p14="http://schemas.microsoft.com/office/powerpoint/2010/main" val="1692021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4B6A9-0EDB-A305-4AB5-CFB3C610403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E3C480CB-7EE8-CDA4-96BE-0C5363FD9D08}"/>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Unrolling</a:t>
            </a:r>
          </a:p>
        </p:txBody>
      </p:sp>
      <p:sp>
        <p:nvSpPr>
          <p:cNvPr id="3" name="Slide Number Placeholder 2">
            <a:extLst>
              <a:ext uri="{FF2B5EF4-FFF2-40B4-BE49-F238E27FC236}">
                <a16:creationId xmlns:a16="http://schemas.microsoft.com/office/drawing/2014/main" id="{737F61A6-000B-D7F7-71B4-F9199D267250}"/>
              </a:ext>
            </a:extLst>
          </p:cNvPr>
          <p:cNvSpPr>
            <a:spLocks noGrp="1"/>
          </p:cNvSpPr>
          <p:nvPr>
            <p:ph type="sldNum" sz="quarter" idx="12"/>
          </p:nvPr>
        </p:nvSpPr>
        <p:spPr/>
        <p:txBody>
          <a:bodyPr/>
          <a:lstStyle/>
          <a:p>
            <a:fld id="{3485D9CA-6DAA-4C3C-A3E2-EDEA918D5F89}" type="slidenum">
              <a:rPr lang="en-US">
                <a:latin typeface="Calibri"/>
              </a:rPr>
              <a:pPr/>
              <a:t>50</a:t>
            </a:fld>
            <a:endParaRPr lang="en-US">
              <a:latin typeface="Calibri"/>
            </a:endParaRPr>
          </a:p>
        </p:txBody>
      </p:sp>
      <p:sp>
        <p:nvSpPr>
          <p:cNvPr id="2" name="TextBox 1">
            <a:extLst>
              <a:ext uri="{FF2B5EF4-FFF2-40B4-BE49-F238E27FC236}">
                <a16:creationId xmlns:a16="http://schemas.microsoft.com/office/drawing/2014/main" id="{6D666486-D451-7CA4-9AE4-E76A9875A4AD}"/>
              </a:ext>
            </a:extLst>
          </p:cNvPr>
          <p:cNvSpPr txBox="1"/>
          <p:nvPr/>
        </p:nvSpPr>
        <p:spPr>
          <a:xfrm>
            <a:off x="735236" y="1572970"/>
            <a:ext cx="8613715" cy="923330"/>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4" name="TextBox 3">
            <a:extLst>
              <a:ext uri="{FF2B5EF4-FFF2-40B4-BE49-F238E27FC236}">
                <a16:creationId xmlns:a16="http://schemas.microsoft.com/office/drawing/2014/main" id="{F8549873-DF37-585E-DC90-AE86EDF71B16}"/>
              </a:ext>
            </a:extLst>
          </p:cNvPr>
          <p:cNvSpPr txBox="1"/>
          <p:nvPr/>
        </p:nvSpPr>
        <p:spPr>
          <a:xfrm>
            <a:off x="7149661" y="1973899"/>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12DC7292-14AD-168D-B96D-D02ABB58F1A6}"/>
              </a:ext>
            </a:extLst>
          </p:cNvPr>
          <p:cNvSpPr txBox="1"/>
          <p:nvPr/>
        </p:nvSpPr>
        <p:spPr>
          <a:xfrm>
            <a:off x="7133895" y="3863805"/>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6" name="TextBox 5">
            <a:extLst>
              <a:ext uri="{FF2B5EF4-FFF2-40B4-BE49-F238E27FC236}">
                <a16:creationId xmlns:a16="http://schemas.microsoft.com/office/drawing/2014/main" id="{D82B2A1D-BD6F-180E-F854-68178039E60D}"/>
              </a:ext>
            </a:extLst>
          </p:cNvPr>
          <p:cNvSpPr txBox="1"/>
          <p:nvPr/>
        </p:nvSpPr>
        <p:spPr>
          <a:xfrm>
            <a:off x="747055" y="3001074"/>
            <a:ext cx="8613715" cy="1754326"/>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n, 4</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	 a[i+1] = a[i+1] + b[i+1]</a:t>
            </a:r>
          </a:p>
          <a:p>
            <a:pPr marL="411480" lvl="1" indent="0" algn="just">
              <a:buNone/>
            </a:pPr>
            <a:r>
              <a:rPr lang="en-US" dirty="0">
                <a:latin typeface="Courier New" panose="02070309020205020404" pitchFamily="49" charset="0"/>
                <a:cs typeface="Courier New" panose="02070309020205020404" pitchFamily="49" charset="0"/>
              </a:rPr>
              <a:t>	 a[i+2] = a[i+2] + b[i+2]</a:t>
            </a:r>
          </a:p>
          <a:p>
            <a:pPr marL="411480" lvl="1" indent="0" algn="just">
              <a:buNone/>
            </a:pPr>
            <a:r>
              <a:rPr lang="en-US" dirty="0">
                <a:latin typeface="Courier New" panose="02070309020205020404" pitchFamily="49" charset="0"/>
                <a:cs typeface="Courier New" panose="02070309020205020404" pitchFamily="49" charset="0"/>
              </a:rPr>
              <a:t>	 a[i+3] = a[i+3] + b[i+3]</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5" name="Rectangle 3">
            <a:extLst>
              <a:ext uri="{FF2B5EF4-FFF2-40B4-BE49-F238E27FC236}">
                <a16:creationId xmlns:a16="http://schemas.microsoft.com/office/drawing/2014/main" id="{401B51E3-B764-6755-0C9C-4CBCBB8B8531}"/>
              </a:ext>
            </a:extLst>
          </p:cNvPr>
          <p:cNvSpPr txBox="1">
            <a:spLocks noChangeArrowheads="1"/>
          </p:cNvSpPr>
          <p:nvPr/>
        </p:nvSpPr>
        <p:spPr>
          <a:xfrm>
            <a:off x="600615" y="5487084"/>
            <a:ext cx="10230291" cy="92665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You generally </a:t>
            </a:r>
            <a:r>
              <a:rPr lang="en-US" b="1" dirty="0">
                <a:solidFill>
                  <a:srgbClr val="FF0000"/>
                </a:solidFill>
                <a:latin typeface="Arial" panose="020B0604020202020204" pitchFamily="34" charset="0"/>
                <a:cs typeface="Arial" panose="020B0604020202020204" pitchFamily="34" charset="0"/>
              </a:rPr>
              <a:t>shouldn’t </a:t>
            </a:r>
            <a:r>
              <a:rPr lang="en-US" dirty="0">
                <a:latin typeface="Arial" panose="020B0604020202020204" pitchFamily="34" charset="0"/>
                <a:cs typeface="Arial" panose="020B0604020202020204" pitchFamily="34" charset="0"/>
              </a:rPr>
              <a:t>unroll by hand.</a:t>
            </a:r>
          </a:p>
        </p:txBody>
      </p:sp>
      <p:cxnSp>
        <p:nvCxnSpPr>
          <p:cNvPr id="7" name="Straight Connector 6">
            <a:extLst>
              <a:ext uri="{FF2B5EF4-FFF2-40B4-BE49-F238E27FC236}">
                <a16:creationId xmlns:a16="http://schemas.microsoft.com/office/drawing/2014/main" id="{4251E849-6B7B-F3B8-3C64-3DDD953E6603}"/>
              </a:ext>
            </a:extLst>
          </p:cNvPr>
          <p:cNvCxnSpPr/>
          <p:nvPr/>
        </p:nvCxnSpPr>
        <p:spPr>
          <a:xfrm>
            <a:off x="614858" y="2723614"/>
            <a:ext cx="9966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3016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DFB8E-30A7-D45A-CFC3-74329CA080AC}"/>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F0CAC9C0-C7E3-DC70-E8E6-A83B4891BD3E}"/>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Why Do Compilers Unroll?</a:t>
            </a:r>
          </a:p>
        </p:txBody>
      </p:sp>
      <p:sp>
        <p:nvSpPr>
          <p:cNvPr id="3" name="Slide Number Placeholder 2">
            <a:extLst>
              <a:ext uri="{FF2B5EF4-FFF2-40B4-BE49-F238E27FC236}">
                <a16:creationId xmlns:a16="http://schemas.microsoft.com/office/drawing/2014/main" id="{729214A2-61F3-2FF8-98CA-0F4756D61E21}"/>
              </a:ext>
            </a:extLst>
          </p:cNvPr>
          <p:cNvSpPr>
            <a:spLocks noGrp="1"/>
          </p:cNvSpPr>
          <p:nvPr>
            <p:ph type="sldNum" sz="quarter" idx="12"/>
          </p:nvPr>
        </p:nvSpPr>
        <p:spPr/>
        <p:txBody>
          <a:bodyPr/>
          <a:lstStyle/>
          <a:p>
            <a:fld id="{3485D9CA-6DAA-4C3C-A3E2-EDEA918D5F89}" type="slidenum">
              <a:rPr lang="en-US">
                <a:latin typeface="Calibri"/>
              </a:rPr>
              <a:pPr/>
              <a:t>51</a:t>
            </a:fld>
            <a:endParaRPr lang="en-US">
              <a:latin typeface="Calibri"/>
            </a:endParaRPr>
          </a:p>
        </p:txBody>
      </p:sp>
      <p:sp>
        <p:nvSpPr>
          <p:cNvPr id="12" name="Rectangle 3">
            <a:extLst>
              <a:ext uri="{FF2B5EF4-FFF2-40B4-BE49-F238E27FC236}">
                <a16:creationId xmlns:a16="http://schemas.microsoft.com/office/drawing/2014/main" id="{0FA1CF58-E305-03D0-8BBE-EF1F98A51A4F}"/>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 loop with a lot of operations gets better performance (up to some point), especially if there are lots of arithmetic operations but few main memory loads and stores.</a:t>
            </a:r>
            <a:endParaRPr lang="en-US" dirty="0">
              <a:latin typeface="Courier New" panose="02070309020205020404" pitchFamily="49" charset="0"/>
              <a:cs typeface="Courier New" panose="02070309020205020404" pitchFamily="49"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Unrolling creates multiple operations that typically load from the same, or adjacent, cache lines.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So, an unrolled loop has more operations without increasing the memory accesses by much.</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Also, unrolling decreases the number of comparisons on the loop counter variable, and the number of branches to the top of the loop.</a:t>
            </a:r>
          </a:p>
        </p:txBody>
      </p:sp>
    </p:spTree>
    <p:custDataLst>
      <p:tags r:id="rId1"/>
    </p:custDataLst>
    <p:extLst>
      <p:ext uri="{BB962C8B-B14F-4D97-AF65-F5344CB8AC3E}">
        <p14:creationId xmlns:p14="http://schemas.microsoft.com/office/powerpoint/2010/main" val="1343102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07CE-144E-30BF-3D9E-972AA17D5E4A}"/>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84DC859B-8C75-3F63-0581-4923CC5EF3FF}"/>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Loop Fusion</a:t>
            </a:r>
          </a:p>
        </p:txBody>
      </p:sp>
      <p:sp>
        <p:nvSpPr>
          <p:cNvPr id="3" name="Slide Number Placeholder 2">
            <a:extLst>
              <a:ext uri="{FF2B5EF4-FFF2-40B4-BE49-F238E27FC236}">
                <a16:creationId xmlns:a16="http://schemas.microsoft.com/office/drawing/2014/main" id="{A67E4DEA-3959-02CB-5428-64F2A7CF988C}"/>
              </a:ext>
            </a:extLst>
          </p:cNvPr>
          <p:cNvSpPr>
            <a:spLocks noGrp="1"/>
          </p:cNvSpPr>
          <p:nvPr>
            <p:ph type="sldNum" sz="quarter" idx="12"/>
          </p:nvPr>
        </p:nvSpPr>
        <p:spPr/>
        <p:txBody>
          <a:bodyPr/>
          <a:lstStyle/>
          <a:p>
            <a:fld id="{3485D9CA-6DAA-4C3C-A3E2-EDEA918D5F89}" type="slidenum">
              <a:rPr lang="en-US">
                <a:latin typeface="Calibri"/>
              </a:rPr>
              <a:pPr/>
              <a:t>52</a:t>
            </a:fld>
            <a:endParaRPr lang="en-US">
              <a:latin typeface="Calibri"/>
            </a:endParaRPr>
          </a:p>
        </p:txBody>
      </p:sp>
      <p:sp>
        <p:nvSpPr>
          <p:cNvPr id="2" name="TextBox 1">
            <a:extLst>
              <a:ext uri="{FF2B5EF4-FFF2-40B4-BE49-F238E27FC236}">
                <a16:creationId xmlns:a16="http://schemas.microsoft.com/office/drawing/2014/main" id="{9E3D00B0-7312-EBF7-58CD-982B1A923B03}"/>
              </a:ext>
            </a:extLst>
          </p:cNvPr>
          <p:cNvSpPr txBox="1"/>
          <p:nvPr/>
        </p:nvSpPr>
        <p:spPr>
          <a:xfrm>
            <a:off x="735236" y="1210357"/>
            <a:ext cx="8613715" cy="3139321"/>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a[</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END FOR</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c[</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 a[</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/2</a:t>
            </a:r>
          </a:p>
          <a:p>
            <a:pPr marL="411480" lvl="1" indent="0" algn="just">
              <a:buNone/>
            </a:pPr>
            <a:r>
              <a:rPr lang="en-US" dirty="0">
                <a:latin typeface="Courier New" panose="02070309020205020404" pitchFamily="49" charset="0"/>
                <a:cs typeface="Courier New" panose="02070309020205020404" pitchFamily="49" charset="0"/>
              </a:rPr>
              <a:t>END FOR</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	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 </a:t>
            </a:r>
            <a:r>
              <a:rPr lang="en-US" b="1" dirty="0">
                <a:solidFill>
                  <a:srgbClr val="FF0000"/>
                </a:solidFill>
                <a:latin typeface="Courier New" panose="02070309020205020404" pitchFamily="49" charset="0"/>
                <a:cs typeface="Courier New" panose="02070309020205020404" pitchFamily="49" charset="0"/>
              </a:rPr>
              <a:t>c[</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4" name="TextBox 3">
            <a:extLst>
              <a:ext uri="{FF2B5EF4-FFF2-40B4-BE49-F238E27FC236}">
                <a16:creationId xmlns:a16="http://schemas.microsoft.com/office/drawing/2014/main" id="{7D46D837-3D6F-BB37-B27D-E23AD9DD8436}"/>
              </a:ext>
            </a:extLst>
          </p:cNvPr>
          <p:cNvSpPr txBox="1"/>
          <p:nvPr/>
        </p:nvSpPr>
        <p:spPr>
          <a:xfrm>
            <a:off x="7149661" y="2462633"/>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5B97ED91-6BF1-ECB1-9BD6-27767BF75706}"/>
              </a:ext>
            </a:extLst>
          </p:cNvPr>
          <p:cNvSpPr txBox="1"/>
          <p:nvPr/>
        </p:nvSpPr>
        <p:spPr>
          <a:xfrm>
            <a:off x="7133895" y="4920106"/>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6" name="TextBox 5">
            <a:extLst>
              <a:ext uri="{FF2B5EF4-FFF2-40B4-BE49-F238E27FC236}">
                <a16:creationId xmlns:a16="http://schemas.microsoft.com/office/drawing/2014/main" id="{55C421AB-E5B2-ED3D-425D-9C4ED6EC0900}"/>
              </a:ext>
            </a:extLst>
          </p:cNvPr>
          <p:cNvSpPr txBox="1"/>
          <p:nvPr/>
        </p:nvSpPr>
        <p:spPr>
          <a:xfrm>
            <a:off x="747055" y="4435750"/>
            <a:ext cx="8613715" cy="1477328"/>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n</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a[</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c[</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 = a[</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 2</a:t>
            </a:r>
          </a:p>
          <a:p>
            <a:pPr marL="411480" lvl="1" indent="0" algn="just">
              <a:buNone/>
            </a:pPr>
            <a:r>
              <a:rPr lang="en-US" dirty="0">
                <a:latin typeface="Courier New" panose="02070309020205020404" pitchFamily="49" charset="0"/>
                <a:cs typeface="Courier New" panose="02070309020205020404" pitchFamily="49" charset="0"/>
              </a:rPr>
              <a:t>	 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 </a:t>
            </a:r>
            <a:r>
              <a:rPr lang="en-US" b="1" dirty="0">
                <a:solidFill>
                  <a:srgbClr val="00B050"/>
                </a:solidFill>
                <a:latin typeface="Courier New" panose="02070309020205020404" pitchFamily="49" charset="0"/>
                <a:cs typeface="Courier New" panose="02070309020205020404" pitchFamily="49" charset="0"/>
              </a:rPr>
              <a:t>c[</a:t>
            </a:r>
            <a:r>
              <a:rPr lang="en-US" b="1" dirty="0" err="1">
                <a:solidFill>
                  <a:srgbClr val="00B050"/>
                </a:solidFill>
                <a:latin typeface="Courier New" panose="02070309020205020404" pitchFamily="49" charset="0"/>
                <a:cs typeface="Courier New" panose="02070309020205020404" pitchFamily="49" charset="0"/>
              </a:rPr>
              <a:t>i</a:t>
            </a:r>
            <a:r>
              <a:rPr lang="en-US" b="1" dirty="0">
                <a:solidFill>
                  <a:srgbClr val="00B050"/>
                </a:solidFill>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5" name="Rectangle 3">
            <a:extLst>
              <a:ext uri="{FF2B5EF4-FFF2-40B4-BE49-F238E27FC236}">
                <a16:creationId xmlns:a16="http://schemas.microsoft.com/office/drawing/2014/main" id="{33B8FAC6-525A-5923-3DC0-B67292AE2449}"/>
              </a:ext>
            </a:extLst>
          </p:cNvPr>
          <p:cNvSpPr txBox="1">
            <a:spLocks noChangeArrowheads="1"/>
          </p:cNvSpPr>
          <p:nvPr/>
        </p:nvSpPr>
        <p:spPr>
          <a:xfrm>
            <a:off x="600615" y="5960056"/>
            <a:ext cx="10293357" cy="897944"/>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As with unrolling, this has fewer branches. It also has fewer total memory references.</a:t>
            </a:r>
          </a:p>
        </p:txBody>
      </p:sp>
      <p:cxnSp>
        <p:nvCxnSpPr>
          <p:cNvPr id="7" name="Straight Connector 6">
            <a:extLst>
              <a:ext uri="{FF2B5EF4-FFF2-40B4-BE49-F238E27FC236}">
                <a16:creationId xmlns:a16="http://schemas.microsoft.com/office/drawing/2014/main" id="{068CB67E-6B90-DE45-4F40-D4C4B421E3EC}"/>
              </a:ext>
            </a:extLst>
          </p:cNvPr>
          <p:cNvCxnSpPr/>
          <p:nvPr/>
        </p:nvCxnSpPr>
        <p:spPr>
          <a:xfrm>
            <a:off x="614858" y="4331715"/>
            <a:ext cx="9966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403570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D5082-B11B-DD47-9716-595747B2E9BD}"/>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875BDA8E-8D08-0948-2870-9256C0BFE711}"/>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Loop Fission</a:t>
            </a:r>
          </a:p>
        </p:txBody>
      </p:sp>
      <p:sp>
        <p:nvSpPr>
          <p:cNvPr id="3" name="Slide Number Placeholder 2">
            <a:extLst>
              <a:ext uri="{FF2B5EF4-FFF2-40B4-BE49-F238E27FC236}">
                <a16:creationId xmlns:a16="http://schemas.microsoft.com/office/drawing/2014/main" id="{147AF10E-90E9-F3DF-18DC-C6D036DCB292}"/>
              </a:ext>
            </a:extLst>
          </p:cNvPr>
          <p:cNvSpPr>
            <a:spLocks noGrp="1"/>
          </p:cNvSpPr>
          <p:nvPr>
            <p:ph type="sldNum" sz="quarter" idx="12"/>
          </p:nvPr>
        </p:nvSpPr>
        <p:spPr/>
        <p:txBody>
          <a:bodyPr/>
          <a:lstStyle/>
          <a:p>
            <a:fld id="{3485D9CA-6DAA-4C3C-A3E2-EDEA918D5F89}" type="slidenum">
              <a:rPr lang="en-US">
                <a:latin typeface="Calibri"/>
              </a:rPr>
              <a:pPr/>
              <a:t>53</a:t>
            </a:fld>
            <a:endParaRPr lang="en-US">
              <a:latin typeface="Calibri"/>
            </a:endParaRPr>
          </a:p>
        </p:txBody>
      </p:sp>
      <p:sp>
        <p:nvSpPr>
          <p:cNvPr id="2" name="TextBox 1">
            <a:extLst>
              <a:ext uri="{FF2B5EF4-FFF2-40B4-BE49-F238E27FC236}">
                <a16:creationId xmlns:a16="http://schemas.microsoft.com/office/drawing/2014/main" id="{7289C0C4-A6F1-5666-8BF2-D55DD9244169}"/>
              </a:ext>
            </a:extLst>
          </p:cNvPr>
          <p:cNvSpPr txBox="1"/>
          <p:nvPr/>
        </p:nvSpPr>
        <p:spPr>
          <a:xfrm>
            <a:off x="735236" y="2849977"/>
            <a:ext cx="8613715" cy="3139321"/>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END FOR</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/2</a:t>
            </a:r>
          </a:p>
          <a:p>
            <a:pPr marL="411480" lvl="1" indent="0" algn="just">
              <a:buNone/>
            </a:pPr>
            <a:r>
              <a:rPr lang="en-US" dirty="0">
                <a:latin typeface="Courier New" panose="02070309020205020404" pitchFamily="49" charset="0"/>
                <a:cs typeface="Courier New" panose="02070309020205020404" pitchFamily="49" charset="0"/>
              </a:rPr>
              <a:t>END FOR</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to n</a:t>
            </a:r>
          </a:p>
          <a:p>
            <a:pPr marL="411480" lvl="1" indent="0" algn="just">
              <a:buNone/>
            </a:pPr>
            <a:r>
              <a:rPr lang="en-US" dirty="0">
                <a:latin typeface="Courier New" panose="02070309020205020404" pitchFamily="49" charset="0"/>
                <a:cs typeface="Courier New" panose="02070309020205020404" pitchFamily="49" charset="0"/>
              </a:rPr>
              <a:t>	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4" name="TextBox 3">
            <a:extLst>
              <a:ext uri="{FF2B5EF4-FFF2-40B4-BE49-F238E27FC236}">
                <a16:creationId xmlns:a16="http://schemas.microsoft.com/office/drawing/2014/main" id="{6A1219CE-A389-4301-6080-F311B3FF6B0E}"/>
              </a:ext>
            </a:extLst>
          </p:cNvPr>
          <p:cNvSpPr txBox="1"/>
          <p:nvPr/>
        </p:nvSpPr>
        <p:spPr>
          <a:xfrm>
            <a:off x="7149661" y="1816243"/>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A47CC4B9-F668-6D45-BBA9-6BD98C924511}"/>
              </a:ext>
            </a:extLst>
          </p:cNvPr>
          <p:cNvSpPr txBox="1"/>
          <p:nvPr/>
        </p:nvSpPr>
        <p:spPr>
          <a:xfrm>
            <a:off x="7133895" y="4431372"/>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6" name="TextBox 5">
            <a:extLst>
              <a:ext uri="{FF2B5EF4-FFF2-40B4-BE49-F238E27FC236}">
                <a16:creationId xmlns:a16="http://schemas.microsoft.com/office/drawing/2014/main" id="{12E1DAF8-DB4D-5C2E-EEE7-1DEFA4CC42F9}"/>
              </a:ext>
            </a:extLst>
          </p:cNvPr>
          <p:cNvSpPr txBox="1"/>
          <p:nvPr/>
        </p:nvSpPr>
        <p:spPr>
          <a:xfrm>
            <a:off x="747055" y="1329930"/>
            <a:ext cx="8613715" cy="1477328"/>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FOR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n</a:t>
            </a:r>
          </a:p>
          <a:p>
            <a:pPr marL="411480" lvl="1" indent="0" algn="just">
              <a:buNone/>
            </a:pPr>
            <a:r>
              <a:rPr lang="en-US" dirty="0">
                <a:latin typeface="Courier New" panose="02070309020205020404" pitchFamily="49" charset="0"/>
                <a:cs typeface="Courier New" panose="02070309020205020404" pitchFamily="49" charset="0"/>
              </a:rPr>
              <a:t>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pPr marL="411480" lvl="1" indent="0" algn="just">
              <a:buNone/>
            </a:pPr>
            <a:r>
              <a:rPr lang="en-US" dirty="0">
                <a:latin typeface="Courier New" panose="02070309020205020404" pitchFamily="49" charset="0"/>
                <a:cs typeface="Courier New" panose="02070309020205020404" pitchFamily="49" charset="0"/>
              </a:rPr>
              <a:t>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2</a:t>
            </a:r>
          </a:p>
          <a:p>
            <a:pPr marL="411480" lvl="1" indent="0" algn="just">
              <a:buNone/>
            </a:pPr>
            <a:r>
              <a:rPr lang="en-US" dirty="0">
                <a:latin typeface="Courier New" panose="02070309020205020404" pitchFamily="49" charset="0"/>
                <a:cs typeface="Courier New" panose="02070309020205020404" pitchFamily="49" charset="0"/>
              </a:rPr>
              <a:t>	 d[</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 /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marL="411480" lvl="1" indent="0" algn="just">
              <a:buNone/>
            </a:pPr>
            <a:r>
              <a:rPr lang="en-US" dirty="0">
                <a:latin typeface="Courier New" panose="02070309020205020404" pitchFamily="49" charset="0"/>
                <a:cs typeface="Courier New" panose="02070309020205020404" pitchFamily="49" charset="0"/>
              </a:rPr>
              <a:t>END FOR</a:t>
            </a:r>
          </a:p>
        </p:txBody>
      </p:sp>
      <p:sp>
        <p:nvSpPr>
          <p:cNvPr id="5" name="Rectangle 3">
            <a:extLst>
              <a:ext uri="{FF2B5EF4-FFF2-40B4-BE49-F238E27FC236}">
                <a16:creationId xmlns:a16="http://schemas.microsoft.com/office/drawing/2014/main" id="{F6D01101-1AAB-D234-F40E-F204C6BC24D1}"/>
              </a:ext>
            </a:extLst>
          </p:cNvPr>
          <p:cNvSpPr txBox="1">
            <a:spLocks noChangeArrowheads="1"/>
          </p:cNvSpPr>
          <p:nvPr/>
        </p:nvSpPr>
        <p:spPr>
          <a:xfrm>
            <a:off x="600615" y="6101950"/>
            <a:ext cx="10293357" cy="582628"/>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Fission reduces the cache footprint and the number of operations per iteration.</a:t>
            </a:r>
          </a:p>
        </p:txBody>
      </p:sp>
      <p:cxnSp>
        <p:nvCxnSpPr>
          <p:cNvPr id="7" name="Straight Connector 6">
            <a:extLst>
              <a:ext uri="{FF2B5EF4-FFF2-40B4-BE49-F238E27FC236}">
                <a16:creationId xmlns:a16="http://schemas.microsoft.com/office/drawing/2014/main" id="{64AD609E-548D-3F8C-652F-1078E4D32D0E}"/>
              </a:ext>
            </a:extLst>
          </p:cNvPr>
          <p:cNvCxnSpPr/>
          <p:nvPr/>
        </p:nvCxnSpPr>
        <p:spPr>
          <a:xfrm>
            <a:off x="614858" y="2802448"/>
            <a:ext cx="996696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42816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4349C-E812-2026-3C17-F80144C0AAB5}"/>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69C6DFAD-FF4C-E511-7BDC-F3D28C291BC7}"/>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To Fuse or to Fizz?</a:t>
            </a:r>
          </a:p>
        </p:txBody>
      </p:sp>
      <p:sp>
        <p:nvSpPr>
          <p:cNvPr id="3" name="Slide Number Placeholder 2">
            <a:extLst>
              <a:ext uri="{FF2B5EF4-FFF2-40B4-BE49-F238E27FC236}">
                <a16:creationId xmlns:a16="http://schemas.microsoft.com/office/drawing/2014/main" id="{3BA2F8BF-C7A4-44DE-E052-11A847251DAD}"/>
              </a:ext>
            </a:extLst>
          </p:cNvPr>
          <p:cNvSpPr>
            <a:spLocks noGrp="1"/>
          </p:cNvSpPr>
          <p:nvPr>
            <p:ph type="sldNum" sz="quarter" idx="12"/>
          </p:nvPr>
        </p:nvSpPr>
        <p:spPr/>
        <p:txBody>
          <a:bodyPr/>
          <a:lstStyle/>
          <a:p>
            <a:fld id="{3485D9CA-6DAA-4C3C-A3E2-EDEA918D5F89}" type="slidenum">
              <a:rPr lang="en-US">
                <a:latin typeface="Calibri"/>
              </a:rPr>
              <a:pPr/>
              <a:t>54</a:t>
            </a:fld>
            <a:endParaRPr lang="en-US">
              <a:latin typeface="Calibri"/>
            </a:endParaRPr>
          </a:p>
        </p:txBody>
      </p:sp>
      <p:sp>
        <p:nvSpPr>
          <p:cNvPr id="12" name="Rectangle 3">
            <a:extLst>
              <a:ext uri="{FF2B5EF4-FFF2-40B4-BE49-F238E27FC236}">
                <a16:creationId xmlns:a16="http://schemas.microsoft.com/office/drawing/2014/main" id="{2BC89536-694E-35FC-C8E1-A929E9F9B324}"/>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The question of when to perform fusion versus when to perform fission, like many optimization questions, is highly dependent on the application, the platform and a lot of other issues that get very, very complicated.</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Compilers don’t always make the right choices.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That’s why it’s important to examine the actual behavior of the executable.</a:t>
            </a:r>
          </a:p>
        </p:txBody>
      </p:sp>
    </p:spTree>
    <p:custDataLst>
      <p:tags r:id="rId1"/>
    </p:custDataLst>
    <p:extLst>
      <p:ext uri="{BB962C8B-B14F-4D97-AF65-F5344CB8AC3E}">
        <p14:creationId xmlns:p14="http://schemas.microsoft.com/office/powerpoint/2010/main" val="21485977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A383F-EAF0-7E66-7071-53AF7D203E1E}"/>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944380A6-AC84-8E2C-46FD-AF9905B74EB6}"/>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Inlining</a:t>
            </a:r>
          </a:p>
        </p:txBody>
      </p:sp>
      <p:sp>
        <p:nvSpPr>
          <p:cNvPr id="3" name="Slide Number Placeholder 2">
            <a:extLst>
              <a:ext uri="{FF2B5EF4-FFF2-40B4-BE49-F238E27FC236}">
                <a16:creationId xmlns:a16="http://schemas.microsoft.com/office/drawing/2014/main" id="{8AB03A9F-A7E0-1578-AFD9-351F720483F8}"/>
              </a:ext>
            </a:extLst>
          </p:cNvPr>
          <p:cNvSpPr>
            <a:spLocks noGrp="1"/>
          </p:cNvSpPr>
          <p:nvPr>
            <p:ph type="sldNum" sz="quarter" idx="12"/>
          </p:nvPr>
        </p:nvSpPr>
        <p:spPr/>
        <p:txBody>
          <a:bodyPr/>
          <a:lstStyle/>
          <a:p>
            <a:fld id="{3485D9CA-6DAA-4C3C-A3E2-EDEA918D5F89}" type="slidenum">
              <a:rPr lang="en-US">
                <a:latin typeface="Calibri"/>
              </a:rPr>
              <a:pPr/>
              <a:t>55</a:t>
            </a:fld>
            <a:endParaRPr lang="en-US">
              <a:latin typeface="Calibri"/>
            </a:endParaRPr>
          </a:p>
        </p:txBody>
      </p:sp>
      <p:sp>
        <p:nvSpPr>
          <p:cNvPr id="2" name="TextBox 1">
            <a:extLst>
              <a:ext uri="{FF2B5EF4-FFF2-40B4-BE49-F238E27FC236}">
                <a16:creationId xmlns:a16="http://schemas.microsoft.com/office/drawing/2014/main" id="{6835E044-7952-B254-6B01-F0F65814E68A}"/>
              </a:ext>
            </a:extLst>
          </p:cNvPr>
          <p:cNvSpPr txBox="1"/>
          <p:nvPr/>
        </p:nvSpPr>
        <p:spPr>
          <a:xfrm>
            <a:off x="702394" y="1782555"/>
            <a:ext cx="5856056" cy="2677656"/>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to n</a:t>
            </a:r>
          </a:p>
          <a:p>
            <a:pPr marL="411480" lvl="1" indent="0" algn="just">
              <a:buNone/>
            </a:pPr>
            <a:r>
              <a:rPr lang="en-US" sz="2400" dirty="0">
                <a:latin typeface="Courier New" panose="02070309020205020404" pitchFamily="49" charset="0"/>
                <a:cs typeface="Courier New" panose="02070309020205020404" pitchFamily="49" charset="0"/>
              </a:rPr>
              <a:t>	a[</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b="1" dirty="0" err="1">
                <a:solidFill>
                  <a:srgbClr val="FF0000"/>
                </a:solidFill>
                <a:latin typeface="Courier New" panose="02070309020205020404" pitchFamily="49" charset="0"/>
                <a:cs typeface="Courier New" panose="02070309020205020404" pitchFamily="49" charset="0"/>
              </a:rPr>
              <a:t>func</a:t>
            </a:r>
            <a:r>
              <a:rPr lang="en-US" sz="2400" b="1" dirty="0">
                <a:solidFill>
                  <a:srgbClr val="FF0000"/>
                </a:solidFill>
                <a:latin typeface="Courier New" panose="02070309020205020404" pitchFamily="49" charset="0"/>
                <a:cs typeface="Courier New" panose="02070309020205020404" pitchFamily="49" charset="0"/>
              </a:rPr>
              <a:t>(</a:t>
            </a:r>
            <a:r>
              <a:rPr lang="en-US" sz="2400" b="1" dirty="0" err="1">
                <a:solidFill>
                  <a:srgbClr val="FF0000"/>
                </a:solidFill>
                <a:latin typeface="Courier New" panose="02070309020205020404" pitchFamily="49" charset="0"/>
                <a:cs typeface="Courier New" panose="02070309020205020404" pitchFamily="49" charset="0"/>
              </a:rPr>
              <a:t>i</a:t>
            </a:r>
            <a:r>
              <a:rPr lang="en-US" sz="2400" b="1" dirty="0">
                <a:solidFill>
                  <a:srgbClr val="FF0000"/>
                </a:solidFill>
                <a:latin typeface="Courier New" panose="02070309020205020404" pitchFamily="49" charset="0"/>
                <a:cs typeface="Courier New" panose="02070309020205020404" pitchFamily="49" charset="0"/>
              </a:rPr>
              <a:t>)</a:t>
            </a:r>
          </a:p>
          <a:p>
            <a:pPr marL="411480" lvl="1" indent="0" algn="just">
              <a:buNone/>
            </a:pPr>
            <a:r>
              <a:rPr lang="en-US" sz="2400" dirty="0">
                <a:latin typeface="Courier New" panose="02070309020205020404" pitchFamily="49" charset="0"/>
                <a:cs typeface="Courier New" panose="02070309020205020404" pitchFamily="49" charset="0"/>
              </a:rPr>
              <a:t>END FOR</a:t>
            </a:r>
          </a:p>
          <a:p>
            <a:pPr marL="411480" lvl="1" indent="0" algn="just">
              <a:buNone/>
            </a:pPr>
            <a:endParaRPr lang="en-US" sz="2400" dirty="0">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int </a:t>
            </a:r>
            <a:r>
              <a:rPr lang="en-US" sz="2400" dirty="0" err="1">
                <a:latin typeface="Courier New" panose="02070309020205020404" pitchFamily="49" charset="0"/>
                <a:cs typeface="Courier New" panose="02070309020205020404" pitchFamily="49" charset="0"/>
              </a:rPr>
              <a:t>func</a:t>
            </a:r>
            <a:r>
              <a:rPr lang="en-US" sz="2400" dirty="0">
                <a:latin typeface="Courier New" panose="02070309020205020404" pitchFamily="49" charset="0"/>
                <a:cs typeface="Courier New" panose="02070309020205020404" pitchFamily="49" charset="0"/>
              </a:rPr>
              <a:t>(x)</a:t>
            </a:r>
          </a:p>
          <a:p>
            <a:pPr marL="411480" lvl="1" indent="0" algn="just">
              <a:buNone/>
            </a:pPr>
            <a:r>
              <a:rPr lang="en-US" sz="2400" dirty="0">
                <a:latin typeface="Courier New" panose="02070309020205020404" pitchFamily="49" charset="0"/>
                <a:cs typeface="Courier New" panose="02070309020205020404" pitchFamily="49" charset="0"/>
              </a:rPr>
              <a:t>	</a:t>
            </a:r>
            <a:r>
              <a:rPr lang="en-US" sz="2400" b="1" dirty="0" err="1">
                <a:solidFill>
                  <a:srgbClr val="FF0000"/>
                </a:solidFill>
                <a:latin typeface="Courier New" panose="02070309020205020404" pitchFamily="49" charset="0"/>
                <a:cs typeface="Courier New" panose="02070309020205020404" pitchFamily="49" charset="0"/>
              </a:rPr>
              <a:t>func</a:t>
            </a:r>
            <a:r>
              <a:rPr lang="en-US" sz="2400" b="1" dirty="0">
                <a:solidFill>
                  <a:srgbClr val="FF0000"/>
                </a:solidFill>
                <a:latin typeface="Courier New" panose="02070309020205020404" pitchFamily="49" charset="0"/>
                <a:cs typeface="Courier New" panose="02070309020205020404" pitchFamily="49" charset="0"/>
              </a:rPr>
              <a:t> = x * 3</a:t>
            </a:r>
          </a:p>
          <a:p>
            <a:pPr marL="411480" lvl="1" indent="0" algn="just">
              <a:buNone/>
            </a:pPr>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func</a:t>
            </a:r>
            <a:endParaRPr lang="en-US" sz="24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22366E2A-A16F-7E6A-10A7-2B178AC0BA49}"/>
              </a:ext>
            </a:extLst>
          </p:cNvPr>
          <p:cNvSpPr txBox="1"/>
          <p:nvPr/>
        </p:nvSpPr>
        <p:spPr>
          <a:xfrm>
            <a:off x="1371606" y="1295750"/>
            <a:ext cx="1592317" cy="400110"/>
          </a:xfrm>
          <a:prstGeom prst="rect">
            <a:avLst/>
          </a:prstGeom>
          <a:noFill/>
        </p:spPr>
        <p:txBody>
          <a:bodyPr wrap="square" rtlCol="0">
            <a:spAutoFit/>
          </a:bodyPr>
          <a:lstStyle/>
          <a:p>
            <a:pPr algn="ctr"/>
            <a:r>
              <a:rPr lang="en-US" sz="2000" b="1" dirty="0">
                <a:solidFill>
                  <a:srgbClr val="FF0000"/>
                </a:solidFill>
                <a:latin typeface="Arial" panose="020B0604020202020204" pitchFamily="34" charset="0"/>
                <a:cs typeface="Arial" panose="020B0604020202020204" pitchFamily="34" charset="0"/>
              </a:rPr>
              <a:t>Before</a:t>
            </a:r>
          </a:p>
        </p:txBody>
      </p:sp>
      <p:sp>
        <p:nvSpPr>
          <p:cNvPr id="9" name="TextBox 8">
            <a:extLst>
              <a:ext uri="{FF2B5EF4-FFF2-40B4-BE49-F238E27FC236}">
                <a16:creationId xmlns:a16="http://schemas.microsoft.com/office/drawing/2014/main" id="{A2A3DE1F-C4B5-5CA9-1B4C-2ADBDE0E58E4}"/>
              </a:ext>
            </a:extLst>
          </p:cNvPr>
          <p:cNvSpPr txBox="1"/>
          <p:nvPr/>
        </p:nvSpPr>
        <p:spPr>
          <a:xfrm>
            <a:off x="6826457" y="1295750"/>
            <a:ext cx="1592317" cy="400110"/>
          </a:xfrm>
          <a:prstGeom prst="rect">
            <a:avLst/>
          </a:prstGeom>
          <a:noFill/>
        </p:spPr>
        <p:txBody>
          <a:bodyPr wrap="square" rtlCol="0">
            <a:spAutoFit/>
          </a:bodyPr>
          <a:lstStyle/>
          <a:p>
            <a:pPr algn="ctr"/>
            <a:r>
              <a:rPr lang="en-US" sz="2000" b="1" dirty="0">
                <a:solidFill>
                  <a:srgbClr val="00B050"/>
                </a:solidFill>
                <a:latin typeface="Arial" panose="020B0604020202020204" pitchFamily="34" charset="0"/>
                <a:cs typeface="Arial" panose="020B0604020202020204" pitchFamily="34" charset="0"/>
              </a:rPr>
              <a:t>After</a:t>
            </a:r>
          </a:p>
        </p:txBody>
      </p:sp>
      <p:sp>
        <p:nvSpPr>
          <p:cNvPr id="11" name="Rectangle 3">
            <a:extLst>
              <a:ext uri="{FF2B5EF4-FFF2-40B4-BE49-F238E27FC236}">
                <a16:creationId xmlns:a16="http://schemas.microsoft.com/office/drawing/2014/main" id="{46BDF2B4-A063-F2F8-C871-66FD0AE154C3}"/>
              </a:ext>
            </a:extLst>
          </p:cNvPr>
          <p:cNvSpPr txBox="1">
            <a:spLocks noChangeArrowheads="1"/>
          </p:cNvSpPr>
          <p:nvPr/>
        </p:nvSpPr>
        <p:spPr>
          <a:xfrm>
            <a:off x="632150" y="4923742"/>
            <a:ext cx="10230291" cy="1051393"/>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When a function or subroutine is </a:t>
            </a:r>
            <a:r>
              <a:rPr lang="en-US" b="1" dirty="0" err="1">
                <a:solidFill>
                  <a:srgbClr val="00B050"/>
                </a:solidFill>
                <a:latin typeface="Arial" panose="020B0604020202020204" pitchFamily="34" charset="0"/>
                <a:cs typeface="Arial" panose="020B0604020202020204" pitchFamily="34" charset="0"/>
              </a:rPr>
              <a:t>inlined</a:t>
            </a:r>
            <a:r>
              <a:rPr lang="en-US" b="1" dirty="0">
                <a:solidFill>
                  <a:srgbClr val="00B05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its contents are transferred directly into the calling routine, eliminating the overhead of making the call. </a:t>
            </a:r>
          </a:p>
        </p:txBody>
      </p:sp>
      <p:sp>
        <p:nvSpPr>
          <p:cNvPr id="5" name="TextBox 4">
            <a:extLst>
              <a:ext uri="{FF2B5EF4-FFF2-40B4-BE49-F238E27FC236}">
                <a16:creationId xmlns:a16="http://schemas.microsoft.com/office/drawing/2014/main" id="{57A22186-2595-3496-6FE0-D6278BB566E4}"/>
              </a:ext>
            </a:extLst>
          </p:cNvPr>
          <p:cNvSpPr txBox="1"/>
          <p:nvPr/>
        </p:nvSpPr>
        <p:spPr>
          <a:xfrm>
            <a:off x="5810405" y="1782555"/>
            <a:ext cx="5186933" cy="1200329"/>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FOR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1 to n</a:t>
            </a:r>
            <a:endParaRPr lang="en-US" sz="2400" b="1" dirty="0">
              <a:latin typeface="Courier New" panose="02070309020205020404" pitchFamily="49" charset="0"/>
              <a:cs typeface="Courier New" panose="02070309020205020404" pitchFamily="49" charset="0"/>
            </a:endParaRPr>
          </a:p>
          <a:p>
            <a:pPr marL="411480" lvl="1" indent="0" algn="just">
              <a:buNone/>
            </a:pPr>
            <a:r>
              <a:rPr lang="en-US" sz="2400" dirty="0">
                <a:latin typeface="Courier New" panose="02070309020205020404" pitchFamily="49" charset="0"/>
                <a:cs typeface="Courier New" panose="02070309020205020404" pitchFamily="49" charset="0"/>
              </a:rPr>
              <a:t>	a[</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 * 3</a:t>
            </a:r>
          </a:p>
          <a:p>
            <a:pPr marL="411480" lvl="1" indent="0" algn="just">
              <a:buNone/>
            </a:pPr>
            <a:r>
              <a:rPr lang="en-US" sz="2400" dirty="0">
                <a:latin typeface="Courier New" panose="02070309020205020404" pitchFamily="49" charset="0"/>
                <a:cs typeface="Courier New" panose="02070309020205020404" pitchFamily="49" charset="0"/>
              </a:rPr>
              <a:t>END FOR</a:t>
            </a:r>
            <a:endParaRPr lang="en-US" sz="2400" b="1" dirty="0">
              <a:solidFill>
                <a:srgbClr val="00B050"/>
              </a:solidFill>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116503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17D45-B3F2-F8B4-FCBB-CAADA64DA1B5}"/>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E93BFE4E-FD60-64F5-30F3-77130EA8A972}"/>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Task of the Compiler</a:t>
            </a:r>
          </a:p>
        </p:txBody>
      </p:sp>
      <p:sp>
        <p:nvSpPr>
          <p:cNvPr id="3" name="Slide Number Placeholder 2">
            <a:extLst>
              <a:ext uri="{FF2B5EF4-FFF2-40B4-BE49-F238E27FC236}">
                <a16:creationId xmlns:a16="http://schemas.microsoft.com/office/drawing/2014/main" id="{37CB8EFC-81E3-859D-27A5-80BF51CDA82C}"/>
              </a:ext>
            </a:extLst>
          </p:cNvPr>
          <p:cNvSpPr>
            <a:spLocks noGrp="1"/>
          </p:cNvSpPr>
          <p:nvPr>
            <p:ph type="sldNum" sz="quarter" idx="12"/>
          </p:nvPr>
        </p:nvSpPr>
        <p:spPr/>
        <p:txBody>
          <a:bodyPr/>
          <a:lstStyle/>
          <a:p>
            <a:fld id="{3485D9CA-6DAA-4C3C-A3E2-EDEA918D5F89}" type="slidenum">
              <a:rPr lang="en-US">
                <a:latin typeface="Calibri"/>
              </a:rPr>
              <a:pPr/>
              <a:t>56</a:t>
            </a:fld>
            <a:endParaRPr lang="en-US">
              <a:latin typeface="Calibri"/>
            </a:endParaRPr>
          </a:p>
        </p:txBody>
      </p:sp>
      <p:sp>
        <p:nvSpPr>
          <p:cNvPr id="12" name="Rectangle 3">
            <a:extLst>
              <a:ext uri="{FF2B5EF4-FFF2-40B4-BE49-F238E27FC236}">
                <a16:creationId xmlns:a16="http://schemas.microsoft.com/office/drawing/2014/main" id="{2F11B067-95FB-7738-3A2A-FCCE8DC3AD80}"/>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It transform program to remove dependencies</a:t>
            </a:r>
            <a:endParaRPr lang="en-US" sz="1200" dirty="0">
              <a:latin typeface="Arial" panose="020B0604020202020204" pitchFamily="34" charset="0"/>
              <a:cs typeface="Arial" panose="020B0604020202020204" pitchFamily="34" charset="0"/>
            </a:endParaRP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Use dependence to reorganize computation for parallelism and locality.</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However, manual transformation by hand can sometimes be more useful.</a:t>
            </a:r>
          </a:p>
        </p:txBody>
      </p:sp>
    </p:spTree>
    <p:custDataLst>
      <p:tags r:id="rId1"/>
    </p:custDataLst>
    <p:extLst>
      <p:ext uri="{BB962C8B-B14F-4D97-AF65-F5344CB8AC3E}">
        <p14:creationId xmlns:p14="http://schemas.microsoft.com/office/powerpoint/2010/main" val="3591804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E8093-76D9-65EA-72D9-5D47A63417E3}"/>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792DDDA8-AA96-D359-35E1-62308A951D0A}"/>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Transforming Programs: Renaming</a:t>
            </a:r>
          </a:p>
        </p:txBody>
      </p:sp>
      <p:sp>
        <p:nvSpPr>
          <p:cNvPr id="3" name="Slide Number Placeholder 2">
            <a:extLst>
              <a:ext uri="{FF2B5EF4-FFF2-40B4-BE49-F238E27FC236}">
                <a16:creationId xmlns:a16="http://schemas.microsoft.com/office/drawing/2014/main" id="{59AFACF3-AAF3-D161-5891-B95F198410E8}"/>
              </a:ext>
            </a:extLst>
          </p:cNvPr>
          <p:cNvSpPr>
            <a:spLocks noGrp="1"/>
          </p:cNvSpPr>
          <p:nvPr>
            <p:ph type="sldNum" sz="quarter" idx="12"/>
          </p:nvPr>
        </p:nvSpPr>
        <p:spPr/>
        <p:txBody>
          <a:bodyPr/>
          <a:lstStyle/>
          <a:p>
            <a:fld id="{3485D9CA-6DAA-4C3C-A3E2-EDEA918D5F89}" type="slidenum">
              <a:rPr lang="en-US">
                <a:latin typeface="Calibri"/>
              </a:rPr>
              <a:pPr/>
              <a:t>57</a:t>
            </a:fld>
            <a:endParaRPr lang="en-US">
              <a:latin typeface="Calibri"/>
            </a:endParaRPr>
          </a:p>
        </p:txBody>
      </p:sp>
      <p:sp>
        <p:nvSpPr>
          <p:cNvPr id="2" name="TextBox 1">
            <a:extLst>
              <a:ext uri="{FF2B5EF4-FFF2-40B4-BE49-F238E27FC236}">
                <a16:creationId xmlns:a16="http://schemas.microsoft.com/office/drawing/2014/main" id="{942498DB-8FB0-55D1-D929-8F0D99EE7FF7}"/>
              </a:ext>
            </a:extLst>
          </p:cNvPr>
          <p:cNvSpPr txBox="1"/>
          <p:nvPr/>
        </p:nvSpPr>
        <p:spPr>
          <a:xfrm>
            <a:off x="1017689" y="1577603"/>
            <a:ext cx="3475484" cy="2308324"/>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S1: A = X + B</a:t>
            </a:r>
          </a:p>
          <a:p>
            <a:pPr marL="411480" lvl="1" indent="0" algn="just">
              <a:buNone/>
            </a:pPr>
            <a:r>
              <a:rPr lang="en-US" sz="2400" dirty="0">
                <a:latin typeface="Courier New" panose="02070309020205020404" pitchFamily="49" charset="0"/>
                <a:cs typeface="Courier New" panose="02070309020205020404" pitchFamily="49" charset="0"/>
              </a:rPr>
              <a:t>S2: X = Y + 1</a:t>
            </a:r>
          </a:p>
          <a:p>
            <a:pPr marL="411480" lvl="1" indent="0" algn="just">
              <a:buNone/>
            </a:pPr>
            <a:r>
              <a:rPr lang="en-US" sz="2400" dirty="0">
                <a:latin typeface="Courier New" panose="02070309020205020404" pitchFamily="49" charset="0"/>
                <a:cs typeface="Courier New" panose="02070309020205020404" pitchFamily="49" charset="0"/>
              </a:rPr>
              <a:t>S3: C = X + B</a:t>
            </a:r>
          </a:p>
          <a:p>
            <a:pPr marL="411480" lvl="1" algn="just"/>
            <a:r>
              <a:rPr lang="en-US" sz="2400" dirty="0">
                <a:latin typeface="Courier New" panose="02070309020205020404" pitchFamily="49" charset="0"/>
                <a:cs typeface="Courier New" panose="02070309020205020404" pitchFamily="49" charset="0"/>
              </a:rPr>
              <a:t>S4: X = Z + B</a:t>
            </a:r>
          </a:p>
          <a:p>
            <a:pPr marL="411480" lvl="1" algn="just"/>
            <a:r>
              <a:rPr lang="en-US" sz="2400" dirty="0">
                <a:latin typeface="Courier New" panose="02070309020205020404" pitchFamily="49" charset="0"/>
                <a:cs typeface="Courier New" panose="02070309020205020404" pitchFamily="49" charset="0"/>
              </a:rPr>
              <a:t>S5: D = X + 1</a:t>
            </a:r>
          </a:p>
          <a:p>
            <a:pPr marL="411480" lvl="1" indent="0" algn="just">
              <a:buNone/>
            </a:pPr>
            <a:endParaRPr lang="en-US" sz="2400" b="1" dirty="0">
              <a:solidFill>
                <a:srgbClr val="00B050"/>
              </a:solidFill>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F95C8FCA-2826-D817-9B8D-66E1A1321275}"/>
              </a:ext>
            </a:extLst>
          </p:cNvPr>
          <p:cNvSpPr txBox="1"/>
          <p:nvPr/>
        </p:nvSpPr>
        <p:spPr>
          <a:xfrm>
            <a:off x="1017689" y="4362844"/>
            <a:ext cx="3475484" cy="2308324"/>
          </a:xfrm>
          <a:prstGeom prst="rect">
            <a:avLst/>
          </a:prstGeom>
          <a:noFill/>
        </p:spPr>
        <p:txBody>
          <a:bodyPr wrap="square" rtlCol="0">
            <a:spAutoFit/>
          </a:bodyPr>
          <a:lstStyle/>
          <a:p>
            <a:pPr marL="411480" lvl="1" indent="0" algn="just">
              <a:buNone/>
            </a:pPr>
            <a:r>
              <a:rPr lang="en-US" sz="2400" dirty="0">
                <a:latin typeface="Courier New" panose="02070309020205020404" pitchFamily="49" charset="0"/>
                <a:cs typeface="Courier New" panose="02070309020205020404" pitchFamily="49" charset="0"/>
              </a:rPr>
              <a:t>S1: A = X + B</a:t>
            </a:r>
          </a:p>
          <a:p>
            <a:pPr marL="411480" lvl="1" indent="0" algn="just">
              <a:buNone/>
            </a:pPr>
            <a:r>
              <a:rPr lang="en-US" sz="2400" dirty="0">
                <a:latin typeface="Courier New" panose="02070309020205020404" pitchFamily="49" charset="0"/>
                <a:cs typeface="Courier New" panose="02070309020205020404" pitchFamily="49" charset="0"/>
              </a:rPr>
              <a:t>S2: X1 = Y + 1</a:t>
            </a:r>
          </a:p>
          <a:p>
            <a:pPr marL="411480" lvl="1" indent="0" algn="just">
              <a:buNone/>
            </a:pPr>
            <a:r>
              <a:rPr lang="en-US" sz="2400" dirty="0">
                <a:latin typeface="Courier New" panose="02070309020205020404" pitchFamily="49" charset="0"/>
                <a:cs typeface="Courier New" panose="02070309020205020404" pitchFamily="49" charset="0"/>
              </a:rPr>
              <a:t>S3: C = X1 + B</a:t>
            </a:r>
          </a:p>
          <a:p>
            <a:pPr marL="411480" lvl="1" algn="just"/>
            <a:r>
              <a:rPr lang="en-US" sz="2400" dirty="0">
                <a:latin typeface="Courier New" panose="02070309020205020404" pitchFamily="49" charset="0"/>
                <a:cs typeface="Courier New" panose="02070309020205020404" pitchFamily="49" charset="0"/>
              </a:rPr>
              <a:t>S4: X2 = Z + B</a:t>
            </a:r>
          </a:p>
          <a:p>
            <a:pPr marL="411480" lvl="1" algn="just"/>
            <a:r>
              <a:rPr lang="en-US" sz="2400" dirty="0">
                <a:latin typeface="Courier New" panose="02070309020205020404" pitchFamily="49" charset="0"/>
                <a:cs typeface="Courier New" panose="02070309020205020404" pitchFamily="49" charset="0"/>
              </a:rPr>
              <a:t>S5: D = X2 + 1</a:t>
            </a:r>
          </a:p>
          <a:p>
            <a:pPr marL="411480" lvl="1" indent="0" algn="just">
              <a:buNone/>
            </a:pPr>
            <a:endParaRPr lang="en-US" sz="2400" b="1" dirty="0">
              <a:solidFill>
                <a:srgbClr val="00B050"/>
              </a:solidFill>
              <a:latin typeface="Courier New" panose="02070309020205020404" pitchFamily="49" charset="0"/>
              <a:cs typeface="Courier New" panose="02070309020205020404" pitchFamily="49" charset="0"/>
            </a:endParaRPr>
          </a:p>
        </p:txBody>
      </p:sp>
      <p:sp>
        <p:nvSpPr>
          <p:cNvPr id="5" name="Arrow: Right 4">
            <a:extLst>
              <a:ext uri="{FF2B5EF4-FFF2-40B4-BE49-F238E27FC236}">
                <a16:creationId xmlns:a16="http://schemas.microsoft.com/office/drawing/2014/main" id="{E207E1E7-5989-5E90-2BB0-D5A49FCB14A2}"/>
              </a:ext>
            </a:extLst>
          </p:cNvPr>
          <p:cNvSpPr/>
          <p:nvPr/>
        </p:nvSpPr>
        <p:spPr>
          <a:xfrm rot="5400000">
            <a:off x="2355932" y="3685214"/>
            <a:ext cx="798998" cy="401426"/>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9462C11-4697-BF28-23D2-EEA76A190E31}"/>
              </a:ext>
            </a:extLst>
          </p:cNvPr>
          <p:cNvPicPr>
            <a:picLocks noChangeAspect="1"/>
          </p:cNvPicPr>
          <p:nvPr/>
        </p:nvPicPr>
        <p:blipFill>
          <a:blip r:embed="rId3"/>
          <a:srcRect r="39009"/>
          <a:stretch/>
        </p:blipFill>
        <p:spPr>
          <a:xfrm>
            <a:off x="5505830" y="1674592"/>
            <a:ext cx="945122" cy="3508816"/>
          </a:xfrm>
          <a:prstGeom prst="rect">
            <a:avLst/>
          </a:prstGeom>
        </p:spPr>
      </p:pic>
      <p:pic>
        <p:nvPicPr>
          <p:cNvPr id="9" name="Picture 8">
            <a:extLst>
              <a:ext uri="{FF2B5EF4-FFF2-40B4-BE49-F238E27FC236}">
                <a16:creationId xmlns:a16="http://schemas.microsoft.com/office/drawing/2014/main" id="{21871103-7AA6-86C6-EA73-33964FB1F309}"/>
              </a:ext>
            </a:extLst>
          </p:cNvPr>
          <p:cNvPicPr>
            <a:picLocks noChangeAspect="1"/>
          </p:cNvPicPr>
          <p:nvPr/>
        </p:nvPicPr>
        <p:blipFill>
          <a:blip r:embed="rId4"/>
          <a:stretch>
            <a:fillRect/>
          </a:stretch>
        </p:blipFill>
        <p:spPr>
          <a:xfrm>
            <a:off x="8212836" y="1815787"/>
            <a:ext cx="771939" cy="3508816"/>
          </a:xfrm>
          <a:prstGeom prst="rect">
            <a:avLst/>
          </a:prstGeom>
        </p:spPr>
      </p:pic>
      <p:sp>
        <p:nvSpPr>
          <p:cNvPr id="10" name="Arrow: Right 9">
            <a:extLst>
              <a:ext uri="{FF2B5EF4-FFF2-40B4-BE49-F238E27FC236}">
                <a16:creationId xmlns:a16="http://schemas.microsoft.com/office/drawing/2014/main" id="{09192E49-BF24-1185-EA10-CE09CF65A625}"/>
              </a:ext>
            </a:extLst>
          </p:cNvPr>
          <p:cNvSpPr/>
          <p:nvPr/>
        </p:nvSpPr>
        <p:spPr>
          <a:xfrm>
            <a:off x="7122373" y="3330216"/>
            <a:ext cx="798998" cy="401426"/>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605718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AAE6C-D44D-02A0-AAAE-EED32E0B375B}"/>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07405B45-7602-AE86-29DA-E8445E99FDB3}"/>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Transform Programs: Scalar Expansion</a:t>
            </a:r>
          </a:p>
        </p:txBody>
      </p:sp>
      <p:sp>
        <p:nvSpPr>
          <p:cNvPr id="3" name="Slide Number Placeholder 2">
            <a:extLst>
              <a:ext uri="{FF2B5EF4-FFF2-40B4-BE49-F238E27FC236}">
                <a16:creationId xmlns:a16="http://schemas.microsoft.com/office/drawing/2014/main" id="{534DC26B-FB52-E5B3-7281-7800A2A7D0DF}"/>
              </a:ext>
            </a:extLst>
          </p:cNvPr>
          <p:cNvSpPr>
            <a:spLocks noGrp="1"/>
          </p:cNvSpPr>
          <p:nvPr>
            <p:ph type="sldNum" sz="quarter" idx="12"/>
          </p:nvPr>
        </p:nvSpPr>
        <p:spPr/>
        <p:txBody>
          <a:bodyPr/>
          <a:lstStyle/>
          <a:p>
            <a:fld id="{3485D9CA-6DAA-4C3C-A3E2-EDEA918D5F89}" type="slidenum">
              <a:rPr lang="en-US">
                <a:latin typeface="Calibri"/>
              </a:rPr>
              <a:pPr/>
              <a:t>58</a:t>
            </a:fld>
            <a:endParaRPr lang="en-US">
              <a:latin typeface="Calibri"/>
            </a:endParaRPr>
          </a:p>
        </p:txBody>
      </p:sp>
      <p:sp>
        <p:nvSpPr>
          <p:cNvPr id="2" name="TextBox 1">
            <a:extLst>
              <a:ext uri="{FF2B5EF4-FFF2-40B4-BE49-F238E27FC236}">
                <a16:creationId xmlns:a16="http://schemas.microsoft.com/office/drawing/2014/main" id="{DDBAD529-B726-7A84-2482-3617F32D5AD6}"/>
              </a:ext>
            </a:extLst>
          </p:cNvPr>
          <p:cNvSpPr txBox="1"/>
          <p:nvPr/>
        </p:nvSpPr>
        <p:spPr>
          <a:xfrm>
            <a:off x="921883" y="1609157"/>
            <a:ext cx="4397079" cy="1323439"/>
          </a:xfrm>
          <a:prstGeom prst="rect">
            <a:avLst/>
          </a:prstGeom>
          <a:noFill/>
        </p:spPr>
        <p:txBody>
          <a:bodyPr wrap="square" rtlCol="0">
            <a:spAutoFit/>
          </a:bodyPr>
          <a:lstStyle/>
          <a:p>
            <a:pPr marL="411480" lvl="1" indent="0" algn="just">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 to n</a:t>
            </a:r>
          </a:p>
          <a:p>
            <a:pPr marL="411480" lvl="1" indent="0" algn="just">
              <a:buNone/>
            </a:pPr>
            <a:r>
              <a:rPr lang="en-US" sz="2000" dirty="0">
                <a:latin typeface="Courier New" panose="02070309020205020404" pitchFamily="49" charset="0"/>
                <a:cs typeface="Courier New" panose="02070309020205020404" pitchFamily="49" charset="0"/>
              </a:rPr>
              <a:t>S1	    a = b[</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a:t>
            </a:r>
          </a:p>
          <a:p>
            <a:pPr marL="411480" lvl="1" indent="0" algn="just">
              <a:buNone/>
            </a:pPr>
            <a:r>
              <a:rPr lang="en-US" sz="2000" dirty="0">
                <a:latin typeface="Courier New" panose="02070309020205020404" pitchFamily="49" charset="0"/>
                <a:cs typeface="Courier New" panose="02070309020205020404" pitchFamily="49" charset="0"/>
              </a:rPr>
              <a:t>S2	    c[</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 + d[</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411480" lvl="1" indent="0" algn="just">
              <a:buNone/>
            </a:pPr>
            <a:r>
              <a:rPr lang="en-US" sz="2000" dirty="0">
                <a:latin typeface="Courier New" panose="02070309020205020404" pitchFamily="49" charset="0"/>
                <a:cs typeface="Courier New" panose="02070309020205020404" pitchFamily="49" charset="0"/>
              </a:rPr>
              <a:t>	END FOR</a:t>
            </a:r>
          </a:p>
        </p:txBody>
      </p:sp>
      <p:sp>
        <p:nvSpPr>
          <p:cNvPr id="5" name="TextBox 4">
            <a:extLst>
              <a:ext uri="{FF2B5EF4-FFF2-40B4-BE49-F238E27FC236}">
                <a16:creationId xmlns:a16="http://schemas.microsoft.com/office/drawing/2014/main" id="{8EAD332A-81BD-945E-8A6D-2FB9CF0D0BDC}"/>
              </a:ext>
            </a:extLst>
          </p:cNvPr>
          <p:cNvSpPr txBox="1"/>
          <p:nvPr/>
        </p:nvSpPr>
        <p:spPr>
          <a:xfrm>
            <a:off x="921881" y="4615116"/>
            <a:ext cx="5106997" cy="1631216"/>
          </a:xfrm>
          <a:prstGeom prst="rect">
            <a:avLst/>
          </a:prstGeom>
          <a:noFill/>
        </p:spPr>
        <p:txBody>
          <a:bodyPr wrap="square" rtlCol="0">
            <a:spAutoFit/>
          </a:bodyPr>
          <a:lstStyle/>
          <a:p>
            <a:pPr marL="411480" lvl="1" indent="0" algn="just">
              <a:buNone/>
            </a:pPr>
            <a:r>
              <a:rPr lang="en-US" sz="2000" dirty="0">
                <a:latin typeface="Courier New" panose="02070309020205020404" pitchFamily="49" charset="0"/>
                <a:cs typeface="Courier New" panose="02070309020205020404" pitchFamily="49" charset="0"/>
              </a:rPr>
              <a:t>    FOR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 to n</a:t>
            </a:r>
          </a:p>
          <a:p>
            <a:pPr marL="411480" lvl="1" indent="0" algn="just">
              <a:buNone/>
            </a:pPr>
            <a:r>
              <a:rPr lang="en-US" sz="2000" dirty="0">
                <a:latin typeface="Courier New" panose="02070309020205020404" pitchFamily="49" charset="0"/>
                <a:cs typeface="Courier New" panose="02070309020205020404" pitchFamily="49" charset="0"/>
              </a:rPr>
              <a:t>S1	    a1[</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b[</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+ 1</a:t>
            </a:r>
          </a:p>
          <a:p>
            <a:pPr marL="411480" lvl="1" indent="0" algn="just">
              <a:buNone/>
            </a:pPr>
            <a:r>
              <a:rPr lang="en-US" sz="2000" dirty="0">
                <a:latin typeface="Courier New" panose="02070309020205020404" pitchFamily="49" charset="0"/>
                <a:cs typeface="Courier New" panose="02070309020205020404" pitchFamily="49" charset="0"/>
              </a:rPr>
              <a:t>S2	    c[</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a1[</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d[</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411480" lvl="1" indent="0" algn="just">
              <a:buNone/>
            </a:pPr>
            <a:r>
              <a:rPr lang="en-US" sz="2000" dirty="0">
                <a:latin typeface="Courier New" panose="02070309020205020404" pitchFamily="49" charset="0"/>
                <a:cs typeface="Courier New" panose="02070309020205020404" pitchFamily="49" charset="0"/>
              </a:rPr>
              <a:t>	END FOR</a:t>
            </a:r>
          </a:p>
          <a:p>
            <a:pPr marL="411480" lvl="1" indent="0" algn="just">
              <a:buNone/>
            </a:pPr>
            <a:r>
              <a:rPr lang="en-US" sz="2000" dirty="0">
                <a:latin typeface="Courier New" panose="02070309020205020404" pitchFamily="49" charset="0"/>
                <a:cs typeface="Courier New" panose="02070309020205020404" pitchFamily="49" charset="0"/>
              </a:rPr>
              <a:t>	a = a1[n]</a:t>
            </a:r>
          </a:p>
        </p:txBody>
      </p:sp>
      <p:grpSp>
        <p:nvGrpSpPr>
          <p:cNvPr id="6" name="Group 5">
            <a:extLst>
              <a:ext uri="{FF2B5EF4-FFF2-40B4-BE49-F238E27FC236}">
                <a16:creationId xmlns:a16="http://schemas.microsoft.com/office/drawing/2014/main" id="{3B0B8C6B-75D7-22F1-3596-E01546A27C2E}"/>
              </a:ext>
            </a:extLst>
          </p:cNvPr>
          <p:cNvGrpSpPr/>
          <p:nvPr/>
        </p:nvGrpSpPr>
        <p:grpSpPr>
          <a:xfrm>
            <a:off x="6249137" y="4547032"/>
            <a:ext cx="4676373" cy="1767384"/>
            <a:chOff x="4585499" y="4511146"/>
            <a:chExt cx="4676373" cy="1767384"/>
          </a:xfrm>
        </p:grpSpPr>
        <p:grpSp>
          <p:nvGrpSpPr>
            <p:cNvPr id="7" name="Group 6">
              <a:extLst>
                <a:ext uri="{FF2B5EF4-FFF2-40B4-BE49-F238E27FC236}">
                  <a16:creationId xmlns:a16="http://schemas.microsoft.com/office/drawing/2014/main" id="{E4913F43-AA31-839C-0F3B-D790087F643A}"/>
                </a:ext>
              </a:extLst>
            </p:cNvPr>
            <p:cNvGrpSpPr/>
            <p:nvPr/>
          </p:nvGrpSpPr>
          <p:grpSpPr>
            <a:xfrm rot="5400000">
              <a:off x="7107324" y="4894142"/>
              <a:ext cx="1758122" cy="1010653"/>
              <a:chOff x="6012534" y="2077764"/>
              <a:chExt cx="1758122" cy="1010653"/>
            </a:xfrm>
          </p:grpSpPr>
          <p:grpSp>
            <p:nvGrpSpPr>
              <p:cNvPr id="62" name="Group 61">
                <a:extLst>
                  <a:ext uri="{FF2B5EF4-FFF2-40B4-BE49-F238E27FC236}">
                    <a16:creationId xmlns:a16="http://schemas.microsoft.com/office/drawing/2014/main" id="{41ADB1FE-5239-7AFA-5F47-17A9053DF535}"/>
                  </a:ext>
                </a:extLst>
              </p:cNvPr>
              <p:cNvGrpSpPr/>
              <p:nvPr/>
            </p:nvGrpSpPr>
            <p:grpSpPr>
              <a:xfrm>
                <a:off x="6012534" y="2077764"/>
                <a:ext cx="457200" cy="1010653"/>
                <a:chOff x="6240378" y="1983199"/>
                <a:chExt cx="457200" cy="1010653"/>
              </a:xfrm>
            </p:grpSpPr>
            <p:sp>
              <p:nvSpPr>
                <p:cNvPr id="3092" name="Oval 3091">
                  <a:extLst>
                    <a:ext uri="{FF2B5EF4-FFF2-40B4-BE49-F238E27FC236}">
                      <a16:creationId xmlns:a16="http://schemas.microsoft.com/office/drawing/2014/main" id="{6D32F0AB-9111-FE3A-B391-258A01F75061}"/>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3" name="TextBox 3092">
                  <a:extLst>
                    <a:ext uri="{FF2B5EF4-FFF2-40B4-BE49-F238E27FC236}">
                      <a16:creationId xmlns:a16="http://schemas.microsoft.com/office/drawing/2014/main" id="{38CD8280-9567-D4D1-DF78-FAABBEAF0A50}"/>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63" name="Group 62">
                <a:extLst>
                  <a:ext uri="{FF2B5EF4-FFF2-40B4-BE49-F238E27FC236}">
                    <a16:creationId xmlns:a16="http://schemas.microsoft.com/office/drawing/2014/main" id="{D6E5D316-F275-8E76-2843-5CBB51EB37D8}"/>
                  </a:ext>
                </a:extLst>
              </p:cNvPr>
              <p:cNvGrpSpPr/>
              <p:nvPr/>
            </p:nvGrpSpPr>
            <p:grpSpPr>
              <a:xfrm>
                <a:off x="7313456" y="2077764"/>
                <a:ext cx="457200" cy="1010653"/>
                <a:chOff x="6240378" y="1983199"/>
                <a:chExt cx="457200" cy="1010653"/>
              </a:xfrm>
            </p:grpSpPr>
            <p:sp>
              <p:nvSpPr>
                <p:cNvPr id="3083" name="Oval 3082">
                  <a:extLst>
                    <a:ext uri="{FF2B5EF4-FFF2-40B4-BE49-F238E27FC236}">
                      <a16:creationId xmlns:a16="http://schemas.microsoft.com/office/drawing/2014/main" id="{6A84937C-FE6A-9A29-9710-1D499A638B66}"/>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TextBox 3090">
                  <a:extLst>
                    <a:ext uri="{FF2B5EF4-FFF2-40B4-BE49-F238E27FC236}">
                      <a16:creationId xmlns:a16="http://schemas.microsoft.com/office/drawing/2014/main" id="{C66D939A-A6DC-8DC8-8D02-E36BDDC98463}"/>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3082" name="Straight Arrow Connector 3081">
                <a:extLst>
                  <a:ext uri="{FF2B5EF4-FFF2-40B4-BE49-F238E27FC236}">
                    <a16:creationId xmlns:a16="http://schemas.microsoft.com/office/drawing/2014/main" id="{8A8A00DF-9A23-AB88-A725-3B61189F027D}"/>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0865197-4DC2-E82C-6ED0-037792692976}"/>
                </a:ext>
              </a:extLst>
            </p:cNvPr>
            <p:cNvSpPr txBox="1"/>
            <p:nvPr/>
          </p:nvSpPr>
          <p:spPr>
            <a:xfrm>
              <a:off x="5004119" y="4575691"/>
              <a:ext cx="4257753" cy="1384995"/>
            </a:xfrm>
            <a:prstGeom prst="rect">
              <a:avLst/>
            </a:prstGeom>
            <a:noFill/>
          </p:spPr>
          <p:txBody>
            <a:bodyPr wrap="square" rtlCol="0">
              <a:spAutoFit/>
            </a:bodyPr>
            <a:lstStyle/>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			      ...</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endParaRPr lang="en-US" sz="1200" dirty="0">
                <a:latin typeface="Courier New" panose="02070309020205020404" pitchFamily="49" charset="0"/>
                <a:cs typeface="Courier New" panose="02070309020205020404" pitchFamily="49" charset="0"/>
              </a:endParaRPr>
            </a:p>
          </p:txBody>
        </p:sp>
        <p:grpSp>
          <p:nvGrpSpPr>
            <p:cNvPr id="10" name="Group 9">
              <a:extLst>
                <a:ext uri="{FF2B5EF4-FFF2-40B4-BE49-F238E27FC236}">
                  <a16:creationId xmlns:a16="http://schemas.microsoft.com/office/drawing/2014/main" id="{1393C256-CA66-B881-05D9-02CF90427F2D}"/>
                </a:ext>
              </a:extLst>
            </p:cNvPr>
            <p:cNvGrpSpPr/>
            <p:nvPr/>
          </p:nvGrpSpPr>
          <p:grpSpPr>
            <a:xfrm rot="5400000">
              <a:off x="6124265" y="4889511"/>
              <a:ext cx="1758122" cy="1010653"/>
              <a:chOff x="6012534" y="2077764"/>
              <a:chExt cx="1758122" cy="1010653"/>
            </a:xfrm>
          </p:grpSpPr>
          <p:grpSp>
            <p:nvGrpSpPr>
              <p:cNvPr id="55" name="Group 54">
                <a:extLst>
                  <a:ext uri="{FF2B5EF4-FFF2-40B4-BE49-F238E27FC236}">
                    <a16:creationId xmlns:a16="http://schemas.microsoft.com/office/drawing/2014/main" id="{D5C70B80-CF31-1816-B2B2-B26C072B4C00}"/>
                  </a:ext>
                </a:extLst>
              </p:cNvPr>
              <p:cNvGrpSpPr/>
              <p:nvPr/>
            </p:nvGrpSpPr>
            <p:grpSpPr>
              <a:xfrm>
                <a:off x="6012534" y="2077764"/>
                <a:ext cx="457200" cy="1010653"/>
                <a:chOff x="6240378" y="1983199"/>
                <a:chExt cx="457200" cy="1010653"/>
              </a:xfrm>
            </p:grpSpPr>
            <p:sp>
              <p:nvSpPr>
                <p:cNvPr id="60" name="Oval 59">
                  <a:extLst>
                    <a:ext uri="{FF2B5EF4-FFF2-40B4-BE49-F238E27FC236}">
                      <a16:creationId xmlns:a16="http://schemas.microsoft.com/office/drawing/2014/main" id="{C371EE1E-E2D3-F289-C614-45E03F3056FE}"/>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11DF1CF3-2819-A57C-4193-14336EF72DD2}"/>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56" name="Group 55">
                <a:extLst>
                  <a:ext uri="{FF2B5EF4-FFF2-40B4-BE49-F238E27FC236}">
                    <a16:creationId xmlns:a16="http://schemas.microsoft.com/office/drawing/2014/main" id="{0AF511B0-A0DF-CA46-ACD8-A2741B538BED}"/>
                  </a:ext>
                </a:extLst>
              </p:cNvPr>
              <p:cNvGrpSpPr/>
              <p:nvPr/>
            </p:nvGrpSpPr>
            <p:grpSpPr>
              <a:xfrm>
                <a:off x="7313456" y="2077764"/>
                <a:ext cx="457200" cy="1010653"/>
                <a:chOff x="6240378" y="1983199"/>
                <a:chExt cx="457200" cy="1010653"/>
              </a:xfrm>
            </p:grpSpPr>
            <p:sp>
              <p:nvSpPr>
                <p:cNvPr id="58" name="Oval 57">
                  <a:extLst>
                    <a:ext uri="{FF2B5EF4-FFF2-40B4-BE49-F238E27FC236}">
                      <a16:creationId xmlns:a16="http://schemas.microsoft.com/office/drawing/2014/main" id="{1A2F9A1B-4C0C-68C4-CE07-F7D08EB3D276}"/>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00874042-5459-2B21-0776-341106976EF7}"/>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57" name="Straight Arrow Connector 56">
                <a:extLst>
                  <a:ext uri="{FF2B5EF4-FFF2-40B4-BE49-F238E27FC236}">
                    <a16:creationId xmlns:a16="http://schemas.microsoft.com/office/drawing/2014/main" id="{FF7600D7-32F7-72B5-D694-AA6485331B04}"/>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B770C877-986E-71C7-4D6F-DA8C748C6C18}"/>
                </a:ext>
              </a:extLst>
            </p:cNvPr>
            <p:cNvGrpSpPr/>
            <p:nvPr/>
          </p:nvGrpSpPr>
          <p:grpSpPr>
            <a:xfrm rot="5400000">
              <a:off x="5194824" y="4889511"/>
              <a:ext cx="1758122" cy="1010653"/>
              <a:chOff x="6012534" y="2077764"/>
              <a:chExt cx="1758122" cy="1010653"/>
            </a:xfrm>
          </p:grpSpPr>
          <p:grpSp>
            <p:nvGrpSpPr>
              <p:cNvPr id="48" name="Group 47">
                <a:extLst>
                  <a:ext uri="{FF2B5EF4-FFF2-40B4-BE49-F238E27FC236}">
                    <a16:creationId xmlns:a16="http://schemas.microsoft.com/office/drawing/2014/main" id="{41752FC0-4F55-4335-9F70-6106B26035E3}"/>
                  </a:ext>
                </a:extLst>
              </p:cNvPr>
              <p:cNvGrpSpPr/>
              <p:nvPr/>
            </p:nvGrpSpPr>
            <p:grpSpPr>
              <a:xfrm>
                <a:off x="6012534" y="2077764"/>
                <a:ext cx="457200" cy="1010653"/>
                <a:chOff x="6240378" y="1983199"/>
                <a:chExt cx="457200" cy="1010653"/>
              </a:xfrm>
            </p:grpSpPr>
            <p:sp>
              <p:nvSpPr>
                <p:cNvPr id="53" name="Oval 52">
                  <a:extLst>
                    <a:ext uri="{FF2B5EF4-FFF2-40B4-BE49-F238E27FC236}">
                      <a16:creationId xmlns:a16="http://schemas.microsoft.com/office/drawing/2014/main" id="{1FD293BF-3060-27F9-BE8C-8506C778998C}"/>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14BE3B40-FA34-29B0-ED46-3368D2F3414B}"/>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49" name="Group 48">
                <a:extLst>
                  <a:ext uri="{FF2B5EF4-FFF2-40B4-BE49-F238E27FC236}">
                    <a16:creationId xmlns:a16="http://schemas.microsoft.com/office/drawing/2014/main" id="{631A8FD7-262D-7551-F3B4-C73A03E673F0}"/>
                  </a:ext>
                </a:extLst>
              </p:cNvPr>
              <p:cNvGrpSpPr/>
              <p:nvPr/>
            </p:nvGrpSpPr>
            <p:grpSpPr>
              <a:xfrm>
                <a:off x="7313456" y="2077764"/>
                <a:ext cx="457200" cy="1010653"/>
                <a:chOff x="6240378" y="1983199"/>
                <a:chExt cx="457200" cy="1010653"/>
              </a:xfrm>
            </p:grpSpPr>
            <p:sp>
              <p:nvSpPr>
                <p:cNvPr id="51" name="Oval 50">
                  <a:extLst>
                    <a:ext uri="{FF2B5EF4-FFF2-40B4-BE49-F238E27FC236}">
                      <a16:creationId xmlns:a16="http://schemas.microsoft.com/office/drawing/2014/main" id="{E7682970-E971-73D1-52E8-FC45A7C7DC7C}"/>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FC0D56BC-9F27-3C5C-2CC6-0168D29568D5}"/>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50" name="Straight Arrow Connector 49">
                <a:extLst>
                  <a:ext uri="{FF2B5EF4-FFF2-40B4-BE49-F238E27FC236}">
                    <a16:creationId xmlns:a16="http://schemas.microsoft.com/office/drawing/2014/main" id="{E1FA80FC-A2ED-07D7-28C4-592D8E7B802D}"/>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37EB86F5-E53C-73EE-EE05-CA7406C4055B}"/>
                </a:ext>
              </a:extLst>
            </p:cNvPr>
            <p:cNvGrpSpPr/>
            <p:nvPr/>
          </p:nvGrpSpPr>
          <p:grpSpPr>
            <a:xfrm rot="5400000">
              <a:off x="4211765" y="4884880"/>
              <a:ext cx="1758122" cy="1010653"/>
              <a:chOff x="6012534" y="2077764"/>
              <a:chExt cx="1758122" cy="1010653"/>
            </a:xfrm>
          </p:grpSpPr>
          <p:grpSp>
            <p:nvGrpSpPr>
              <p:cNvPr id="41" name="Group 40">
                <a:extLst>
                  <a:ext uri="{FF2B5EF4-FFF2-40B4-BE49-F238E27FC236}">
                    <a16:creationId xmlns:a16="http://schemas.microsoft.com/office/drawing/2014/main" id="{D704EBD2-E80E-A2AB-8CDA-A53BF9F44E06}"/>
                  </a:ext>
                </a:extLst>
              </p:cNvPr>
              <p:cNvGrpSpPr/>
              <p:nvPr/>
            </p:nvGrpSpPr>
            <p:grpSpPr>
              <a:xfrm>
                <a:off x="6012534" y="2077764"/>
                <a:ext cx="457200" cy="1010653"/>
                <a:chOff x="6240378" y="1983199"/>
                <a:chExt cx="457200" cy="1010653"/>
              </a:xfrm>
            </p:grpSpPr>
            <p:sp>
              <p:nvSpPr>
                <p:cNvPr id="46" name="Oval 45">
                  <a:extLst>
                    <a:ext uri="{FF2B5EF4-FFF2-40B4-BE49-F238E27FC236}">
                      <a16:creationId xmlns:a16="http://schemas.microsoft.com/office/drawing/2014/main" id="{7F829FAD-D340-6AFE-62B7-38C679F014A6}"/>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D72D296-2A4D-989C-AC52-3AA540EC6F68}"/>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42" name="Group 41">
                <a:extLst>
                  <a:ext uri="{FF2B5EF4-FFF2-40B4-BE49-F238E27FC236}">
                    <a16:creationId xmlns:a16="http://schemas.microsoft.com/office/drawing/2014/main" id="{7A52C962-779C-D523-98BF-78C64879B75C}"/>
                  </a:ext>
                </a:extLst>
              </p:cNvPr>
              <p:cNvGrpSpPr/>
              <p:nvPr/>
            </p:nvGrpSpPr>
            <p:grpSpPr>
              <a:xfrm>
                <a:off x="7313456" y="2077764"/>
                <a:ext cx="457200" cy="1010653"/>
                <a:chOff x="6240378" y="1983199"/>
                <a:chExt cx="457200" cy="1010653"/>
              </a:xfrm>
            </p:grpSpPr>
            <p:sp>
              <p:nvSpPr>
                <p:cNvPr id="44" name="Oval 43">
                  <a:extLst>
                    <a:ext uri="{FF2B5EF4-FFF2-40B4-BE49-F238E27FC236}">
                      <a16:creationId xmlns:a16="http://schemas.microsoft.com/office/drawing/2014/main" id="{6AA860E5-7F3F-8480-5474-02F3F6661960}"/>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74C4D91B-4142-D0C2-3585-DDA83BE0A03D}"/>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43" name="Straight Arrow Connector 42">
                <a:extLst>
                  <a:ext uri="{FF2B5EF4-FFF2-40B4-BE49-F238E27FC236}">
                    <a16:creationId xmlns:a16="http://schemas.microsoft.com/office/drawing/2014/main" id="{C718111A-F55B-35B6-D7B9-4084E8855C5B}"/>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grpSp>
        <p:nvGrpSpPr>
          <p:cNvPr id="3095" name="Group 3094">
            <a:extLst>
              <a:ext uri="{FF2B5EF4-FFF2-40B4-BE49-F238E27FC236}">
                <a16:creationId xmlns:a16="http://schemas.microsoft.com/office/drawing/2014/main" id="{83BF2132-7228-20C0-39C9-231CB8E0307F}"/>
              </a:ext>
            </a:extLst>
          </p:cNvPr>
          <p:cNvGrpSpPr/>
          <p:nvPr/>
        </p:nvGrpSpPr>
        <p:grpSpPr>
          <a:xfrm>
            <a:off x="6256648" y="1528085"/>
            <a:ext cx="4619609" cy="1767384"/>
            <a:chOff x="6256648" y="1528085"/>
            <a:chExt cx="4619609" cy="1767384"/>
          </a:xfrm>
        </p:grpSpPr>
        <p:grpSp>
          <p:nvGrpSpPr>
            <p:cNvPr id="4" name="Group 3">
              <a:extLst>
                <a:ext uri="{FF2B5EF4-FFF2-40B4-BE49-F238E27FC236}">
                  <a16:creationId xmlns:a16="http://schemas.microsoft.com/office/drawing/2014/main" id="{12798171-DC43-167B-1863-C0EE0BEF9F06}"/>
                </a:ext>
              </a:extLst>
            </p:cNvPr>
            <p:cNvGrpSpPr/>
            <p:nvPr/>
          </p:nvGrpSpPr>
          <p:grpSpPr>
            <a:xfrm>
              <a:off x="6256648" y="1528085"/>
              <a:ext cx="3906212" cy="1767384"/>
              <a:chOff x="4585499" y="4511146"/>
              <a:chExt cx="3906212" cy="1767384"/>
            </a:xfrm>
          </p:grpSpPr>
          <p:grpSp>
            <p:nvGrpSpPr>
              <p:cNvPr id="13" name="Group 12">
                <a:extLst>
                  <a:ext uri="{FF2B5EF4-FFF2-40B4-BE49-F238E27FC236}">
                    <a16:creationId xmlns:a16="http://schemas.microsoft.com/office/drawing/2014/main" id="{A3D21E67-911A-419C-3FC5-7E624C39D0E9}"/>
                  </a:ext>
                </a:extLst>
              </p:cNvPr>
              <p:cNvGrpSpPr/>
              <p:nvPr/>
            </p:nvGrpSpPr>
            <p:grpSpPr>
              <a:xfrm rot="5400000">
                <a:off x="7107324" y="4894142"/>
                <a:ext cx="1758122" cy="1010653"/>
                <a:chOff x="6012534" y="2077764"/>
                <a:chExt cx="1758122" cy="1010653"/>
              </a:xfrm>
            </p:grpSpPr>
            <p:grpSp>
              <p:nvGrpSpPr>
                <p:cNvPr id="14" name="Group 13">
                  <a:extLst>
                    <a:ext uri="{FF2B5EF4-FFF2-40B4-BE49-F238E27FC236}">
                      <a16:creationId xmlns:a16="http://schemas.microsoft.com/office/drawing/2014/main" id="{35BF5AE1-76E5-C77C-6BD5-725D5A4EB0C6}"/>
                    </a:ext>
                  </a:extLst>
                </p:cNvPr>
                <p:cNvGrpSpPr/>
                <p:nvPr/>
              </p:nvGrpSpPr>
              <p:grpSpPr>
                <a:xfrm>
                  <a:off x="6012534" y="2077764"/>
                  <a:ext cx="457200" cy="1010653"/>
                  <a:chOff x="6240378" y="1983199"/>
                  <a:chExt cx="457200" cy="1010653"/>
                </a:xfrm>
              </p:grpSpPr>
              <p:sp>
                <p:nvSpPr>
                  <p:cNvPr id="19" name="Oval 18">
                    <a:extLst>
                      <a:ext uri="{FF2B5EF4-FFF2-40B4-BE49-F238E27FC236}">
                        <a16:creationId xmlns:a16="http://schemas.microsoft.com/office/drawing/2014/main" id="{DC6EE3EE-8C0A-B076-937E-6F20E55475F7}"/>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489B9C6C-672C-4EEE-C519-CE2D2E86BD3C}"/>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15" name="Group 14">
                  <a:extLst>
                    <a:ext uri="{FF2B5EF4-FFF2-40B4-BE49-F238E27FC236}">
                      <a16:creationId xmlns:a16="http://schemas.microsoft.com/office/drawing/2014/main" id="{333EE6F8-1277-D5EC-133D-F92C3BD0552C}"/>
                    </a:ext>
                  </a:extLst>
                </p:cNvPr>
                <p:cNvGrpSpPr/>
                <p:nvPr/>
              </p:nvGrpSpPr>
              <p:grpSpPr>
                <a:xfrm>
                  <a:off x="7313456" y="2077764"/>
                  <a:ext cx="457200" cy="1010653"/>
                  <a:chOff x="6240378" y="1983199"/>
                  <a:chExt cx="457200" cy="1010653"/>
                </a:xfrm>
              </p:grpSpPr>
              <p:sp>
                <p:nvSpPr>
                  <p:cNvPr id="17" name="Oval 16">
                    <a:extLst>
                      <a:ext uri="{FF2B5EF4-FFF2-40B4-BE49-F238E27FC236}">
                        <a16:creationId xmlns:a16="http://schemas.microsoft.com/office/drawing/2014/main" id="{8E6CD4B9-FBFF-06D3-A645-BF80404BFD11}"/>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EB5211B-D637-A11C-B4A0-38DC6CF1ADC3}"/>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16" name="Straight Arrow Connector 15">
                  <a:extLst>
                    <a:ext uri="{FF2B5EF4-FFF2-40B4-BE49-F238E27FC236}">
                      <a16:creationId xmlns:a16="http://schemas.microsoft.com/office/drawing/2014/main" id="{3B816174-5A09-33F2-5625-5BD87EA75A76}"/>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3C397468-0D93-C50D-3779-E5F177176980}"/>
                  </a:ext>
                </a:extLst>
              </p:cNvPr>
              <p:cNvGrpSpPr/>
              <p:nvPr/>
            </p:nvGrpSpPr>
            <p:grpSpPr>
              <a:xfrm rot="5400000">
                <a:off x="6124265" y="4889511"/>
                <a:ext cx="1758122" cy="1010653"/>
                <a:chOff x="6012534" y="2077764"/>
                <a:chExt cx="1758122" cy="1010653"/>
              </a:xfrm>
            </p:grpSpPr>
            <p:grpSp>
              <p:nvGrpSpPr>
                <p:cNvPr id="22" name="Group 21">
                  <a:extLst>
                    <a:ext uri="{FF2B5EF4-FFF2-40B4-BE49-F238E27FC236}">
                      <a16:creationId xmlns:a16="http://schemas.microsoft.com/office/drawing/2014/main" id="{D4601AD8-F2F7-6D33-7310-3051C1CB5363}"/>
                    </a:ext>
                  </a:extLst>
                </p:cNvPr>
                <p:cNvGrpSpPr/>
                <p:nvPr/>
              </p:nvGrpSpPr>
              <p:grpSpPr>
                <a:xfrm>
                  <a:off x="6012534" y="2077764"/>
                  <a:ext cx="457200" cy="1010653"/>
                  <a:chOff x="6240378" y="1983199"/>
                  <a:chExt cx="457200" cy="1010653"/>
                </a:xfrm>
              </p:grpSpPr>
              <p:sp>
                <p:nvSpPr>
                  <p:cNvPr id="27" name="Oval 26">
                    <a:extLst>
                      <a:ext uri="{FF2B5EF4-FFF2-40B4-BE49-F238E27FC236}">
                        <a16:creationId xmlns:a16="http://schemas.microsoft.com/office/drawing/2014/main" id="{E7DB35D6-F815-1A00-C1ED-2776D995F1BA}"/>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16D7BDC2-6F09-F7C7-A241-724AB848C126}"/>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23" name="Group 22">
                  <a:extLst>
                    <a:ext uri="{FF2B5EF4-FFF2-40B4-BE49-F238E27FC236}">
                      <a16:creationId xmlns:a16="http://schemas.microsoft.com/office/drawing/2014/main" id="{624A0A13-C426-3656-33F0-5BDE8AF328CD}"/>
                    </a:ext>
                  </a:extLst>
                </p:cNvPr>
                <p:cNvGrpSpPr/>
                <p:nvPr/>
              </p:nvGrpSpPr>
              <p:grpSpPr>
                <a:xfrm>
                  <a:off x="7313456" y="2077764"/>
                  <a:ext cx="457200" cy="1010653"/>
                  <a:chOff x="6240378" y="1983199"/>
                  <a:chExt cx="457200" cy="1010653"/>
                </a:xfrm>
              </p:grpSpPr>
              <p:sp>
                <p:nvSpPr>
                  <p:cNvPr id="25" name="Oval 24">
                    <a:extLst>
                      <a:ext uri="{FF2B5EF4-FFF2-40B4-BE49-F238E27FC236}">
                        <a16:creationId xmlns:a16="http://schemas.microsoft.com/office/drawing/2014/main" id="{B665C88D-BDF1-8529-CF44-14C416EE9FAB}"/>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C3217BC-AEE0-FA61-E8C9-3D39040BE632}"/>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24" name="Straight Arrow Connector 23">
                  <a:extLst>
                    <a:ext uri="{FF2B5EF4-FFF2-40B4-BE49-F238E27FC236}">
                      <a16:creationId xmlns:a16="http://schemas.microsoft.com/office/drawing/2014/main" id="{F6B6E30F-304B-B653-F4A3-7AB5E7DD06D9}"/>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D51EA338-2E42-0268-8B54-07667A9FE625}"/>
                  </a:ext>
                </a:extLst>
              </p:cNvPr>
              <p:cNvGrpSpPr/>
              <p:nvPr/>
            </p:nvGrpSpPr>
            <p:grpSpPr>
              <a:xfrm rot="5400000">
                <a:off x="5194824" y="4889511"/>
                <a:ext cx="1758122" cy="1010653"/>
                <a:chOff x="6012534" y="2077764"/>
                <a:chExt cx="1758122" cy="1010653"/>
              </a:xfrm>
            </p:grpSpPr>
            <p:grpSp>
              <p:nvGrpSpPr>
                <p:cNvPr id="30" name="Group 29">
                  <a:extLst>
                    <a:ext uri="{FF2B5EF4-FFF2-40B4-BE49-F238E27FC236}">
                      <a16:creationId xmlns:a16="http://schemas.microsoft.com/office/drawing/2014/main" id="{959BAED5-4D1D-ECF9-5BDE-233584D74852}"/>
                    </a:ext>
                  </a:extLst>
                </p:cNvPr>
                <p:cNvGrpSpPr/>
                <p:nvPr/>
              </p:nvGrpSpPr>
              <p:grpSpPr>
                <a:xfrm>
                  <a:off x="6012534" y="2077764"/>
                  <a:ext cx="457200" cy="1010653"/>
                  <a:chOff x="6240378" y="1983199"/>
                  <a:chExt cx="457200" cy="1010653"/>
                </a:xfrm>
              </p:grpSpPr>
              <p:sp>
                <p:nvSpPr>
                  <p:cNvPr id="35" name="Oval 34">
                    <a:extLst>
                      <a:ext uri="{FF2B5EF4-FFF2-40B4-BE49-F238E27FC236}">
                        <a16:creationId xmlns:a16="http://schemas.microsoft.com/office/drawing/2014/main" id="{AA655023-916E-4444-0F9B-D73E06A9C079}"/>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86A599C-085B-5FF0-C749-1A26BD3E28E4}"/>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31" name="Group 30">
                  <a:extLst>
                    <a:ext uri="{FF2B5EF4-FFF2-40B4-BE49-F238E27FC236}">
                      <a16:creationId xmlns:a16="http://schemas.microsoft.com/office/drawing/2014/main" id="{5E4346E6-42FB-E92A-CCF1-0D9BE44CA60A}"/>
                    </a:ext>
                  </a:extLst>
                </p:cNvPr>
                <p:cNvGrpSpPr/>
                <p:nvPr/>
              </p:nvGrpSpPr>
              <p:grpSpPr>
                <a:xfrm>
                  <a:off x="7313456" y="2077764"/>
                  <a:ext cx="457200" cy="1010653"/>
                  <a:chOff x="6240378" y="1983199"/>
                  <a:chExt cx="457200" cy="1010653"/>
                </a:xfrm>
              </p:grpSpPr>
              <p:sp>
                <p:nvSpPr>
                  <p:cNvPr id="33" name="Oval 32">
                    <a:extLst>
                      <a:ext uri="{FF2B5EF4-FFF2-40B4-BE49-F238E27FC236}">
                        <a16:creationId xmlns:a16="http://schemas.microsoft.com/office/drawing/2014/main" id="{D812F763-E214-E693-7647-C7586657F8C3}"/>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F6EB0365-F027-E076-CDD5-B803E4FCAB1F}"/>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32" name="Straight Arrow Connector 31">
                  <a:extLst>
                    <a:ext uri="{FF2B5EF4-FFF2-40B4-BE49-F238E27FC236}">
                      <a16:creationId xmlns:a16="http://schemas.microsoft.com/office/drawing/2014/main" id="{96B4E1CD-D719-E61A-8BC2-44BF10F00D5E}"/>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4B454B12-EB0C-BDCC-559C-1AB85CC2CA6C}"/>
                  </a:ext>
                </a:extLst>
              </p:cNvPr>
              <p:cNvGrpSpPr/>
              <p:nvPr/>
            </p:nvGrpSpPr>
            <p:grpSpPr>
              <a:xfrm rot="5400000">
                <a:off x="4211765" y="4884880"/>
                <a:ext cx="1758122" cy="1010653"/>
                <a:chOff x="6012534" y="2077764"/>
                <a:chExt cx="1758122" cy="1010653"/>
              </a:xfrm>
            </p:grpSpPr>
            <p:grpSp>
              <p:nvGrpSpPr>
                <p:cNvPr id="3072" name="Group 3071">
                  <a:extLst>
                    <a:ext uri="{FF2B5EF4-FFF2-40B4-BE49-F238E27FC236}">
                      <a16:creationId xmlns:a16="http://schemas.microsoft.com/office/drawing/2014/main" id="{864AF171-4A75-C9ED-7825-7BD1F26D4235}"/>
                    </a:ext>
                  </a:extLst>
                </p:cNvPr>
                <p:cNvGrpSpPr/>
                <p:nvPr/>
              </p:nvGrpSpPr>
              <p:grpSpPr>
                <a:xfrm>
                  <a:off x="6012534" y="2077764"/>
                  <a:ext cx="457200" cy="1010653"/>
                  <a:chOff x="6240378" y="1983199"/>
                  <a:chExt cx="457200" cy="1010653"/>
                </a:xfrm>
              </p:grpSpPr>
              <p:sp>
                <p:nvSpPr>
                  <p:cNvPr id="3078" name="Oval 3077">
                    <a:extLst>
                      <a:ext uri="{FF2B5EF4-FFF2-40B4-BE49-F238E27FC236}">
                        <a16:creationId xmlns:a16="http://schemas.microsoft.com/office/drawing/2014/main" id="{D05BFEC7-9ECB-7560-C6F1-CB8EE3B13361}"/>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9" name="TextBox 3078">
                    <a:extLst>
                      <a:ext uri="{FF2B5EF4-FFF2-40B4-BE49-F238E27FC236}">
                        <a16:creationId xmlns:a16="http://schemas.microsoft.com/office/drawing/2014/main" id="{A25E3789-99D0-E04C-80F6-DC463A24E4C2}"/>
                      </a:ext>
                    </a:extLst>
                  </p:cNvPr>
                  <p:cNvSpPr txBox="1"/>
                  <p:nvPr/>
                </p:nvSpPr>
                <p:spPr>
                  <a:xfrm rot="16200000">
                    <a:off x="5944644"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S1</a:t>
                    </a:r>
                  </a:p>
                </p:txBody>
              </p:sp>
            </p:grpSp>
            <p:grpSp>
              <p:nvGrpSpPr>
                <p:cNvPr id="3073" name="Group 3072">
                  <a:extLst>
                    <a:ext uri="{FF2B5EF4-FFF2-40B4-BE49-F238E27FC236}">
                      <a16:creationId xmlns:a16="http://schemas.microsoft.com/office/drawing/2014/main" id="{88387C1F-3E66-9F17-DF7D-3CB2401A0BD6}"/>
                    </a:ext>
                  </a:extLst>
                </p:cNvPr>
                <p:cNvGrpSpPr/>
                <p:nvPr/>
              </p:nvGrpSpPr>
              <p:grpSpPr>
                <a:xfrm>
                  <a:off x="7313456" y="2077764"/>
                  <a:ext cx="457200" cy="1010653"/>
                  <a:chOff x="6240378" y="1983199"/>
                  <a:chExt cx="457200" cy="1010653"/>
                </a:xfrm>
              </p:grpSpPr>
              <p:sp>
                <p:nvSpPr>
                  <p:cNvPr id="3076" name="Oval 3075">
                    <a:extLst>
                      <a:ext uri="{FF2B5EF4-FFF2-40B4-BE49-F238E27FC236}">
                        <a16:creationId xmlns:a16="http://schemas.microsoft.com/office/drawing/2014/main" id="{A3480E24-FFDC-6E8A-78CC-20753689BD1F}"/>
                      </a:ext>
                    </a:extLst>
                  </p:cNvPr>
                  <p:cNvSpPr/>
                  <p:nvPr/>
                </p:nvSpPr>
                <p:spPr>
                  <a:xfrm>
                    <a:off x="6240378" y="2118032"/>
                    <a:ext cx="457200"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7" name="TextBox 3076">
                    <a:extLst>
                      <a:ext uri="{FF2B5EF4-FFF2-40B4-BE49-F238E27FC236}">
                        <a16:creationId xmlns:a16="http://schemas.microsoft.com/office/drawing/2014/main" id="{6EE8DB31-B69B-5E11-AC7C-864C8674D970}"/>
                      </a:ext>
                    </a:extLst>
                  </p:cNvPr>
                  <p:cNvSpPr txBox="1"/>
                  <p:nvPr/>
                </p:nvSpPr>
                <p:spPr>
                  <a:xfrm rot="16200000">
                    <a:off x="5928879" y="2303860"/>
                    <a:ext cx="1010653" cy="369332"/>
                  </a:xfrm>
                  <a:prstGeom prst="rect">
                    <a:avLst/>
                  </a:prstGeom>
                  <a:noFill/>
                </p:spPr>
                <p:txBody>
                  <a:bodyPr wrap="square" rtlCol="0">
                    <a:spAutoFit/>
                  </a:bodyPr>
                  <a:lstStyle/>
                  <a:p>
                    <a:pPr marL="411480" lvl="1" indent="0" algn="just">
                      <a:buNone/>
                    </a:pPr>
                    <a:r>
                      <a:rPr lang="en-US" dirty="0">
                        <a:latin typeface="Courier New" panose="02070309020205020404" pitchFamily="49" charset="0"/>
                        <a:cs typeface="Courier New" panose="02070309020205020404" pitchFamily="49" charset="0"/>
                      </a:rPr>
                      <a:t>S2</a:t>
                    </a:r>
                  </a:p>
                </p:txBody>
              </p:sp>
            </p:grpSp>
            <p:cxnSp>
              <p:nvCxnSpPr>
                <p:cNvPr id="3075" name="Straight Arrow Connector 3074">
                  <a:extLst>
                    <a:ext uri="{FF2B5EF4-FFF2-40B4-BE49-F238E27FC236}">
                      <a16:creationId xmlns:a16="http://schemas.microsoft.com/office/drawing/2014/main" id="{28F97604-74E5-4143-85F8-E66E1F3A16F5}"/>
                    </a:ext>
                  </a:extLst>
                </p:cNvPr>
                <p:cNvCxnSpPr>
                  <a:cxnSpLocks/>
                </p:cNvCxnSpPr>
                <p:nvPr/>
              </p:nvCxnSpPr>
              <p:spPr>
                <a:xfrm>
                  <a:off x="6469734" y="2441197"/>
                  <a:ext cx="843722"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3080" name="Straight Arrow Connector 3079">
                <a:extLst>
                  <a:ext uri="{FF2B5EF4-FFF2-40B4-BE49-F238E27FC236}">
                    <a16:creationId xmlns:a16="http://schemas.microsoft.com/office/drawing/2014/main" id="{53E81B10-C15C-2938-786B-049BCB8C4E57}"/>
                  </a:ext>
                </a:extLst>
              </p:cNvPr>
              <p:cNvCxnSpPr>
                <a:cxnSpLocks/>
              </p:cNvCxnSpPr>
              <p:nvPr/>
            </p:nvCxnSpPr>
            <p:spPr>
              <a:xfrm>
                <a:off x="5461320" y="4729829"/>
                <a:ext cx="52585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81" name="Oval 3080">
                <a:extLst>
                  <a:ext uri="{FF2B5EF4-FFF2-40B4-BE49-F238E27FC236}">
                    <a16:creationId xmlns:a16="http://schemas.microsoft.com/office/drawing/2014/main" id="{EF7DF63A-BB9B-196A-14BC-CE97664A37F0}"/>
                  </a:ext>
                </a:extLst>
              </p:cNvPr>
              <p:cNvSpPr/>
              <p:nvPr/>
            </p:nvSpPr>
            <p:spPr>
              <a:xfrm>
                <a:off x="5614553" y="4677291"/>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4" name="Straight Arrow Connector 3083">
                <a:extLst>
                  <a:ext uri="{FF2B5EF4-FFF2-40B4-BE49-F238E27FC236}">
                    <a16:creationId xmlns:a16="http://schemas.microsoft.com/office/drawing/2014/main" id="{DE91F439-CD30-007F-A5B4-73B00138767D}"/>
                  </a:ext>
                </a:extLst>
              </p:cNvPr>
              <p:cNvCxnSpPr>
                <a:cxnSpLocks/>
              </p:cNvCxnSpPr>
              <p:nvPr/>
            </p:nvCxnSpPr>
            <p:spPr>
              <a:xfrm>
                <a:off x="6417763" y="4724569"/>
                <a:ext cx="52585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85" name="Oval 3084">
                <a:extLst>
                  <a:ext uri="{FF2B5EF4-FFF2-40B4-BE49-F238E27FC236}">
                    <a16:creationId xmlns:a16="http://schemas.microsoft.com/office/drawing/2014/main" id="{EA3FF53C-EA0C-6CBC-2024-3233D514F0CB}"/>
                  </a:ext>
                </a:extLst>
              </p:cNvPr>
              <p:cNvSpPr/>
              <p:nvPr/>
            </p:nvSpPr>
            <p:spPr>
              <a:xfrm>
                <a:off x="6570996" y="4672031"/>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86" name="Straight Arrow Connector 3085">
                <a:extLst>
                  <a:ext uri="{FF2B5EF4-FFF2-40B4-BE49-F238E27FC236}">
                    <a16:creationId xmlns:a16="http://schemas.microsoft.com/office/drawing/2014/main" id="{277AAA32-C967-3E6B-A2BD-A6C61C91A6D4}"/>
                  </a:ext>
                </a:extLst>
              </p:cNvPr>
              <p:cNvCxnSpPr>
                <a:cxnSpLocks/>
              </p:cNvCxnSpPr>
              <p:nvPr/>
            </p:nvCxnSpPr>
            <p:spPr>
              <a:xfrm>
                <a:off x="7363690" y="4708805"/>
                <a:ext cx="525859"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87" name="Oval 3086">
                <a:extLst>
                  <a:ext uri="{FF2B5EF4-FFF2-40B4-BE49-F238E27FC236}">
                    <a16:creationId xmlns:a16="http://schemas.microsoft.com/office/drawing/2014/main" id="{902A327B-5468-CE17-0B77-C458EE3CF4C8}"/>
                  </a:ext>
                </a:extLst>
              </p:cNvPr>
              <p:cNvSpPr/>
              <p:nvPr/>
            </p:nvSpPr>
            <p:spPr>
              <a:xfrm>
                <a:off x="7548455" y="4656267"/>
                <a:ext cx="137160" cy="13716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90" name="Group 3089">
                <a:extLst>
                  <a:ext uri="{FF2B5EF4-FFF2-40B4-BE49-F238E27FC236}">
                    <a16:creationId xmlns:a16="http://schemas.microsoft.com/office/drawing/2014/main" id="{F8AB7333-5A8A-2F9C-4E73-616480BDA056}"/>
                  </a:ext>
                </a:extLst>
              </p:cNvPr>
              <p:cNvGrpSpPr/>
              <p:nvPr/>
            </p:nvGrpSpPr>
            <p:grpSpPr>
              <a:xfrm>
                <a:off x="5381510" y="4914564"/>
                <a:ext cx="634511" cy="916846"/>
                <a:chOff x="5381510" y="4914564"/>
                <a:chExt cx="634511" cy="916846"/>
              </a:xfrm>
            </p:grpSpPr>
            <p:cxnSp>
              <p:nvCxnSpPr>
                <p:cNvPr id="3088" name="Straight Arrow Connector 3087">
                  <a:extLst>
                    <a:ext uri="{FF2B5EF4-FFF2-40B4-BE49-F238E27FC236}">
                      <a16:creationId xmlns:a16="http://schemas.microsoft.com/office/drawing/2014/main" id="{47425504-BDE0-EFF4-4CB1-67B593CDFE2B}"/>
                    </a:ext>
                  </a:extLst>
                </p:cNvPr>
                <p:cNvCxnSpPr>
                  <a:cxnSpLocks/>
                </p:cNvCxnSpPr>
                <p:nvPr/>
              </p:nvCxnSpPr>
              <p:spPr>
                <a:xfrm flipV="1">
                  <a:off x="5381510" y="4914564"/>
                  <a:ext cx="634511" cy="9168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89" name="Straight Connector 3088">
                  <a:extLst>
                    <a:ext uri="{FF2B5EF4-FFF2-40B4-BE49-F238E27FC236}">
                      <a16:creationId xmlns:a16="http://schemas.microsoft.com/office/drawing/2014/main" id="{14821142-81D8-E201-D57B-90D96F2F6E3E}"/>
                    </a:ext>
                  </a:extLst>
                </p:cNvPr>
                <p:cNvCxnSpPr>
                  <a:cxnSpLocks/>
                </p:cNvCxnSpPr>
                <p:nvPr/>
              </p:nvCxnSpPr>
              <p:spPr>
                <a:xfrm>
                  <a:off x="5523677" y="5302384"/>
                  <a:ext cx="300419" cy="185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98" name="Straight Arrow Connector 3097">
                <a:extLst>
                  <a:ext uri="{FF2B5EF4-FFF2-40B4-BE49-F238E27FC236}">
                    <a16:creationId xmlns:a16="http://schemas.microsoft.com/office/drawing/2014/main" id="{9C979FC7-8E51-68F1-0EC0-7550E993E816}"/>
                  </a:ext>
                </a:extLst>
              </p:cNvPr>
              <p:cNvCxnSpPr>
                <a:cxnSpLocks/>
              </p:cNvCxnSpPr>
              <p:nvPr/>
            </p:nvCxnSpPr>
            <p:spPr>
              <a:xfrm flipV="1">
                <a:off x="6388149" y="4909525"/>
                <a:ext cx="634511" cy="9168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99" name="Straight Connector 3098">
                <a:extLst>
                  <a:ext uri="{FF2B5EF4-FFF2-40B4-BE49-F238E27FC236}">
                    <a16:creationId xmlns:a16="http://schemas.microsoft.com/office/drawing/2014/main" id="{4E8039D6-BCE9-D208-7A2E-05AACC578789}"/>
                  </a:ext>
                </a:extLst>
              </p:cNvPr>
              <p:cNvCxnSpPr>
                <a:cxnSpLocks/>
              </p:cNvCxnSpPr>
              <p:nvPr/>
            </p:nvCxnSpPr>
            <p:spPr>
              <a:xfrm>
                <a:off x="6530316" y="5297345"/>
                <a:ext cx="300419" cy="185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00" name="Straight Arrow Connector 3099">
                <a:extLst>
                  <a:ext uri="{FF2B5EF4-FFF2-40B4-BE49-F238E27FC236}">
                    <a16:creationId xmlns:a16="http://schemas.microsoft.com/office/drawing/2014/main" id="{22183A46-8A29-7548-97CA-133B27E5B095}"/>
                  </a:ext>
                </a:extLst>
              </p:cNvPr>
              <p:cNvCxnSpPr>
                <a:cxnSpLocks/>
              </p:cNvCxnSpPr>
              <p:nvPr/>
            </p:nvCxnSpPr>
            <p:spPr>
              <a:xfrm flipV="1">
                <a:off x="7313956" y="4909001"/>
                <a:ext cx="634511" cy="91684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101" name="Straight Connector 3100">
                <a:extLst>
                  <a:ext uri="{FF2B5EF4-FFF2-40B4-BE49-F238E27FC236}">
                    <a16:creationId xmlns:a16="http://schemas.microsoft.com/office/drawing/2014/main" id="{96B552DF-29CD-F859-331C-D989E6C89D00}"/>
                  </a:ext>
                </a:extLst>
              </p:cNvPr>
              <p:cNvCxnSpPr>
                <a:cxnSpLocks/>
              </p:cNvCxnSpPr>
              <p:nvPr/>
            </p:nvCxnSpPr>
            <p:spPr>
              <a:xfrm>
                <a:off x="7456123" y="5296821"/>
                <a:ext cx="300419" cy="1856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94" name="TextBox 3093">
              <a:extLst>
                <a:ext uri="{FF2B5EF4-FFF2-40B4-BE49-F238E27FC236}">
                  <a16:creationId xmlns:a16="http://schemas.microsoft.com/office/drawing/2014/main" id="{C6565499-8EFB-2DF3-54C6-4A23F1FD8FBB}"/>
                </a:ext>
              </a:extLst>
            </p:cNvPr>
            <p:cNvSpPr txBox="1"/>
            <p:nvPr/>
          </p:nvSpPr>
          <p:spPr>
            <a:xfrm>
              <a:off x="9517210" y="1896140"/>
              <a:ext cx="1359047" cy="1107996"/>
            </a:xfrm>
            <a:prstGeom prst="rect">
              <a:avLst/>
            </a:prstGeom>
            <a:noFill/>
          </p:spPr>
          <p:txBody>
            <a:bodyPr wrap="square" rtlCol="0">
              <a:spAutoFit/>
            </a:bodyPr>
            <a:lstStyle/>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r>
                <a:rPr lang="en-US" dirty="0">
                  <a:latin typeface="Courier New" panose="02070309020205020404" pitchFamily="49" charset="0"/>
                  <a:cs typeface="Courier New" panose="02070309020205020404" pitchFamily="49" charset="0"/>
                </a:rPr>
                <a:t>...</a:t>
              </a:r>
            </a:p>
            <a:p>
              <a:pPr marL="411480" lvl="1" indent="0" algn="just">
                <a:buNone/>
              </a:pPr>
              <a:endParaRPr lang="en-US" dirty="0">
                <a:latin typeface="Courier New" panose="02070309020205020404" pitchFamily="49" charset="0"/>
                <a:cs typeface="Courier New" panose="02070309020205020404" pitchFamily="49" charset="0"/>
              </a:endParaRPr>
            </a:p>
            <a:p>
              <a:pPr marL="411480" lvl="1" indent="0" algn="just">
                <a:buNone/>
              </a:pPr>
              <a:endParaRPr lang="en-US" sz="1200" dirty="0">
                <a:latin typeface="Courier New" panose="02070309020205020404" pitchFamily="49" charset="0"/>
                <a:cs typeface="Courier New" panose="02070309020205020404" pitchFamily="49" charset="0"/>
              </a:endParaRPr>
            </a:p>
          </p:txBody>
        </p:sp>
      </p:grpSp>
      <p:cxnSp>
        <p:nvCxnSpPr>
          <p:cNvPr id="3096" name="Straight Connector 3095">
            <a:extLst>
              <a:ext uri="{FF2B5EF4-FFF2-40B4-BE49-F238E27FC236}">
                <a16:creationId xmlns:a16="http://schemas.microsoft.com/office/drawing/2014/main" id="{46DB707F-0829-A3EC-0E0E-E8E0F227417A}"/>
              </a:ext>
            </a:extLst>
          </p:cNvPr>
          <p:cNvCxnSpPr/>
          <p:nvPr/>
        </p:nvCxnSpPr>
        <p:spPr>
          <a:xfrm>
            <a:off x="7391328" y="4379627"/>
            <a:ext cx="0" cy="20313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97" name="Straight Connector 3096">
            <a:extLst>
              <a:ext uri="{FF2B5EF4-FFF2-40B4-BE49-F238E27FC236}">
                <a16:creationId xmlns:a16="http://schemas.microsoft.com/office/drawing/2014/main" id="{13D88ABC-C760-88B0-5F9C-7EDD7608238C}"/>
              </a:ext>
            </a:extLst>
          </p:cNvPr>
          <p:cNvCxnSpPr/>
          <p:nvPr/>
        </p:nvCxnSpPr>
        <p:spPr>
          <a:xfrm>
            <a:off x="8379305" y="4421665"/>
            <a:ext cx="0" cy="20313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02" name="Straight Connector 3101">
            <a:extLst>
              <a:ext uri="{FF2B5EF4-FFF2-40B4-BE49-F238E27FC236}">
                <a16:creationId xmlns:a16="http://schemas.microsoft.com/office/drawing/2014/main" id="{F71F2AE7-DBEA-B8BC-CA3D-96C729B964F3}"/>
              </a:ext>
            </a:extLst>
          </p:cNvPr>
          <p:cNvCxnSpPr/>
          <p:nvPr/>
        </p:nvCxnSpPr>
        <p:spPr>
          <a:xfrm>
            <a:off x="9341004" y="4421665"/>
            <a:ext cx="0" cy="203130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03" name="Arrow: Right 3102">
            <a:extLst>
              <a:ext uri="{FF2B5EF4-FFF2-40B4-BE49-F238E27FC236}">
                <a16:creationId xmlns:a16="http://schemas.microsoft.com/office/drawing/2014/main" id="{58F958BC-5AAD-BE4C-39BF-10DD3B7D23FE}"/>
              </a:ext>
            </a:extLst>
          </p:cNvPr>
          <p:cNvSpPr/>
          <p:nvPr/>
        </p:nvSpPr>
        <p:spPr>
          <a:xfrm rot="5400000">
            <a:off x="2520210" y="3494255"/>
            <a:ext cx="798998" cy="401426"/>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4" name="Arrow: Right 3103">
            <a:extLst>
              <a:ext uri="{FF2B5EF4-FFF2-40B4-BE49-F238E27FC236}">
                <a16:creationId xmlns:a16="http://schemas.microsoft.com/office/drawing/2014/main" id="{378CFE38-1F2F-53D3-628B-3FF3FA51B56F}"/>
              </a:ext>
            </a:extLst>
          </p:cNvPr>
          <p:cNvSpPr/>
          <p:nvPr/>
        </p:nvSpPr>
        <p:spPr>
          <a:xfrm rot="5400000">
            <a:off x="7940530" y="3637913"/>
            <a:ext cx="798998" cy="401426"/>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903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9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9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103" grpId="0" animBg="1"/>
      <p:bldP spid="3104"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E3C29-8995-B562-9F29-E14A7A86FAD0}"/>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1934143F-D1DD-3732-064E-1D49992A7779}"/>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Transform Programs: Scalar Expansion</a:t>
            </a:r>
          </a:p>
        </p:txBody>
      </p:sp>
      <p:sp>
        <p:nvSpPr>
          <p:cNvPr id="3" name="Slide Number Placeholder 2">
            <a:extLst>
              <a:ext uri="{FF2B5EF4-FFF2-40B4-BE49-F238E27FC236}">
                <a16:creationId xmlns:a16="http://schemas.microsoft.com/office/drawing/2014/main" id="{E9B71176-4F05-0866-3A14-E7C3A3D76542}"/>
              </a:ext>
            </a:extLst>
          </p:cNvPr>
          <p:cNvSpPr>
            <a:spLocks noGrp="1"/>
          </p:cNvSpPr>
          <p:nvPr>
            <p:ph type="sldNum" sz="quarter" idx="12"/>
          </p:nvPr>
        </p:nvSpPr>
        <p:spPr/>
        <p:txBody>
          <a:bodyPr/>
          <a:lstStyle/>
          <a:p>
            <a:fld id="{3485D9CA-6DAA-4C3C-A3E2-EDEA918D5F89}" type="slidenum">
              <a:rPr lang="en-US">
                <a:latin typeface="Calibri"/>
              </a:rPr>
              <a:pPr/>
              <a:t>59</a:t>
            </a:fld>
            <a:endParaRPr lang="en-US">
              <a:latin typeface="Calibri"/>
            </a:endParaRPr>
          </a:p>
        </p:txBody>
      </p:sp>
      <p:sp>
        <p:nvSpPr>
          <p:cNvPr id="12" name="Rectangle 3">
            <a:extLst>
              <a:ext uri="{FF2B5EF4-FFF2-40B4-BE49-F238E27FC236}">
                <a16:creationId xmlns:a16="http://schemas.microsoft.com/office/drawing/2014/main" id="{8DF7D93B-8AF9-5C46-337D-FE45F20A6E85}"/>
              </a:ext>
            </a:extLst>
          </p:cNvPr>
          <p:cNvSpPr txBox="1">
            <a:spLocks noChangeArrowheads="1"/>
          </p:cNvSpPr>
          <p:nvPr/>
        </p:nvSpPr>
        <p:spPr>
          <a:xfrm>
            <a:off x="632151" y="1453241"/>
            <a:ext cx="10104160"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The rule is simple: it is valid to expand a scalar if it is always assigned before it is used within the body of the loop and if either</a:t>
            </a:r>
          </a:p>
          <a:p>
            <a:pPr lvl="1" algn="just"/>
            <a:r>
              <a:rPr lang="en-US" dirty="0">
                <a:latin typeface="Arial" panose="020B0604020202020204" pitchFamily="34" charset="0"/>
                <a:cs typeface="Arial" panose="020B0604020202020204" pitchFamily="34" charset="0"/>
              </a:rPr>
              <a:t>its final value at the end of the loop is known, or</a:t>
            </a:r>
          </a:p>
          <a:p>
            <a:pPr lvl="1" algn="just"/>
            <a:r>
              <a:rPr lang="en-US" dirty="0">
                <a:latin typeface="Arial" panose="020B0604020202020204" pitchFamily="34" charset="0"/>
                <a:cs typeface="Arial" panose="020B0604020202020204" pitchFamily="34" charset="0"/>
              </a:rPr>
              <a:t>it is never used after the loop.</a:t>
            </a:r>
          </a:p>
        </p:txBody>
      </p:sp>
    </p:spTree>
    <p:custDataLst>
      <p:tags r:id="rId1"/>
    </p:custDataLst>
    <p:extLst>
      <p:ext uri="{BB962C8B-B14F-4D97-AF65-F5344CB8AC3E}">
        <p14:creationId xmlns:p14="http://schemas.microsoft.com/office/powerpoint/2010/main" val="152655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A4C41-8B5A-0C3F-C0FE-E768A1DCC5B5}"/>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91E6690-7CE2-3D70-7F05-8BAEB3CFB684}"/>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Loop-Level Parallelism</a:t>
            </a:r>
          </a:p>
        </p:txBody>
      </p:sp>
      <p:sp>
        <p:nvSpPr>
          <p:cNvPr id="3" name="Slide Number Placeholder 2">
            <a:extLst>
              <a:ext uri="{FF2B5EF4-FFF2-40B4-BE49-F238E27FC236}">
                <a16:creationId xmlns:a16="http://schemas.microsoft.com/office/drawing/2014/main" id="{CFD5089F-A863-98E9-8737-8642BC15F913}"/>
              </a:ext>
            </a:extLst>
          </p:cNvPr>
          <p:cNvSpPr>
            <a:spLocks noGrp="1"/>
          </p:cNvSpPr>
          <p:nvPr>
            <p:ph type="sldNum" sz="quarter" idx="12"/>
          </p:nvPr>
        </p:nvSpPr>
        <p:spPr/>
        <p:txBody>
          <a:bodyPr/>
          <a:lstStyle/>
          <a:p>
            <a:fld id="{3485D9CA-6DAA-4C3C-A3E2-EDEA918D5F89}" type="slidenum">
              <a:rPr lang="en-US">
                <a:latin typeface="Calibri"/>
              </a:rPr>
              <a:pPr/>
              <a:t>6</a:t>
            </a:fld>
            <a:endParaRPr lang="en-US">
              <a:latin typeface="Calibri"/>
            </a:endParaRPr>
          </a:p>
        </p:txBody>
      </p:sp>
      <p:sp>
        <p:nvSpPr>
          <p:cNvPr id="12" name="Rectangle 3">
            <a:extLst>
              <a:ext uri="{FF2B5EF4-FFF2-40B4-BE49-F238E27FC236}">
                <a16:creationId xmlns:a16="http://schemas.microsoft.com/office/drawing/2014/main" id="{1D9E1339-F007-0301-EC66-52FAAA40DBA9}"/>
              </a:ext>
            </a:extLst>
          </p:cNvPr>
          <p:cNvSpPr txBox="1">
            <a:spLocks noChangeArrowheads="1"/>
          </p:cNvSpPr>
          <p:nvPr/>
        </p:nvSpPr>
        <p:spPr>
          <a:xfrm>
            <a:off x="632150" y="1453241"/>
            <a:ext cx="1026043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Parallelizing operations within loops where each iteration can be executed independently</a:t>
            </a:r>
          </a:p>
          <a:p>
            <a:pPr algn="just"/>
            <a:endParaRPr lang="en-US" sz="1200" b="1" i="1" dirty="0">
              <a:solidFill>
                <a:srgbClr val="FF0000"/>
              </a:solidFill>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Loop-level parallelism is a specific technique often used to achieve data parallelism, but data parallelism encompasses a wider range of strategies.</a:t>
            </a:r>
          </a:p>
          <a:p>
            <a:pPr algn="just"/>
            <a:endParaRPr lang="en-US" dirty="0">
              <a:latin typeface="Arial" panose="020B0604020202020204" pitchFamily="34" charset="0"/>
              <a:cs typeface="Arial" panose="020B0604020202020204" pitchFamily="34" charset="0"/>
            </a:endParaRPr>
          </a:p>
          <a:p>
            <a:pPr algn="just"/>
            <a:r>
              <a:rPr lang="en-US" b="1" i="1" dirty="0">
                <a:solidFill>
                  <a:srgbClr val="FF0000"/>
                </a:solidFill>
                <a:latin typeface="Arial" panose="020B0604020202020204" pitchFamily="34" charset="0"/>
                <a:cs typeface="Arial" panose="020B0604020202020204" pitchFamily="34" charset="0"/>
              </a:rPr>
              <a:t>Example:</a:t>
            </a:r>
          </a:p>
          <a:p>
            <a:pPr marL="114300" indent="0" algn="just">
              <a:buNone/>
            </a:pPr>
            <a:r>
              <a:rPr lang="en-US" sz="2000" dirty="0">
                <a:latin typeface="Courier New" panose="02070309020205020404" pitchFamily="49" charset="0"/>
                <a:cs typeface="Courier New" panose="02070309020205020404" pitchFamily="49" charset="0"/>
              </a:rPr>
              <a:t> 	#pragma </a:t>
            </a:r>
            <a:r>
              <a:rPr lang="en-US" sz="2000" dirty="0" err="1">
                <a:latin typeface="Courier New" panose="02070309020205020404" pitchFamily="49" charset="0"/>
                <a:cs typeface="Courier New" panose="02070309020205020404" pitchFamily="49" charset="0"/>
              </a:rPr>
              <a:t>omp</a:t>
            </a:r>
            <a:r>
              <a:rPr lang="en-US" sz="2000" dirty="0">
                <a:latin typeface="Courier New" panose="02070309020205020404" pitchFamily="49" charset="0"/>
                <a:cs typeface="Courier New" panose="02070309020205020404" pitchFamily="49" charset="0"/>
              </a:rPr>
              <a:t> parallel for</a:t>
            </a:r>
          </a:p>
          <a:p>
            <a:pPr marL="114300" indent="0" algn="just">
              <a:buNone/>
            </a:pPr>
            <a:r>
              <a:rPr lang="en-US" sz="2000" dirty="0">
                <a:latin typeface="Courier New" panose="02070309020205020404" pitchFamily="49" charset="0"/>
                <a:cs typeface="Courier New" panose="02070309020205020404" pitchFamily="49" charset="0"/>
              </a:rPr>
              <a:t>	for (int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0;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&lt; n; </a:t>
            </a:r>
            <a:r>
              <a:rPr lang="en-US" sz="2000"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marL="411480" lvl="1" indent="0" algn="just">
              <a:buNone/>
            </a:pPr>
            <a:r>
              <a:rPr lang="en-US" b="1" i="1" dirty="0">
                <a:solidFill>
                  <a:srgbClr val="00B05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b[</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p:txBody>
      </p:sp>
    </p:spTree>
    <p:custDataLst>
      <p:tags r:id="rId1"/>
    </p:custDataLst>
    <p:extLst>
      <p:ext uri="{BB962C8B-B14F-4D97-AF65-F5344CB8AC3E}">
        <p14:creationId xmlns:p14="http://schemas.microsoft.com/office/powerpoint/2010/main" val="3858609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1B400-8758-F8A2-BA81-B6203C35A831}"/>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320AA5BC-3FD4-BAD0-326D-038E27CED35C}"/>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Final Message:</a:t>
            </a:r>
          </a:p>
        </p:txBody>
      </p:sp>
      <p:sp>
        <p:nvSpPr>
          <p:cNvPr id="3" name="Slide Number Placeholder 2">
            <a:extLst>
              <a:ext uri="{FF2B5EF4-FFF2-40B4-BE49-F238E27FC236}">
                <a16:creationId xmlns:a16="http://schemas.microsoft.com/office/drawing/2014/main" id="{2FA32739-9110-AEB2-B098-54ADA652E9AA}"/>
              </a:ext>
            </a:extLst>
          </p:cNvPr>
          <p:cNvSpPr>
            <a:spLocks noGrp="1"/>
          </p:cNvSpPr>
          <p:nvPr>
            <p:ph type="sldNum" sz="quarter" idx="12"/>
          </p:nvPr>
        </p:nvSpPr>
        <p:spPr/>
        <p:txBody>
          <a:bodyPr/>
          <a:lstStyle/>
          <a:p>
            <a:fld id="{3485D9CA-6DAA-4C3C-A3E2-EDEA918D5F89}" type="slidenum">
              <a:rPr lang="en-US">
                <a:latin typeface="Calibri"/>
              </a:rPr>
              <a:pPr/>
              <a:t>60</a:t>
            </a:fld>
            <a:endParaRPr lang="en-US">
              <a:latin typeface="Calibri"/>
            </a:endParaRPr>
          </a:p>
        </p:txBody>
      </p:sp>
      <p:sp>
        <p:nvSpPr>
          <p:cNvPr id="12" name="Rectangle 3">
            <a:extLst>
              <a:ext uri="{FF2B5EF4-FFF2-40B4-BE49-F238E27FC236}">
                <a16:creationId xmlns:a16="http://schemas.microsoft.com/office/drawing/2014/main" id="{147F05D9-5A3E-7637-B0B0-38C32BD59627}"/>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Implicit parallelism is becoming increasingly valuable with the advancement in hardware and compilers capabilities.</a:t>
            </a:r>
            <a:endParaRPr lang="en-US" dirty="0">
              <a:latin typeface="Courier New" panose="02070309020205020404" pitchFamily="49" charset="0"/>
              <a:cs typeface="Courier New" panose="02070309020205020404" pitchFamily="49" charset="0"/>
            </a:endParaRPr>
          </a:p>
          <a:p>
            <a:pPr algn="just"/>
            <a:endParaRPr lang="en-US" sz="12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Try to get maximum of what a compiler can do for you automatically (</a:t>
            </a:r>
            <a:r>
              <a:rPr lang="en-US" b="1" dirty="0">
                <a:solidFill>
                  <a:srgbClr val="FF0000"/>
                </a:solidFill>
                <a:latin typeface="Arial" panose="020B0604020202020204" pitchFamily="34" charset="0"/>
                <a:cs typeface="Arial" panose="020B0604020202020204" pitchFamily="34" charset="0"/>
              </a:rPr>
              <a:t>LEARN compiler flags/options/directives</a:t>
            </a:r>
            <a:r>
              <a:rPr lang="en-US" dirty="0">
                <a:latin typeface="Arial" panose="020B0604020202020204" pitchFamily="34" charset="0"/>
                <a:cs typeface="Arial" panose="020B0604020202020204" pitchFamily="34" charset="0"/>
              </a:rPr>
              <a:t>). But keep ensured whether your BULL (the compiler) is really pulling your cart </a:t>
            </a:r>
            <a:r>
              <a:rPr lang="en-US" b="1" dirty="0">
                <a:solidFill>
                  <a:srgbClr val="00B050"/>
                </a:solidFill>
                <a:latin typeface="Arial" panose="020B0604020202020204" pitchFamily="34" charset="0"/>
                <a:cs typeface="Arial" panose="020B0604020202020204" pitchFamily="34" charset="0"/>
              </a:rPr>
              <a:t>FAST</a:t>
            </a:r>
            <a:r>
              <a:rPr lang="en-US" dirty="0">
                <a:latin typeface="Arial" panose="020B0604020202020204" pitchFamily="34" charset="0"/>
                <a:cs typeface="Arial" panose="020B0604020202020204" pitchFamily="34" charset="0"/>
              </a:rPr>
              <a:t> (not just dancing), even that to the </a:t>
            </a:r>
            <a:r>
              <a:rPr lang="en-US" b="1" dirty="0">
                <a:solidFill>
                  <a:srgbClr val="00B050"/>
                </a:solidFill>
                <a:latin typeface="Arial" panose="020B0604020202020204" pitchFamily="34" charset="0"/>
                <a:cs typeface="Arial" panose="020B0604020202020204" pitchFamily="34" charset="0"/>
              </a:rPr>
              <a:t>RIGHT</a:t>
            </a:r>
            <a:r>
              <a:rPr lang="en-US" dirty="0">
                <a:latin typeface="Arial" panose="020B0604020202020204" pitchFamily="34" charset="0"/>
                <a:cs typeface="Arial" panose="020B0604020202020204" pitchFamily="34" charset="0"/>
              </a:rPr>
              <a:t> direction.</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Although a number of compiler/coding techniques have been discussed – but profiling and analyzing the benefit of a specific technique is a MUST TO DO.</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While optimizing the code, use profiling to find out </a:t>
            </a:r>
            <a:r>
              <a:rPr lang="en-US" b="1" dirty="0">
                <a:solidFill>
                  <a:srgbClr val="FF0000"/>
                </a:solidFill>
                <a:latin typeface="Arial" panose="020B0604020202020204" pitchFamily="34" charset="0"/>
                <a:cs typeface="Arial" panose="020B0604020202020204" pitchFamily="34" charset="0"/>
              </a:rPr>
              <a:t>HOT SPOTS </a:t>
            </a:r>
            <a:r>
              <a:rPr lang="en-US" dirty="0">
                <a:latin typeface="Arial" panose="020B0604020202020204" pitchFamily="34" charset="0"/>
                <a:cs typeface="Arial" panose="020B0604020202020204" pitchFamily="34" charset="0"/>
              </a:rPr>
              <a:t>or </a:t>
            </a:r>
            <a:r>
              <a:rPr lang="en-US" b="1" dirty="0">
                <a:solidFill>
                  <a:srgbClr val="FF0000"/>
                </a:solidFill>
                <a:latin typeface="Arial" panose="020B0604020202020204" pitchFamily="34" charset="0"/>
                <a:cs typeface="Arial" panose="020B0604020202020204" pitchFamily="34" charset="0"/>
              </a:rPr>
              <a:t>Bottlenecks</a:t>
            </a:r>
            <a:r>
              <a:rPr lang="en-US" dirty="0">
                <a:latin typeface="Arial" panose="020B0604020202020204" pitchFamily="34" charset="0"/>
                <a:cs typeface="Arial" panose="020B0604020202020204" pitchFamily="34" charset="0"/>
              </a:rPr>
              <a:t> and then focus on those, one by one, also ensuring correctness. The </a:t>
            </a:r>
            <a:r>
              <a:rPr lang="en-US" b="1" dirty="0">
                <a:solidFill>
                  <a:srgbClr val="00B050"/>
                </a:solidFill>
                <a:latin typeface="Arial" panose="020B0604020202020204" pitchFamily="34" charset="0"/>
                <a:cs typeface="Arial" panose="020B0604020202020204" pitchFamily="34" charset="0"/>
              </a:rPr>
              <a:t>10-90 rule </a:t>
            </a:r>
            <a:r>
              <a:rPr lang="en-US" dirty="0">
                <a:latin typeface="Arial" panose="020B0604020202020204" pitchFamily="34" charset="0"/>
                <a:cs typeface="Arial" panose="020B0604020202020204" pitchFamily="34" charset="0"/>
              </a:rPr>
              <a:t>often works. Algorithm transformation could be considered, also.</a:t>
            </a:r>
          </a:p>
        </p:txBody>
      </p:sp>
    </p:spTree>
    <p:custDataLst>
      <p:tags r:id="rId1"/>
    </p:custDataLst>
    <p:extLst>
      <p:ext uri="{BB962C8B-B14F-4D97-AF65-F5344CB8AC3E}">
        <p14:creationId xmlns:p14="http://schemas.microsoft.com/office/powerpoint/2010/main" val="4170388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20A68-6B1F-25C4-BB7E-06E44D957005}"/>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CBB13FFE-DBA6-77E4-17DF-6DAEB7C7F027}"/>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Thread-Level Parallelism</a:t>
            </a:r>
          </a:p>
        </p:txBody>
      </p:sp>
      <p:sp>
        <p:nvSpPr>
          <p:cNvPr id="3" name="Slide Number Placeholder 2">
            <a:extLst>
              <a:ext uri="{FF2B5EF4-FFF2-40B4-BE49-F238E27FC236}">
                <a16:creationId xmlns:a16="http://schemas.microsoft.com/office/drawing/2014/main" id="{677FC821-769D-9739-252E-DDD86E82B07A}"/>
              </a:ext>
            </a:extLst>
          </p:cNvPr>
          <p:cNvSpPr>
            <a:spLocks noGrp="1"/>
          </p:cNvSpPr>
          <p:nvPr>
            <p:ph type="sldNum" sz="quarter" idx="12"/>
          </p:nvPr>
        </p:nvSpPr>
        <p:spPr/>
        <p:txBody>
          <a:bodyPr/>
          <a:lstStyle/>
          <a:p>
            <a:fld id="{3485D9CA-6DAA-4C3C-A3E2-EDEA918D5F89}" type="slidenum">
              <a:rPr lang="en-US">
                <a:latin typeface="Calibri"/>
              </a:rPr>
              <a:pPr/>
              <a:t>7</a:t>
            </a:fld>
            <a:endParaRPr lang="en-US">
              <a:latin typeface="Calibri"/>
            </a:endParaRPr>
          </a:p>
        </p:txBody>
      </p:sp>
      <p:sp>
        <p:nvSpPr>
          <p:cNvPr id="12" name="Rectangle 3">
            <a:extLst>
              <a:ext uri="{FF2B5EF4-FFF2-40B4-BE49-F238E27FC236}">
                <a16:creationId xmlns:a16="http://schemas.microsoft.com/office/drawing/2014/main" id="{DE0F1145-FD09-3043-29DA-313741AB8838}"/>
              </a:ext>
            </a:extLst>
          </p:cNvPr>
          <p:cNvSpPr txBox="1">
            <a:spLocks noChangeArrowheads="1"/>
          </p:cNvSpPr>
          <p:nvPr/>
        </p:nvSpPr>
        <p:spPr>
          <a:xfrm>
            <a:off x="632150" y="1453241"/>
            <a:ext cx="1026043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Deals with the execution of multiple threads within a  program to execute different parts of the code simultaneously. The programmer explicitly creates and manages threads that run concurrently.</a:t>
            </a:r>
          </a:p>
          <a:p>
            <a:pPr algn="just"/>
            <a:endParaRPr lang="en-US" sz="1200" b="1" i="1" dirty="0">
              <a:solidFill>
                <a:srgbClr val="FF0000"/>
              </a:solidFill>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Thread-level parallelism is a mechanism for achieving task parallelism by managing threads, but not all task parallelism requires explicit thread management.</a:t>
            </a:r>
          </a:p>
          <a:p>
            <a:pPr algn="just"/>
            <a:endParaRPr lang="en-US" dirty="0">
              <a:latin typeface="Arial" panose="020B0604020202020204" pitchFamily="34" charset="0"/>
              <a:cs typeface="Arial" panose="020B0604020202020204" pitchFamily="34" charset="0"/>
            </a:endParaRPr>
          </a:p>
          <a:p>
            <a:pPr algn="just"/>
            <a:r>
              <a:rPr lang="en-US" b="1" dirty="0">
                <a:solidFill>
                  <a:srgbClr val="FF0000"/>
                </a:solidFill>
                <a:latin typeface="Arial" panose="020B0604020202020204" pitchFamily="34" charset="0"/>
                <a:cs typeface="Arial" panose="020B0604020202020204" pitchFamily="34" charset="0"/>
              </a:rPr>
              <a:t>Example:</a:t>
            </a:r>
            <a:r>
              <a:rPr lang="en-US" b="1" i="1"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 web server using multiple threads to handle incoming requests simultaneously, where each thread processes a single request independently.</a:t>
            </a:r>
          </a:p>
          <a:p>
            <a:pPr marL="114300" indent="0" algn="just">
              <a:buNone/>
            </a:pPr>
            <a:r>
              <a:rPr lang="en-US" sz="2000" dirty="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252895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8EBA8-3D84-5751-22B3-D14EA9F0464F}"/>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D4204F2C-A738-1AA4-1E31-91705EA6E650}"/>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Implicit Parallelism</a:t>
            </a:r>
          </a:p>
        </p:txBody>
      </p:sp>
      <p:sp>
        <p:nvSpPr>
          <p:cNvPr id="3" name="Slide Number Placeholder 2">
            <a:extLst>
              <a:ext uri="{FF2B5EF4-FFF2-40B4-BE49-F238E27FC236}">
                <a16:creationId xmlns:a16="http://schemas.microsoft.com/office/drawing/2014/main" id="{8E3BCA4B-8B51-4CE2-79A2-17A2EABB7676}"/>
              </a:ext>
            </a:extLst>
          </p:cNvPr>
          <p:cNvSpPr>
            <a:spLocks noGrp="1"/>
          </p:cNvSpPr>
          <p:nvPr>
            <p:ph type="sldNum" sz="quarter" idx="12"/>
          </p:nvPr>
        </p:nvSpPr>
        <p:spPr/>
        <p:txBody>
          <a:bodyPr/>
          <a:lstStyle/>
          <a:p>
            <a:fld id="{3485D9CA-6DAA-4C3C-A3E2-EDEA918D5F89}" type="slidenum">
              <a:rPr lang="en-US">
                <a:latin typeface="Calibri"/>
              </a:rPr>
              <a:pPr/>
              <a:t>8</a:t>
            </a:fld>
            <a:endParaRPr lang="en-US">
              <a:latin typeface="Calibri"/>
            </a:endParaRPr>
          </a:p>
        </p:txBody>
      </p:sp>
      <p:sp>
        <p:nvSpPr>
          <p:cNvPr id="12" name="Rectangle 3">
            <a:extLst>
              <a:ext uri="{FF2B5EF4-FFF2-40B4-BE49-F238E27FC236}">
                <a16:creationId xmlns:a16="http://schemas.microsoft.com/office/drawing/2014/main" id="{E1C2CFD4-5DD1-ABAA-820D-2EF0179AE4DD}"/>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The compiler, runtime, or system automatically identifies and manages parallelism without requiring the programmer to explicitly define it.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Examples of implicit parallelism techniques</a:t>
            </a:r>
          </a:p>
          <a:p>
            <a:pPr lvl="1" algn="just"/>
            <a:r>
              <a:rPr lang="en-US" dirty="0">
                <a:latin typeface="Arial" panose="020B0604020202020204" pitchFamily="34" charset="0"/>
                <a:cs typeface="Arial" panose="020B0604020202020204" pitchFamily="34" charset="0"/>
              </a:rPr>
              <a:t>Instruction-Level Parallelism (ILP)</a:t>
            </a:r>
          </a:p>
          <a:p>
            <a:pPr lvl="1" algn="just"/>
            <a:r>
              <a:rPr lang="en-US" dirty="0">
                <a:latin typeface="Arial" panose="020B0604020202020204" pitchFamily="34" charset="0"/>
                <a:cs typeface="Arial" panose="020B0604020202020204" pitchFamily="34" charset="0"/>
              </a:rPr>
              <a:t>Compiler-Driven Parallelism</a:t>
            </a:r>
          </a:p>
        </p:txBody>
      </p:sp>
    </p:spTree>
    <p:custDataLst>
      <p:tags r:id="rId1"/>
    </p:custDataLst>
    <p:extLst>
      <p:ext uri="{BB962C8B-B14F-4D97-AF65-F5344CB8AC3E}">
        <p14:creationId xmlns:p14="http://schemas.microsoft.com/office/powerpoint/2010/main" val="4026323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8FD7E-037C-9678-0209-69E08541C8AB}"/>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9746C986-0E63-6BC7-C119-44D9E6C68AB5}"/>
              </a:ext>
            </a:extLst>
          </p:cNvPr>
          <p:cNvSpPr>
            <a:spLocks noGrp="1" noChangeArrowheads="1"/>
          </p:cNvSpPr>
          <p:nvPr>
            <p:ph type="title"/>
          </p:nvPr>
        </p:nvSpPr>
        <p:spPr>
          <a:xfrm>
            <a:off x="764620" y="554038"/>
            <a:ext cx="9971690" cy="407507"/>
          </a:xfrm>
        </p:spPr>
        <p:txBody>
          <a:bodyPr/>
          <a:lstStyle/>
          <a:p>
            <a:r>
              <a:rPr lang="en-US" sz="4000" dirty="0">
                <a:latin typeface="Arial" panose="020B0604020202020204" pitchFamily="34" charset="0"/>
                <a:cs typeface="Arial" panose="020B0604020202020204" pitchFamily="34" charset="0"/>
              </a:rPr>
              <a:t>Instruction Level Parallelism</a:t>
            </a:r>
          </a:p>
        </p:txBody>
      </p:sp>
      <p:sp>
        <p:nvSpPr>
          <p:cNvPr id="3" name="Slide Number Placeholder 2">
            <a:extLst>
              <a:ext uri="{FF2B5EF4-FFF2-40B4-BE49-F238E27FC236}">
                <a16:creationId xmlns:a16="http://schemas.microsoft.com/office/drawing/2014/main" id="{856E9DFC-22AA-533A-7795-1E5B746130E7}"/>
              </a:ext>
            </a:extLst>
          </p:cNvPr>
          <p:cNvSpPr>
            <a:spLocks noGrp="1"/>
          </p:cNvSpPr>
          <p:nvPr>
            <p:ph type="sldNum" sz="quarter" idx="12"/>
          </p:nvPr>
        </p:nvSpPr>
        <p:spPr/>
        <p:txBody>
          <a:bodyPr/>
          <a:lstStyle/>
          <a:p>
            <a:fld id="{3485D9CA-6DAA-4C3C-A3E2-EDEA918D5F89}" type="slidenum">
              <a:rPr lang="en-US">
                <a:latin typeface="Calibri"/>
              </a:rPr>
              <a:pPr/>
              <a:t>9</a:t>
            </a:fld>
            <a:endParaRPr lang="en-US">
              <a:latin typeface="Calibri"/>
            </a:endParaRPr>
          </a:p>
        </p:txBody>
      </p:sp>
      <p:sp>
        <p:nvSpPr>
          <p:cNvPr id="12" name="Rectangle 3">
            <a:extLst>
              <a:ext uri="{FF2B5EF4-FFF2-40B4-BE49-F238E27FC236}">
                <a16:creationId xmlns:a16="http://schemas.microsoft.com/office/drawing/2014/main" id="{2E3C778D-3828-DBB8-9BC5-49988B60E837}"/>
              </a:ext>
            </a:extLst>
          </p:cNvPr>
          <p:cNvSpPr txBox="1">
            <a:spLocks noChangeArrowheads="1"/>
          </p:cNvSpPr>
          <p:nvPr/>
        </p:nvSpPr>
        <p:spPr>
          <a:xfrm>
            <a:off x="632150" y="1453241"/>
            <a:ext cx="10485029" cy="5404759"/>
          </a:xfrm>
          <a:prstGeom prst="rect">
            <a:avLst/>
          </a:prstGeom>
          <a:ln w="15875">
            <a:noFill/>
          </a:ln>
        </p:spPr>
        <p:txBody>
          <a:bodyPr vert="horz" lIns="91440" tIns="45720" rIns="91440" bIns="45720" rtlCol="0">
            <a:norm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dirty="0">
                <a:latin typeface="Arial" panose="020B0604020202020204" pitchFamily="34" charset="0"/>
                <a:cs typeface="Arial" panose="020B0604020202020204" pitchFamily="34" charset="0"/>
              </a:rPr>
              <a:t>Instruction Level Parallelism (ILP) is a set of techniques for </a:t>
            </a:r>
            <a:r>
              <a:rPr lang="en-US" b="1" dirty="0">
                <a:solidFill>
                  <a:srgbClr val="FF0000"/>
                </a:solidFill>
                <a:latin typeface="Arial" panose="020B0604020202020204" pitchFamily="34" charset="0"/>
                <a:cs typeface="Arial" panose="020B0604020202020204" pitchFamily="34" charset="0"/>
              </a:rPr>
              <a:t>executing multiple instructions at the same time within the same CPU core</a:t>
            </a:r>
            <a:r>
              <a:rPr lang="en-US" dirty="0">
                <a:latin typeface="Arial" panose="020B0604020202020204" pitchFamily="34" charset="0"/>
                <a:cs typeface="Arial" panose="020B0604020202020204" pitchFamily="34" charset="0"/>
              </a:rPr>
              <a:t> (Note: ILP has nothing to do with multicore)</a:t>
            </a:r>
          </a:p>
          <a:p>
            <a:pPr algn="just"/>
            <a:endParaRPr lang="en-US" sz="1400" dirty="0">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Basic Idea:</a:t>
            </a:r>
            <a:r>
              <a:rPr lang="en-US" dirty="0">
                <a:latin typeface="Arial" panose="020B0604020202020204" pitchFamily="34" charset="0"/>
                <a:cs typeface="Arial" panose="020B0604020202020204" pitchFamily="34" charset="0"/>
              </a:rPr>
              <a:t> Execute several instructions in parallel; i.e., overlap the execution of instructions to run programs faster (“to improve performance”)</a:t>
            </a:r>
          </a:p>
          <a:p>
            <a:pPr lvl="1" algn="just"/>
            <a:endParaRPr lang="en-US" sz="1400" dirty="0">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The Problem: </a:t>
            </a:r>
            <a:r>
              <a:rPr lang="en-US" dirty="0">
                <a:latin typeface="Arial" panose="020B0604020202020204" pitchFamily="34" charset="0"/>
                <a:cs typeface="Arial" panose="020B0604020202020204" pitchFamily="34" charset="0"/>
              </a:rPr>
              <a:t>A CPU core has lots of circuitry, and at any given time, most of it is idle, which is wasteful.</a:t>
            </a:r>
          </a:p>
          <a:p>
            <a:pPr lvl="1" algn="just"/>
            <a:endParaRPr lang="en-US" sz="1400" dirty="0">
              <a:latin typeface="Arial" panose="020B0604020202020204" pitchFamily="34" charset="0"/>
              <a:cs typeface="Arial" panose="020B0604020202020204" pitchFamily="34" charset="0"/>
            </a:endParaRPr>
          </a:p>
          <a:p>
            <a:pPr algn="just"/>
            <a:r>
              <a:rPr lang="en-US" b="1" dirty="0">
                <a:solidFill>
                  <a:srgbClr val="00B050"/>
                </a:solidFill>
                <a:latin typeface="Arial" panose="020B0604020202020204" pitchFamily="34" charset="0"/>
                <a:cs typeface="Arial" panose="020B0604020202020204" pitchFamily="34" charset="0"/>
              </a:rPr>
              <a:t>The solution: </a:t>
            </a:r>
            <a:r>
              <a:rPr lang="en-US" dirty="0">
                <a:latin typeface="Arial" panose="020B0604020202020204" pitchFamily="34" charset="0"/>
                <a:cs typeface="Arial" panose="020B0604020202020204" pitchFamily="34" charset="0"/>
              </a:rPr>
              <a:t>Have different parts of the CPU core work on different operations at the same time. If the CPU core has the ability to work on 10 operations at a time, then the program can, in principle, run as much as 10 times as fast (although in practice, not quite so much).</a:t>
            </a:r>
            <a:endParaRPr lang="en-US" sz="1200" b="1" i="1" dirty="0">
              <a:solidFill>
                <a:srgbClr val="FF0000"/>
              </a:solidFill>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294432640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8.5"/>
</p:tagLst>
</file>

<file path=ppt/tags/tag10.xml><?xml version="1.0" encoding="utf-8"?>
<p:tagLst xmlns:a="http://schemas.openxmlformats.org/drawingml/2006/main" xmlns:r="http://schemas.openxmlformats.org/officeDocument/2006/relationships" xmlns:p="http://schemas.openxmlformats.org/presentationml/2006/main">
  <p:tag name="TIMING" val="|38.5"/>
</p:tagLst>
</file>

<file path=ppt/tags/tag11.xml><?xml version="1.0" encoding="utf-8"?>
<p:tagLst xmlns:a="http://schemas.openxmlformats.org/drawingml/2006/main" xmlns:r="http://schemas.openxmlformats.org/officeDocument/2006/relationships" xmlns:p="http://schemas.openxmlformats.org/presentationml/2006/main">
  <p:tag name="TIMING" val="|38.5"/>
</p:tagLst>
</file>

<file path=ppt/tags/tag12.xml><?xml version="1.0" encoding="utf-8"?>
<p:tagLst xmlns:a="http://schemas.openxmlformats.org/drawingml/2006/main" xmlns:r="http://schemas.openxmlformats.org/officeDocument/2006/relationships" xmlns:p="http://schemas.openxmlformats.org/presentationml/2006/main">
  <p:tag name="TIMING" val="|38.5"/>
</p:tagLst>
</file>

<file path=ppt/tags/tag13.xml><?xml version="1.0" encoding="utf-8"?>
<p:tagLst xmlns:a="http://schemas.openxmlformats.org/drawingml/2006/main" xmlns:r="http://schemas.openxmlformats.org/officeDocument/2006/relationships" xmlns:p="http://schemas.openxmlformats.org/presentationml/2006/main">
  <p:tag name="TIMING" val="|38.5"/>
</p:tagLst>
</file>

<file path=ppt/tags/tag14.xml><?xml version="1.0" encoding="utf-8"?>
<p:tagLst xmlns:a="http://schemas.openxmlformats.org/drawingml/2006/main" xmlns:r="http://schemas.openxmlformats.org/officeDocument/2006/relationships" xmlns:p="http://schemas.openxmlformats.org/presentationml/2006/main">
  <p:tag name="TIMING" val="|38.5"/>
</p:tagLst>
</file>

<file path=ppt/tags/tag15.xml><?xml version="1.0" encoding="utf-8"?>
<p:tagLst xmlns:a="http://schemas.openxmlformats.org/drawingml/2006/main" xmlns:r="http://schemas.openxmlformats.org/officeDocument/2006/relationships" xmlns:p="http://schemas.openxmlformats.org/presentationml/2006/main">
  <p:tag name="TIMING" val="|38.5"/>
</p:tagLst>
</file>

<file path=ppt/tags/tag16.xml><?xml version="1.0" encoding="utf-8"?>
<p:tagLst xmlns:a="http://schemas.openxmlformats.org/drawingml/2006/main" xmlns:r="http://schemas.openxmlformats.org/officeDocument/2006/relationships" xmlns:p="http://schemas.openxmlformats.org/presentationml/2006/main">
  <p:tag name="TIMING" val="|38.5"/>
</p:tagLst>
</file>

<file path=ppt/tags/tag17.xml><?xml version="1.0" encoding="utf-8"?>
<p:tagLst xmlns:a="http://schemas.openxmlformats.org/drawingml/2006/main" xmlns:r="http://schemas.openxmlformats.org/officeDocument/2006/relationships" xmlns:p="http://schemas.openxmlformats.org/presentationml/2006/main">
  <p:tag name="TIMING" val="|38.5"/>
</p:tagLst>
</file>

<file path=ppt/tags/tag18.xml><?xml version="1.0" encoding="utf-8"?>
<p:tagLst xmlns:a="http://schemas.openxmlformats.org/drawingml/2006/main" xmlns:r="http://schemas.openxmlformats.org/officeDocument/2006/relationships" xmlns:p="http://schemas.openxmlformats.org/presentationml/2006/main">
  <p:tag name="TIMING" val="|38.5"/>
</p:tagLst>
</file>

<file path=ppt/tags/tag19.xml><?xml version="1.0" encoding="utf-8"?>
<p:tagLst xmlns:a="http://schemas.openxmlformats.org/drawingml/2006/main" xmlns:r="http://schemas.openxmlformats.org/officeDocument/2006/relationships" xmlns:p="http://schemas.openxmlformats.org/presentationml/2006/main">
  <p:tag name="TIMING" val="|38.5"/>
</p:tagLst>
</file>

<file path=ppt/tags/tag2.xml><?xml version="1.0" encoding="utf-8"?>
<p:tagLst xmlns:a="http://schemas.openxmlformats.org/drawingml/2006/main" xmlns:r="http://schemas.openxmlformats.org/officeDocument/2006/relationships" xmlns:p="http://schemas.openxmlformats.org/presentationml/2006/main">
  <p:tag name="TIMING" val="|38.5"/>
</p:tagLst>
</file>

<file path=ppt/tags/tag20.xml><?xml version="1.0" encoding="utf-8"?>
<p:tagLst xmlns:a="http://schemas.openxmlformats.org/drawingml/2006/main" xmlns:r="http://schemas.openxmlformats.org/officeDocument/2006/relationships" xmlns:p="http://schemas.openxmlformats.org/presentationml/2006/main">
  <p:tag name="TIMING" val="|38.5"/>
</p:tagLst>
</file>

<file path=ppt/tags/tag21.xml><?xml version="1.0" encoding="utf-8"?>
<p:tagLst xmlns:a="http://schemas.openxmlformats.org/drawingml/2006/main" xmlns:r="http://schemas.openxmlformats.org/officeDocument/2006/relationships" xmlns:p="http://schemas.openxmlformats.org/presentationml/2006/main">
  <p:tag name="TIMING" val="|38.5"/>
</p:tagLst>
</file>

<file path=ppt/tags/tag22.xml><?xml version="1.0" encoding="utf-8"?>
<p:tagLst xmlns:a="http://schemas.openxmlformats.org/drawingml/2006/main" xmlns:r="http://schemas.openxmlformats.org/officeDocument/2006/relationships" xmlns:p="http://schemas.openxmlformats.org/presentationml/2006/main">
  <p:tag name="TIMING" val="|38.5"/>
</p:tagLst>
</file>

<file path=ppt/tags/tag23.xml><?xml version="1.0" encoding="utf-8"?>
<p:tagLst xmlns:a="http://schemas.openxmlformats.org/drawingml/2006/main" xmlns:r="http://schemas.openxmlformats.org/officeDocument/2006/relationships" xmlns:p="http://schemas.openxmlformats.org/presentationml/2006/main">
  <p:tag name="TIMING" val="|38.5"/>
</p:tagLst>
</file>

<file path=ppt/tags/tag24.xml><?xml version="1.0" encoding="utf-8"?>
<p:tagLst xmlns:a="http://schemas.openxmlformats.org/drawingml/2006/main" xmlns:r="http://schemas.openxmlformats.org/officeDocument/2006/relationships" xmlns:p="http://schemas.openxmlformats.org/presentationml/2006/main">
  <p:tag name="TIMING" val="|38.5"/>
</p:tagLst>
</file>

<file path=ppt/tags/tag25.xml><?xml version="1.0" encoding="utf-8"?>
<p:tagLst xmlns:a="http://schemas.openxmlformats.org/drawingml/2006/main" xmlns:r="http://schemas.openxmlformats.org/officeDocument/2006/relationships" xmlns:p="http://schemas.openxmlformats.org/presentationml/2006/main">
  <p:tag name="TIMING" val="|38.5"/>
</p:tagLst>
</file>

<file path=ppt/tags/tag26.xml><?xml version="1.0" encoding="utf-8"?>
<p:tagLst xmlns:a="http://schemas.openxmlformats.org/drawingml/2006/main" xmlns:r="http://schemas.openxmlformats.org/officeDocument/2006/relationships" xmlns:p="http://schemas.openxmlformats.org/presentationml/2006/main">
  <p:tag name="TIMING" val="|38.5"/>
</p:tagLst>
</file>

<file path=ppt/tags/tag27.xml><?xml version="1.0" encoding="utf-8"?>
<p:tagLst xmlns:a="http://schemas.openxmlformats.org/drawingml/2006/main" xmlns:r="http://schemas.openxmlformats.org/officeDocument/2006/relationships" xmlns:p="http://schemas.openxmlformats.org/presentationml/2006/main">
  <p:tag name="TIMING" val="|38.5"/>
</p:tagLst>
</file>

<file path=ppt/tags/tag28.xml><?xml version="1.0" encoding="utf-8"?>
<p:tagLst xmlns:a="http://schemas.openxmlformats.org/drawingml/2006/main" xmlns:r="http://schemas.openxmlformats.org/officeDocument/2006/relationships" xmlns:p="http://schemas.openxmlformats.org/presentationml/2006/main">
  <p:tag name="TIMING" val="|38.5"/>
</p:tagLst>
</file>

<file path=ppt/tags/tag29.xml><?xml version="1.0" encoding="utf-8"?>
<p:tagLst xmlns:a="http://schemas.openxmlformats.org/drawingml/2006/main" xmlns:r="http://schemas.openxmlformats.org/officeDocument/2006/relationships" xmlns:p="http://schemas.openxmlformats.org/presentationml/2006/main">
  <p:tag name="TIMING" val="|38.5"/>
</p:tagLst>
</file>

<file path=ppt/tags/tag3.xml><?xml version="1.0" encoding="utf-8"?>
<p:tagLst xmlns:a="http://schemas.openxmlformats.org/drawingml/2006/main" xmlns:r="http://schemas.openxmlformats.org/officeDocument/2006/relationships" xmlns:p="http://schemas.openxmlformats.org/presentationml/2006/main">
  <p:tag name="TIMING" val="|38.5"/>
</p:tagLst>
</file>

<file path=ppt/tags/tag30.xml><?xml version="1.0" encoding="utf-8"?>
<p:tagLst xmlns:a="http://schemas.openxmlformats.org/drawingml/2006/main" xmlns:r="http://schemas.openxmlformats.org/officeDocument/2006/relationships" xmlns:p="http://schemas.openxmlformats.org/presentationml/2006/main">
  <p:tag name="TIMING" val="|38.5"/>
</p:tagLst>
</file>

<file path=ppt/tags/tag31.xml><?xml version="1.0" encoding="utf-8"?>
<p:tagLst xmlns:a="http://schemas.openxmlformats.org/drawingml/2006/main" xmlns:r="http://schemas.openxmlformats.org/officeDocument/2006/relationships" xmlns:p="http://schemas.openxmlformats.org/presentationml/2006/main">
  <p:tag name="TIMING" val="|38.5"/>
</p:tagLst>
</file>

<file path=ppt/tags/tag32.xml><?xml version="1.0" encoding="utf-8"?>
<p:tagLst xmlns:a="http://schemas.openxmlformats.org/drawingml/2006/main" xmlns:r="http://schemas.openxmlformats.org/officeDocument/2006/relationships" xmlns:p="http://schemas.openxmlformats.org/presentationml/2006/main">
  <p:tag name="TIMING" val="|38.5"/>
</p:tagLst>
</file>

<file path=ppt/tags/tag33.xml><?xml version="1.0" encoding="utf-8"?>
<p:tagLst xmlns:a="http://schemas.openxmlformats.org/drawingml/2006/main" xmlns:r="http://schemas.openxmlformats.org/officeDocument/2006/relationships" xmlns:p="http://schemas.openxmlformats.org/presentationml/2006/main">
  <p:tag name="TIMING" val="|38.5"/>
</p:tagLst>
</file>

<file path=ppt/tags/tag34.xml><?xml version="1.0" encoding="utf-8"?>
<p:tagLst xmlns:a="http://schemas.openxmlformats.org/drawingml/2006/main" xmlns:r="http://schemas.openxmlformats.org/officeDocument/2006/relationships" xmlns:p="http://schemas.openxmlformats.org/presentationml/2006/main">
  <p:tag name="TIMING" val="|38.5"/>
</p:tagLst>
</file>

<file path=ppt/tags/tag35.xml><?xml version="1.0" encoding="utf-8"?>
<p:tagLst xmlns:a="http://schemas.openxmlformats.org/drawingml/2006/main" xmlns:r="http://schemas.openxmlformats.org/officeDocument/2006/relationships" xmlns:p="http://schemas.openxmlformats.org/presentationml/2006/main">
  <p:tag name="TIMING" val="|38.5"/>
</p:tagLst>
</file>

<file path=ppt/tags/tag36.xml><?xml version="1.0" encoding="utf-8"?>
<p:tagLst xmlns:a="http://schemas.openxmlformats.org/drawingml/2006/main" xmlns:r="http://schemas.openxmlformats.org/officeDocument/2006/relationships" xmlns:p="http://schemas.openxmlformats.org/presentationml/2006/main">
  <p:tag name="TIMING" val="|38.5"/>
</p:tagLst>
</file>

<file path=ppt/tags/tag37.xml><?xml version="1.0" encoding="utf-8"?>
<p:tagLst xmlns:a="http://schemas.openxmlformats.org/drawingml/2006/main" xmlns:r="http://schemas.openxmlformats.org/officeDocument/2006/relationships" xmlns:p="http://schemas.openxmlformats.org/presentationml/2006/main">
  <p:tag name="TIMING" val="|38.5"/>
</p:tagLst>
</file>

<file path=ppt/tags/tag38.xml><?xml version="1.0" encoding="utf-8"?>
<p:tagLst xmlns:a="http://schemas.openxmlformats.org/drawingml/2006/main" xmlns:r="http://schemas.openxmlformats.org/officeDocument/2006/relationships" xmlns:p="http://schemas.openxmlformats.org/presentationml/2006/main">
  <p:tag name="TIMING" val="|38.5"/>
</p:tagLst>
</file>

<file path=ppt/tags/tag39.xml><?xml version="1.0" encoding="utf-8"?>
<p:tagLst xmlns:a="http://schemas.openxmlformats.org/drawingml/2006/main" xmlns:r="http://schemas.openxmlformats.org/officeDocument/2006/relationships" xmlns:p="http://schemas.openxmlformats.org/presentationml/2006/main">
  <p:tag name="TIMING" val="|38.5"/>
</p:tagLst>
</file>

<file path=ppt/tags/tag4.xml><?xml version="1.0" encoding="utf-8"?>
<p:tagLst xmlns:a="http://schemas.openxmlformats.org/drawingml/2006/main" xmlns:r="http://schemas.openxmlformats.org/officeDocument/2006/relationships" xmlns:p="http://schemas.openxmlformats.org/presentationml/2006/main">
  <p:tag name="TIMING" val="|38.5"/>
</p:tagLst>
</file>

<file path=ppt/tags/tag40.xml><?xml version="1.0" encoding="utf-8"?>
<p:tagLst xmlns:a="http://schemas.openxmlformats.org/drawingml/2006/main" xmlns:r="http://schemas.openxmlformats.org/officeDocument/2006/relationships" xmlns:p="http://schemas.openxmlformats.org/presentationml/2006/main">
  <p:tag name="TIMING" val="|38.5"/>
</p:tagLst>
</file>

<file path=ppt/tags/tag41.xml><?xml version="1.0" encoding="utf-8"?>
<p:tagLst xmlns:a="http://schemas.openxmlformats.org/drawingml/2006/main" xmlns:r="http://schemas.openxmlformats.org/officeDocument/2006/relationships" xmlns:p="http://schemas.openxmlformats.org/presentationml/2006/main">
  <p:tag name="TIMING" val="|38.5"/>
</p:tagLst>
</file>

<file path=ppt/tags/tag42.xml><?xml version="1.0" encoding="utf-8"?>
<p:tagLst xmlns:a="http://schemas.openxmlformats.org/drawingml/2006/main" xmlns:r="http://schemas.openxmlformats.org/officeDocument/2006/relationships" xmlns:p="http://schemas.openxmlformats.org/presentationml/2006/main">
  <p:tag name="TIMING" val="|38.5"/>
</p:tagLst>
</file>

<file path=ppt/tags/tag43.xml><?xml version="1.0" encoding="utf-8"?>
<p:tagLst xmlns:a="http://schemas.openxmlformats.org/drawingml/2006/main" xmlns:r="http://schemas.openxmlformats.org/officeDocument/2006/relationships" xmlns:p="http://schemas.openxmlformats.org/presentationml/2006/main">
  <p:tag name="TIMING" val="|38.5"/>
</p:tagLst>
</file>

<file path=ppt/tags/tag44.xml><?xml version="1.0" encoding="utf-8"?>
<p:tagLst xmlns:a="http://schemas.openxmlformats.org/drawingml/2006/main" xmlns:r="http://schemas.openxmlformats.org/officeDocument/2006/relationships" xmlns:p="http://schemas.openxmlformats.org/presentationml/2006/main">
  <p:tag name="TIMING" val="|38.5"/>
</p:tagLst>
</file>

<file path=ppt/tags/tag45.xml><?xml version="1.0" encoding="utf-8"?>
<p:tagLst xmlns:a="http://schemas.openxmlformats.org/drawingml/2006/main" xmlns:r="http://schemas.openxmlformats.org/officeDocument/2006/relationships" xmlns:p="http://schemas.openxmlformats.org/presentationml/2006/main">
  <p:tag name="TIMING" val="|38.5"/>
</p:tagLst>
</file>

<file path=ppt/tags/tag46.xml><?xml version="1.0" encoding="utf-8"?>
<p:tagLst xmlns:a="http://schemas.openxmlformats.org/drawingml/2006/main" xmlns:r="http://schemas.openxmlformats.org/officeDocument/2006/relationships" xmlns:p="http://schemas.openxmlformats.org/presentationml/2006/main">
  <p:tag name="TIMING" val="|38.5"/>
</p:tagLst>
</file>

<file path=ppt/tags/tag47.xml><?xml version="1.0" encoding="utf-8"?>
<p:tagLst xmlns:a="http://schemas.openxmlformats.org/drawingml/2006/main" xmlns:r="http://schemas.openxmlformats.org/officeDocument/2006/relationships" xmlns:p="http://schemas.openxmlformats.org/presentationml/2006/main">
  <p:tag name="TIMING" val="|38.5"/>
</p:tagLst>
</file>

<file path=ppt/tags/tag48.xml><?xml version="1.0" encoding="utf-8"?>
<p:tagLst xmlns:a="http://schemas.openxmlformats.org/drawingml/2006/main" xmlns:r="http://schemas.openxmlformats.org/officeDocument/2006/relationships" xmlns:p="http://schemas.openxmlformats.org/presentationml/2006/main">
  <p:tag name="TIMING" val="|38.5"/>
</p:tagLst>
</file>

<file path=ppt/tags/tag49.xml><?xml version="1.0" encoding="utf-8"?>
<p:tagLst xmlns:a="http://schemas.openxmlformats.org/drawingml/2006/main" xmlns:r="http://schemas.openxmlformats.org/officeDocument/2006/relationships" xmlns:p="http://schemas.openxmlformats.org/presentationml/2006/main">
  <p:tag name="TIMING" val="|38.5"/>
</p:tagLst>
</file>

<file path=ppt/tags/tag5.xml><?xml version="1.0" encoding="utf-8"?>
<p:tagLst xmlns:a="http://schemas.openxmlformats.org/drawingml/2006/main" xmlns:r="http://schemas.openxmlformats.org/officeDocument/2006/relationships" xmlns:p="http://schemas.openxmlformats.org/presentationml/2006/main">
  <p:tag name="TIMING" val="|38.5"/>
</p:tagLst>
</file>

<file path=ppt/tags/tag50.xml><?xml version="1.0" encoding="utf-8"?>
<p:tagLst xmlns:a="http://schemas.openxmlformats.org/drawingml/2006/main" xmlns:r="http://schemas.openxmlformats.org/officeDocument/2006/relationships" xmlns:p="http://schemas.openxmlformats.org/presentationml/2006/main">
  <p:tag name="TIMING" val="|38.5"/>
</p:tagLst>
</file>

<file path=ppt/tags/tag51.xml><?xml version="1.0" encoding="utf-8"?>
<p:tagLst xmlns:a="http://schemas.openxmlformats.org/drawingml/2006/main" xmlns:r="http://schemas.openxmlformats.org/officeDocument/2006/relationships" xmlns:p="http://schemas.openxmlformats.org/presentationml/2006/main">
  <p:tag name="TIMING" val="|38.5"/>
</p:tagLst>
</file>

<file path=ppt/tags/tag52.xml><?xml version="1.0" encoding="utf-8"?>
<p:tagLst xmlns:a="http://schemas.openxmlformats.org/drawingml/2006/main" xmlns:r="http://schemas.openxmlformats.org/officeDocument/2006/relationships" xmlns:p="http://schemas.openxmlformats.org/presentationml/2006/main">
  <p:tag name="TIMING" val="|38.5"/>
</p:tagLst>
</file>

<file path=ppt/tags/tag53.xml><?xml version="1.0" encoding="utf-8"?>
<p:tagLst xmlns:a="http://schemas.openxmlformats.org/drawingml/2006/main" xmlns:r="http://schemas.openxmlformats.org/officeDocument/2006/relationships" xmlns:p="http://schemas.openxmlformats.org/presentationml/2006/main">
  <p:tag name="TIMING" val="|38.5"/>
</p:tagLst>
</file>

<file path=ppt/tags/tag54.xml><?xml version="1.0" encoding="utf-8"?>
<p:tagLst xmlns:a="http://schemas.openxmlformats.org/drawingml/2006/main" xmlns:r="http://schemas.openxmlformats.org/officeDocument/2006/relationships" xmlns:p="http://schemas.openxmlformats.org/presentationml/2006/main">
  <p:tag name="TIMING" val="|38.5"/>
</p:tagLst>
</file>

<file path=ppt/tags/tag55.xml><?xml version="1.0" encoding="utf-8"?>
<p:tagLst xmlns:a="http://schemas.openxmlformats.org/drawingml/2006/main" xmlns:r="http://schemas.openxmlformats.org/officeDocument/2006/relationships" xmlns:p="http://schemas.openxmlformats.org/presentationml/2006/main">
  <p:tag name="TIMING" val="|38.5"/>
</p:tagLst>
</file>

<file path=ppt/tags/tag56.xml><?xml version="1.0" encoding="utf-8"?>
<p:tagLst xmlns:a="http://schemas.openxmlformats.org/drawingml/2006/main" xmlns:r="http://schemas.openxmlformats.org/officeDocument/2006/relationships" xmlns:p="http://schemas.openxmlformats.org/presentationml/2006/main">
  <p:tag name="TIMING" val="|38.5"/>
</p:tagLst>
</file>

<file path=ppt/tags/tag57.xml><?xml version="1.0" encoding="utf-8"?>
<p:tagLst xmlns:a="http://schemas.openxmlformats.org/drawingml/2006/main" xmlns:r="http://schemas.openxmlformats.org/officeDocument/2006/relationships" xmlns:p="http://schemas.openxmlformats.org/presentationml/2006/main">
  <p:tag name="TIMING" val="|38.5"/>
</p:tagLst>
</file>

<file path=ppt/tags/tag58.xml><?xml version="1.0" encoding="utf-8"?>
<p:tagLst xmlns:a="http://schemas.openxmlformats.org/drawingml/2006/main" xmlns:r="http://schemas.openxmlformats.org/officeDocument/2006/relationships" xmlns:p="http://schemas.openxmlformats.org/presentationml/2006/main">
  <p:tag name="TIMING" val="|38.5"/>
</p:tagLst>
</file>

<file path=ppt/tags/tag59.xml><?xml version="1.0" encoding="utf-8"?>
<p:tagLst xmlns:a="http://schemas.openxmlformats.org/drawingml/2006/main" xmlns:r="http://schemas.openxmlformats.org/officeDocument/2006/relationships" xmlns:p="http://schemas.openxmlformats.org/presentationml/2006/main">
  <p:tag name="TIMING" val="|38.5"/>
</p:tagLst>
</file>

<file path=ppt/tags/tag6.xml><?xml version="1.0" encoding="utf-8"?>
<p:tagLst xmlns:a="http://schemas.openxmlformats.org/drawingml/2006/main" xmlns:r="http://schemas.openxmlformats.org/officeDocument/2006/relationships" xmlns:p="http://schemas.openxmlformats.org/presentationml/2006/main">
  <p:tag name="TIMING" val="|38.5"/>
</p:tagLst>
</file>

<file path=ppt/tags/tag7.xml><?xml version="1.0" encoding="utf-8"?>
<p:tagLst xmlns:a="http://schemas.openxmlformats.org/drawingml/2006/main" xmlns:r="http://schemas.openxmlformats.org/officeDocument/2006/relationships" xmlns:p="http://schemas.openxmlformats.org/presentationml/2006/main">
  <p:tag name="TIMING" val="|38.5"/>
</p:tagLst>
</file>

<file path=ppt/tags/tag8.xml><?xml version="1.0" encoding="utf-8"?>
<p:tagLst xmlns:a="http://schemas.openxmlformats.org/drawingml/2006/main" xmlns:r="http://schemas.openxmlformats.org/officeDocument/2006/relationships" xmlns:p="http://schemas.openxmlformats.org/presentationml/2006/main">
  <p:tag name="TIMING" val="|38.5"/>
</p:tagLst>
</file>

<file path=ppt/tags/tag9.xml><?xml version="1.0" encoding="utf-8"?>
<p:tagLst xmlns:a="http://schemas.openxmlformats.org/drawingml/2006/main" xmlns:r="http://schemas.openxmlformats.org/officeDocument/2006/relationships" xmlns:p="http://schemas.openxmlformats.org/presentationml/2006/main">
  <p:tag name="TIMING" val="|38.5"/>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32989</TotalTime>
  <Words>4477</Words>
  <Application>Microsoft Office PowerPoint</Application>
  <PresentationFormat>Widescreen</PresentationFormat>
  <Paragraphs>681</Paragraphs>
  <Slides>60</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60</vt:i4>
      </vt:variant>
    </vt:vector>
  </HeadingPairs>
  <TitlesOfParts>
    <vt:vector size="67" baseType="lpstr">
      <vt:lpstr>Arial</vt:lpstr>
      <vt:lpstr>Calibri</vt:lpstr>
      <vt:lpstr>Calibri Light</vt:lpstr>
      <vt:lpstr>Cambria</vt:lpstr>
      <vt:lpstr>Courier New</vt:lpstr>
      <vt:lpstr>Office Theme</vt:lpstr>
      <vt:lpstr>Adjacency</vt:lpstr>
      <vt:lpstr>CSC 334 – Parallel and Distributed Computing</vt:lpstr>
      <vt:lpstr>Types of Parallelism</vt:lpstr>
      <vt:lpstr>Explicit Parallelism</vt:lpstr>
      <vt:lpstr>Data Parallelism</vt:lpstr>
      <vt:lpstr>Task Parallelism</vt:lpstr>
      <vt:lpstr>Loop-Level Parallelism</vt:lpstr>
      <vt:lpstr>Thread-Level Parallelism</vt:lpstr>
      <vt:lpstr>Implicit Parallelism</vt:lpstr>
      <vt:lpstr>Instruction Level Parallelism</vt:lpstr>
      <vt:lpstr>Examples of Instruction Level Parallelism</vt:lpstr>
      <vt:lpstr>5 Stages in Executing a MIPS instruction</vt:lpstr>
      <vt:lpstr>Instruction Execution</vt:lpstr>
      <vt:lpstr>Instruction Execution</vt:lpstr>
      <vt:lpstr>Pipelining Execution</vt:lpstr>
      <vt:lpstr>Superscalar Execution</vt:lpstr>
      <vt:lpstr>Super-pipelining: Superscalar + Pipeline</vt:lpstr>
      <vt:lpstr>Vectorization</vt:lpstr>
      <vt:lpstr>What determines the degree of ILP?</vt:lpstr>
      <vt:lpstr>Types of Dependencies</vt:lpstr>
      <vt:lpstr>What is Dependency Analysis?</vt:lpstr>
      <vt:lpstr>Data Dependence and Hazards</vt:lpstr>
      <vt:lpstr>Loop-Carried Dependence</vt:lpstr>
      <vt:lpstr>Why do we care?</vt:lpstr>
      <vt:lpstr>ILP and Data Dependencies, Hazards</vt:lpstr>
      <vt:lpstr>Named Dependence and Hazards</vt:lpstr>
      <vt:lpstr>Control Dependencies</vt:lpstr>
      <vt:lpstr>Speculation</vt:lpstr>
      <vt:lpstr>Speculation</vt:lpstr>
      <vt:lpstr>Limits to Pipelining</vt:lpstr>
      <vt:lpstr>Why Does Order Matter?</vt:lpstr>
      <vt:lpstr>Dependencies in Loops</vt:lpstr>
      <vt:lpstr>Dependencies in Loops</vt:lpstr>
      <vt:lpstr>Dependencies in Loops</vt:lpstr>
      <vt:lpstr>Optimizing with Dependencies</vt:lpstr>
      <vt:lpstr>Loop or Branch Dependency?</vt:lpstr>
      <vt:lpstr>Compiler-Driven Parallelism</vt:lpstr>
      <vt:lpstr>Scalar Optimizations</vt:lpstr>
      <vt:lpstr>Copy Propagation</vt:lpstr>
      <vt:lpstr>Constant Folding</vt:lpstr>
      <vt:lpstr>Dead Code Removal</vt:lpstr>
      <vt:lpstr>Strength Reduction</vt:lpstr>
      <vt:lpstr>Common Subexpression Elimination</vt:lpstr>
      <vt:lpstr>Variable Renaming</vt:lpstr>
      <vt:lpstr>Loop Optimizations</vt:lpstr>
      <vt:lpstr>Hoisting Loop Invariant Code</vt:lpstr>
      <vt:lpstr>Unswitching</vt:lpstr>
      <vt:lpstr>Iteration Peeling</vt:lpstr>
      <vt:lpstr>Index Set Splitting</vt:lpstr>
      <vt:lpstr>Loop Interchange</vt:lpstr>
      <vt:lpstr>Unrolling</vt:lpstr>
      <vt:lpstr>Why Do Compilers Unroll?</vt:lpstr>
      <vt:lpstr>Loop Fusion</vt:lpstr>
      <vt:lpstr>Loop Fission</vt:lpstr>
      <vt:lpstr>To Fuse or to Fizz?</vt:lpstr>
      <vt:lpstr>Inlining</vt:lpstr>
      <vt:lpstr>Task of the Compiler</vt:lpstr>
      <vt:lpstr>Transforming Programs: Renaming</vt:lpstr>
      <vt:lpstr>Transform Programs: Scalar Expansion</vt:lpstr>
      <vt:lpstr>Transform Programs: Scalar Expansion</vt:lpstr>
      <vt:lpstr>Final Message: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 334 – Parallel and Distributed Computing</dc:title>
  <dc:creator>Hasan Jamal</dc:creator>
  <cp:lastModifiedBy>Hasan Jamal</cp:lastModifiedBy>
  <cp:revision>129</cp:revision>
  <dcterms:created xsi:type="dcterms:W3CDTF">2020-06-08T03:46:58Z</dcterms:created>
  <dcterms:modified xsi:type="dcterms:W3CDTF">2025-02-27T05:02:30Z</dcterms:modified>
</cp:coreProperties>
</file>