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3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45B9-AAE3-0EB5-17AB-1393FAA9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7E5BC-D863-DFB0-D9EA-C738DA114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8DBD2-A8E6-86C1-3100-5F898CD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EA29-0C49-9F78-1753-49326F9D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8C398-821B-1569-C1DE-3752FCE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4923B-DC12-A641-D120-3F360A2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5679-CC2F-964C-D0F1-89D20BEF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02B0-D180-19B1-FE4A-D2CBB75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7844B-9BF9-6F67-1EB8-93AE121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698E0-158A-0043-2BED-533E3767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A5BE99-DCB9-3F93-A5F1-637D96B4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457D9-A3B7-53DC-20B3-CC87130A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1A35F-3EE5-70A5-8C16-258A3EFA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D173-41F8-5525-80BF-E9489025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EB17-CEAD-2EDB-EA4F-3BDB4BE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6477-D99F-B643-B226-D5263312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4E8EB-AE29-A3A9-B9E7-19345F74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9818-4878-C0B8-12C1-5B0A9B14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AD215-71CC-103A-D692-6CD2258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361EB-CD82-3877-D56C-74457D2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DC1-88C5-25D7-18C8-A6595E55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499B8-EFF6-0CB7-B1BC-A31157D8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27051-2054-7636-401C-BA98CA8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AEC4A-95EB-299E-D7AD-6209F5EA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1A29-09D3-2A79-4403-47D008F3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66E4-B4AB-9072-DF39-E07AC07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4D71A-90B2-357F-840C-2BB253AA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332D5-F78F-3066-D115-D6AF55A1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A5FB7-D582-5287-15E5-7F895D9C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B4D94-2208-9104-B5B3-13FCB669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EC63E-DBBC-6FC3-50A9-A6BC3FDD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01EB-0C4D-1120-907E-5C056C50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594BC-284A-555E-5D7E-8E3B2A9A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7F75A-B72F-D2C9-B045-D09BC4A5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65648-3072-554B-A75D-6CFE67EB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EC6857-6CFC-4F06-3835-BAF09C93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666A93-DEC1-F27F-CA01-34C4936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5798F-D7A8-0B33-5452-FF9CF846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682B9-ADAB-6414-518C-D19B639F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35FD-EB3E-F201-D219-F71F210D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6AB4F-A160-1DA1-3F9C-B7AA61F0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F5917-E117-58AC-6419-2EDF9174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224E2-AB56-C09E-2E9A-4D31E7F2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6A56C-8415-1046-8B97-9DF4177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3523D-AC87-1608-183D-2009009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5E11E-9065-EAB0-B4C2-49C427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F13B-06F9-AAD8-59D5-65788E9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DC2D-2D8C-E664-945D-60A6F462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29878-1D5B-8348-1196-5FC97EDC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88CAF-A670-E2B3-101B-E1A3F44E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81844-48DA-9DDC-FB4A-F289ECA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71CEF-F5D2-66DD-E42F-EE3B12C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32329-99AE-EF69-7D71-6DA3D86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E2AA25-DCEC-D926-FD26-210219DE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E7DDB-3ACA-5E97-097B-31B4DC16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5EC90-2248-0620-1F0B-10503332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C14CE-DFFF-681C-A099-6C0489AA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88F7-240F-EC1C-8E1C-CD6F225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B25F3-C593-E278-40AB-D91A069D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90B78-7E7F-6F69-A0C6-319252FC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03AB7-0950-F98A-C5D2-807FEC9F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53FB-0420-49F2-BCE9-C48261AABB4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958E-80DB-C5F2-7214-3B431DD11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70B75-E339-34F4-8B8F-001434D5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107D-E33A-8745-E702-65080767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타이타닉 구분 별 </a:t>
            </a:r>
            <a:br>
              <a:rPr lang="en-US" altLang="ko-KR" dirty="0"/>
            </a:br>
            <a:r>
              <a:rPr lang="ko-KR" altLang="en-US" dirty="0" err="1"/>
              <a:t>생존률</a:t>
            </a:r>
            <a:r>
              <a:rPr lang="ko-KR" altLang="en-US" dirty="0"/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1243F-3317-FF1D-E25F-ECAC9798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이상엽</a:t>
            </a:r>
            <a:endParaRPr lang="en-US" altLang="ko-KR" dirty="0"/>
          </a:p>
          <a:p>
            <a:r>
              <a:rPr lang="ko-KR" altLang="en-US" dirty="0"/>
              <a:t>작성일자</a:t>
            </a:r>
            <a:r>
              <a:rPr lang="en-US" altLang="ko-KR" dirty="0"/>
              <a:t>: 2022.08.09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933B-37FB-479C-722B-2D99898E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객실 번호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D04C-A2EC-7C51-FDD1-A81F8888B8EA}"/>
              </a:ext>
            </a:extLst>
          </p:cNvPr>
          <p:cNvSpPr txBox="1"/>
          <p:nvPr/>
        </p:nvSpPr>
        <p:spPr>
          <a:xfrm>
            <a:off x="6828647" y="1924729"/>
            <a:ext cx="5143219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NONE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번호</a:t>
            </a:r>
            <a:r>
              <a:rPr lang="en-US" altLang="ko-KR" dirty="0"/>
              <a:t>: NONE(687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번호</a:t>
            </a:r>
            <a:r>
              <a:rPr lang="en-US" altLang="ko-KR" dirty="0"/>
              <a:t>: G(4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</a:t>
            </a:r>
            <a:r>
              <a:rPr lang="ko-KR" altLang="en-US" b="1" dirty="0"/>
              <a:t>객실과 객실이 없는 사람들을 제외한 </a:t>
            </a:r>
            <a:br>
              <a:rPr lang="en-US" altLang="ko-KR" b="1" dirty="0"/>
            </a:br>
            <a:r>
              <a:rPr lang="ko-KR" altLang="en-US" b="1" dirty="0"/>
              <a:t>나머지 객실의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50%</a:t>
            </a:r>
            <a:r>
              <a:rPr lang="ko-KR" altLang="en-US" b="1" dirty="0"/>
              <a:t>를 넘는 것을 확인할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0303B-B9C1-5A4E-153E-A9A7AC18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B601-1FA4-C017-5B21-B96BC72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2. </a:t>
            </a:r>
            <a:r>
              <a:rPr lang="ko-KR" altLang="en-US" sz="4000"/>
              <a:t>연령 별 생존률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5240B-3E20-1B5B-DDB7-C9D0653E89AE}"/>
              </a:ext>
            </a:extLst>
          </p:cNvPr>
          <p:cNvSpPr txBox="1"/>
          <p:nvPr/>
        </p:nvSpPr>
        <p:spPr>
          <a:xfrm>
            <a:off x="6766557" y="1839739"/>
            <a:ext cx="528997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80-90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70-80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20-30</a:t>
            </a:r>
            <a:r>
              <a:rPr lang="ko-KR" altLang="en-US" dirty="0"/>
              <a:t>세</a:t>
            </a:r>
            <a:r>
              <a:rPr lang="en-US" altLang="ko-KR" dirty="0"/>
              <a:t>(220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80-90</a:t>
            </a:r>
            <a:r>
              <a:rPr lang="ko-KR" altLang="en-US" dirty="0"/>
              <a:t>세</a:t>
            </a:r>
            <a:r>
              <a:rPr lang="en-US" altLang="ko-KR" dirty="0"/>
              <a:t>(1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80-89</a:t>
            </a:r>
            <a:r>
              <a:rPr lang="ko-KR" altLang="en-US" b="1" dirty="0"/>
              <a:t>세의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가장 높지만 인원수가 </a:t>
            </a:r>
            <a:r>
              <a:rPr lang="en-US" altLang="ko-KR" b="1" dirty="0"/>
              <a:t>1</a:t>
            </a:r>
            <a:r>
              <a:rPr lang="ko-KR" altLang="en-US" b="1" dirty="0"/>
              <a:t>명이므로 </a:t>
            </a:r>
            <a:r>
              <a:rPr lang="en-US" altLang="ko-KR" b="1" dirty="0"/>
              <a:t>0-9</a:t>
            </a:r>
            <a:r>
              <a:rPr lang="ko-KR" altLang="en-US" b="1" dirty="0"/>
              <a:t>세까지의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가장 높다고 볼 수 있다</a:t>
            </a:r>
            <a:r>
              <a:rPr lang="en-US" altLang="ko-KR" b="1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B8F9A5-DC45-C0ED-0D50-1FB2F900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72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D61D-48EB-DFA0-30BA-16818B05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승선한</a:t>
            </a:r>
            <a:r>
              <a:rPr lang="en-US" altLang="ko-KR" sz="4000" dirty="0"/>
              <a:t> </a:t>
            </a:r>
            <a:r>
              <a:rPr lang="ko-KR" altLang="en-US" sz="4000" dirty="0"/>
              <a:t>항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314B2-FFF4-DE7F-C211-EE5CB4E6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488"/>
            <a:ext cx="5467350" cy="4257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6F38B-3BDD-9F27-2F4B-CAAFBFC2C851}"/>
              </a:ext>
            </a:extLst>
          </p:cNvPr>
          <p:cNvSpPr txBox="1"/>
          <p:nvPr/>
        </p:nvSpPr>
        <p:spPr>
          <a:xfrm>
            <a:off x="6811715" y="2184277"/>
            <a:ext cx="482803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승선한 항</a:t>
            </a:r>
            <a:r>
              <a:rPr lang="en-US" altLang="ko-KR" dirty="0"/>
              <a:t>: S(644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승선한 항</a:t>
            </a:r>
            <a:r>
              <a:rPr lang="en-US" altLang="ko-KR" dirty="0"/>
              <a:t>: Q(79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ko-KR" altLang="en-US" b="1" dirty="0"/>
              <a:t>→</a:t>
            </a:r>
            <a:r>
              <a:rPr lang="en-US" altLang="ko-KR" b="1" dirty="0"/>
              <a:t>S</a:t>
            </a:r>
            <a:r>
              <a:rPr lang="ko-KR" altLang="en-US" b="1" dirty="0"/>
              <a:t>로 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낮아진다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4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A268-8C6F-C3FB-1B25-98CE1AB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부모</a:t>
            </a:r>
            <a:r>
              <a:rPr lang="en-US" altLang="ko-KR" sz="4000" dirty="0"/>
              <a:t>,</a:t>
            </a:r>
            <a:r>
              <a:rPr lang="ko-KR" altLang="en-US" sz="4000" dirty="0"/>
              <a:t>자식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BCC81B4-2013-B660-AE85-7AA153FB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483"/>
            <a:ext cx="5410200" cy="4286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6BF87-5824-C0D5-01F4-6CA8B726AFAD}"/>
              </a:ext>
            </a:extLst>
          </p:cNvPr>
          <p:cNvSpPr txBox="1"/>
          <p:nvPr/>
        </p:nvSpPr>
        <p:spPr>
          <a:xfrm>
            <a:off x="6811715" y="2184277"/>
            <a:ext cx="5007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4,6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0(678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6(1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생존률이</a:t>
            </a:r>
            <a:r>
              <a:rPr lang="ko-KR" altLang="en-US" b="1" dirty="0"/>
              <a:t> </a:t>
            </a:r>
            <a:r>
              <a:rPr lang="en-US" altLang="ko-KR" b="1" dirty="0"/>
              <a:t>50%</a:t>
            </a:r>
            <a:r>
              <a:rPr lang="ko-KR" altLang="en-US" b="1" dirty="0"/>
              <a:t>가 넘는 동반인의 수는 </a:t>
            </a:r>
            <a:r>
              <a:rPr lang="en-US" altLang="ko-KR" b="1" dirty="0"/>
              <a:t>1~3</a:t>
            </a:r>
            <a:r>
              <a:rPr lang="ko-KR" altLang="en-US" b="1" dirty="0"/>
              <a:t>명임을 알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5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995A-647F-4D17-AF59-B1E6246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140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형제</a:t>
            </a:r>
            <a:r>
              <a:rPr lang="en-US" altLang="ko-KR" sz="4000" dirty="0"/>
              <a:t>&amp;</a:t>
            </a:r>
            <a:r>
              <a:rPr lang="ko-KR" altLang="en-US" sz="4000" dirty="0"/>
              <a:t>자매</a:t>
            </a:r>
            <a:r>
              <a:rPr lang="en-US" altLang="ko-KR" sz="4000" dirty="0"/>
              <a:t>, </a:t>
            </a:r>
            <a:r>
              <a:rPr lang="ko-KR" altLang="en-US" sz="4000" dirty="0"/>
              <a:t>배우자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4CDD93-82D1-99CC-5D34-4F21A863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2430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9550A-093C-0A5B-7DCE-36D10BC06D51}"/>
              </a:ext>
            </a:extLst>
          </p:cNvPr>
          <p:cNvSpPr txBox="1"/>
          <p:nvPr/>
        </p:nvSpPr>
        <p:spPr>
          <a:xfrm>
            <a:off x="6811714" y="2184277"/>
            <a:ext cx="538028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5,8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0(608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6,7(0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동반인의 수가 </a:t>
            </a:r>
            <a:r>
              <a:rPr lang="en-US" altLang="ko-KR" b="1" dirty="0"/>
              <a:t>5</a:t>
            </a:r>
            <a:r>
              <a:rPr lang="ko-KR" altLang="en-US" b="1" dirty="0"/>
              <a:t>명 이상일 때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7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B1010-857A-307B-43A3-B1C1167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티켓 요금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ADA09-1D53-0ACD-D319-2E89C9C5317B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over_50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0-10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티켓 요금</a:t>
            </a:r>
            <a:r>
              <a:rPr lang="en-US" altLang="ko-KR" dirty="0"/>
              <a:t>: 0-10(336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티켓 요금</a:t>
            </a:r>
            <a:r>
              <a:rPr lang="en-US" altLang="ko-KR" dirty="0"/>
              <a:t>: 41-50(15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요금이 </a:t>
            </a:r>
            <a:r>
              <a:rPr lang="en-US" altLang="ko-KR" b="1" dirty="0"/>
              <a:t>50</a:t>
            </a:r>
            <a:r>
              <a:rPr lang="ko-KR" altLang="en-US" b="1" dirty="0"/>
              <a:t>달러를</a:t>
            </a:r>
            <a:r>
              <a:rPr lang="en-US" altLang="ko-KR" b="1" dirty="0"/>
              <a:t> </a:t>
            </a:r>
            <a:r>
              <a:rPr lang="ko-KR" altLang="en-US" b="1" dirty="0"/>
              <a:t>넘는 사람들의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가장 높다는 것을 알 수 있다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9A4A6-86F4-5D95-D185-3CE52B36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62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B4D8-D0A4-A516-6745-9525D090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 </a:t>
            </a:r>
            <a:r>
              <a:rPr lang="ko-KR" altLang="en-US" sz="4000" dirty="0"/>
              <a:t>객실 등급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BFD88F-AA3E-B06E-D836-09B4AA1F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356"/>
            <a:ext cx="5581650" cy="4276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09E80-A0F8-9C47-CBBF-E11073C73DCA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등급</a:t>
            </a:r>
            <a:r>
              <a:rPr lang="en-US" altLang="ko-KR" dirty="0"/>
              <a:t>: 3(491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등급</a:t>
            </a:r>
            <a:r>
              <a:rPr lang="en-US" altLang="ko-KR" dirty="0"/>
              <a:t>: 2(184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객실 등급이 </a:t>
            </a:r>
            <a:r>
              <a:rPr lang="en-US" altLang="ko-KR" b="1" dirty="0"/>
              <a:t>3</a:t>
            </a:r>
            <a:r>
              <a:rPr lang="ko-KR" altLang="en-US" b="1" dirty="0"/>
              <a:t>→</a:t>
            </a:r>
            <a:r>
              <a:rPr lang="en-US" altLang="ko-KR" b="1" dirty="0"/>
              <a:t>1</a:t>
            </a:r>
            <a:r>
              <a:rPr lang="ko-KR" altLang="en-US" b="1" dirty="0"/>
              <a:t>로 높아질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/>
              <a:t>높아진다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12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3C9E-D21B-C828-F457-EBB77C8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 </a:t>
            </a:r>
            <a:r>
              <a:rPr lang="ko-KR" altLang="en-US" sz="4000" dirty="0"/>
              <a:t>성별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929B26-B032-00D1-CF72-16F3462BA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720"/>
            <a:ext cx="5400675" cy="42481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503CE-DEBF-9171-987F-FF04F970C474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female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성별</a:t>
            </a:r>
            <a:r>
              <a:rPr lang="en-US" altLang="ko-KR" dirty="0"/>
              <a:t>: male(577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성별</a:t>
            </a:r>
            <a:r>
              <a:rPr lang="en-US" altLang="ko-KR" dirty="0"/>
              <a:t>: female(314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남자의 인원수가 여자의 인원수 보다 훨씬 더 많지만 여자의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약</a:t>
            </a:r>
            <a:r>
              <a:rPr lang="en-US" altLang="ko-KR" b="1" dirty="0"/>
              <a:t> 4</a:t>
            </a:r>
            <a:r>
              <a:rPr lang="ko-KR" altLang="en-US" b="1" dirty="0"/>
              <a:t>배 가량 더 높다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40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489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타이타닉 구분 별  생존률 구하기</vt:lpstr>
      <vt:lpstr>1.객실 번호 별 생존률</vt:lpstr>
      <vt:lpstr>2. 연령 별 생존률</vt:lpstr>
      <vt:lpstr>3. 승선한 항 별 생존률</vt:lpstr>
      <vt:lpstr>4. 동반인(부모,자식) 인원수 별 생존률</vt:lpstr>
      <vt:lpstr>5. 동반인(형제&amp;자매, 배우자) 인원수 별 생존률</vt:lpstr>
      <vt:lpstr>6. 티켓 요금 별 생존률</vt:lpstr>
      <vt:lpstr>7. 객실 등급 별 생존률</vt:lpstr>
      <vt:lpstr>8. 성별 별 생존률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이상엽</dc:creator>
  <cp:lastModifiedBy>이상엽</cp:lastModifiedBy>
  <cp:revision>9</cp:revision>
  <dcterms:created xsi:type="dcterms:W3CDTF">2022-08-08T10:45:42Z</dcterms:created>
  <dcterms:modified xsi:type="dcterms:W3CDTF">2022-08-17T04:53:17Z</dcterms:modified>
</cp:coreProperties>
</file>