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D45B9-AAE3-0EB5-17AB-1393FAA92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27E5BC-D863-DFB0-D9EA-C738DA114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8DBD2-A8E6-86C1-3100-5F898CD5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2EA29-0C49-9F78-1753-49326F9D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8C398-821B-1569-C1DE-3752FCE6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56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4923B-DC12-A641-D120-3F360A23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85679-CC2F-964C-D0F1-89D20BEFC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802B0-D180-19B1-FE4A-D2CBB75A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D7844B-9BF9-6F67-1EB8-93AE1217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A698E0-158A-0043-2BED-533E3767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63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A5BE99-DCB9-3F93-A5F1-637D96B45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457D9-A3B7-53DC-20B3-CC87130A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1A35F-3EE5-70A5-8C16-258A3EFA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7D173-41F8-5525-80BF-E9489025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3EB17-CEAD-2EDB-EA4F-3BDB4BE5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7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A6477-D99F-B643-B226-D5263312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4E8EB-AE29-A3A9-B9E7-19345F749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C9818-4878-C0B8-12C1-5B0A9B14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AD215-71CC-103A-D692-6CD22582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361EB-CD82-3877-D56C-74457D2D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30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DC1-88C5-25D7-18C8-A6595E55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6499B8-EFF6-0CB7-B1BC-A31157D8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27051-2054-7636-401C-BA98CA82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AEC4A-95EB-299E-D7AD-6209F5EA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31A29-09D3-2A79-4403-47D008F3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96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366E4-B4AB-9072-DF39-E07AC07D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4D71A-90B2-357F-840C-2BB253AAF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6332D5-F78F-3066-D115-D6AF55A11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A5FB7-D582-5287-15E5-7F895D9C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B4D94-2208-9104-B5B3-13FCB669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1EC63E-DBBC-6FC3-50A9-A6BC3FDD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8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001EB-0C4D-1120-907E-5C056C50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594BC-284A-555E-5D7E-8E3B2A9A0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37F75A-B72F-D2C9-B045-D09BC4A5A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665648-3072-554B-A75D-6CFE67EBA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EC6857-6CFC-4F06-3835-BAF09C939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666A93-DEC1-F27F-CA01-34C49363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D5798F-D7A8-0B33-5452-FF9CF846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8682B9-ADAB-6414-518C-D19B639F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4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D35FD-EB3E-F201-D219-F71F210D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36AB4F-A160-1DA1-3F9C-B7AA61F0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5F5917-E117-58AC-6419-2EDF9174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9224E2-AB56-C09E-2E9A-4D31E7F2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5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06A56C-8415-1046-8B97-9DF41772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63523D-AC87-1608-183D-20090090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E5E11E-9065-EAB0-B4C2-49C42733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DF13B-06F9-AAD8-59D5-65788E93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1DC2D-2D8C-E664-945D-60A6F462C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329878-1D5B-8348-1196-5FC97EDC9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288CAF-A670-E2B3-101B-E1A3F44E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81844-48DA-9DDC-FB4A-F289ECAD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71CEF-F5D2-66DD-E42F-EE3B12C2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32329-99AE-EF69-7D71-6DA3D86E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E2AA25-DCEC-D926-FD26-210219DEC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E7DDB-3ACA-5E97-097B-31B4DC167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65EC90-2248-0620-1F0B-10503332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7C14CE-DFFF-681C-A099-6C0489AA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388F7-240F-EC1C-8E1C-CD6F225C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2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B25F3-C593-E278-40AB-D91A069D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90B78-7E7F-6F69-A0C6-319252FCA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03AB7-0950-F98A-C5D2-807FEC9F5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C53FB-0420-49F2-BCE9-C48261AABB4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F958E-80DB-C5F2-7214-3B431DD11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70B75-E339-34F4-8B8F-001434D59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6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9107D-E33A-8745-E702-65080767B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타이타닉 구분 별 </a:t>
            </a:r>
            <a:br>
              <a:rPr lang="en-US" altLang="ko-KR" dirty="0"/>
            </a:br>
            <a:r>
              <a:rPr lang="ko-KR" altLang="en-US" dirty="0" err="1"/>
              <a:t>생존률</a:t>
            </a:r>
            <a:r>
              <a:rPr lang="ko-KR" altLang="en-US" dirty="0"/>
              <a:t> 구하기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1243F-3317-FF1D-E25F-ECAC97981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5505"/>
            <a:ext cx="9144000" cy="1655762"/>
          </a:xfrm>
        </p:spPr>
        <p:txBody>
          <a:bodyPr/>
          <a:lstStyle/>
          <a:p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/>
              <a:t>이상엽</a:t>
            </a:r>
            <a:endParaRPr lang="en-US" altLang="ko-KR" dirty="0"/>
          </a:p>
          <a:p>
            <a:r>
              <a:rPr lang="ko-KR" altLang="en-US" dirty="0"/>
              <a:t>작성일자</a:t>
            </a:r>
            <a:r>
              <a:rPr lang="en-US" altLang="ko-KR" dirty="0"/>
              <a:t>: 2022.08.09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6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A933B-37FB-479C-722B-2D99898E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</a:t>
            </a:r>
            <a:r>
              <a:rPr lang="ko-KR" altLang="en-US" sz="4000" dirty="0"/>
              <a:t>객실 번호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A36F90-7B67-D2BD-BCCD-CF5C3A467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4729"/>
            <a:ext cx="5753100" cy="4314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0DD04C-A2EC-7C51-FDD1-A81F8888B8EA}"/>
              </a:ext>
            </a:extLst>
          </p:cNvPr>
          <p:cNvSpPr txBox="1"/>
          <p:nvPr/>
        </p:nvSpPr>
        <p:spPr>
          <a:xfrm>
            <a:off x="6828647" y="1924729"/>
            <a:ext cx="5143219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객실 번호</a:t>
            </a:r>
            <a:r>
              <a:rPr lang="en-US" altLang="ko-KR" dirty="0"/>
              <a:t>: 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객실 번호</a:t>
            </a:r>
            <a:r>
              <a:rPr lang="en-US" altLang="ko-KR" dirty="0"/>
              <a:t>: 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객실 번호</a:t>
            </a:r>
            <a:r>
              <a:rPr lang="en-US" altLang="ko-KR" dirty="0"/>
              <a:t>: NONE(687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객실 번호</a:t>
            </a:r>
            <a:r>
              <a:rPr lang="en-US" altLang="ko-KR" dirty="0"/>
              <a:t>: G(4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객실을 갖고 있지 않은 사람들의 </a:t>
            </a:r>
            <a:r>
              <a:rPr lang="ko-KR" altLang="en-US" b="1" dirty="0" err="1"/>
              <a:t>생존률이</a:t>
            </a:r>
            <a:r>
              <a:rPr lang="ko-KR" altLang="en-US" b="1" dirty="0"/>
              <a:t> 특정 객실 보다 </a:t>
            </a:r>
            <a:r>
              <a:rPr lang="ko-KR" altLang="en-US" b="1" dirty="0" err="1"/>
              <a:t>생존률이</a:t>
            </a:r>
            <a:r>
              <a:rPr lang="ko-KR" altLang="en-US" b="1" dirty="0"/>
              <a:t> 높다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491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FB601-1FA4-C017-5B21-B96BC725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연령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4E03BC-FC44-253C-2EEA-F7388D2B7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4521"/>
            <a:ext cx="5648325" cy="4286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25240B-3E20-1B5B-DDB7-C9D0653E89AE}"/>
              </a:ext>
            </a:extLst>
          </p:cNvPr>
          <p:cNvSpPr txBox="1"/>
          <p:nvPr/>
        </p:nvSpPr>
        <p:spPr>
          <a:xfrm>
            <a:off x="6766558" y="1839739"/>
            <a:ext cx="5131930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708</a:t>
            </a:r>
            <a:r>
              <a:rPr lang="ko-KR" altLang="en-US" dirty="0"/>
              <a:t>명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 (</a:t>
            </a:r>
            <a:r>
              <a:rPr lang="ko-KR" altLang="en-US" dirty="0"/>
              <a:t>나이 정보 없는 사람 </a:t>
            </a:r>
            <a:r>
              <a:rPr lang="en-US" altLang="ko-KR" dirty="0"/>
              <a:t>183</a:t>
            </a:r>
            <a:r>
              <a:rPr lang="ko-KR" altLang="en-US" dirty="0"/>
              <a:t>명을 뺀 인원 수 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</a:t>
            </a:r>
            <a:r>
              <a:rPr lang="ko-KR" altLang="en-US" dirty="0" err="1"/>
              <a:t>나이대</a:t>
            </a:r>
            <a:r>
              <a:rPr lang="en-US" altLang="ko-KR" dirty="0"/>
              <a:t>: 0-10</a:t>
            </a:r>
            <a:r>
              <a:rPr lang="ko-KR" altLang="en-US" dirty="0"/>
              <a:t>세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</a:t>
            </a:r>
            <a:r>
              <a:rPr lang="ko-KR" altLang="en-US" dirty="0" err="1"/>
              <a:t>나이대</a:t>
            </a:r>
            <a:r>
              <a:rPr lang="en-US" altLang="ko-KR" dirty="0"/>
              <a:t>: 61-70</a:t>
            </a:r>
            <a:r>
              <a:rPr lang="ko-KR" altLang="en-US" dirty="0"/>
              <a:t>세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</a:t>
            </a:r>
            <a:r>
              <a:rPr lang="ko-KR" altLang="en-US" dirty="0" err="1"/>
              <a:t>나이대</a:t>
            </a:r>
            <a:r>
              <a:rPr lang="en-US" altLang="ko-KR" dirty="0"/>
              <a:t>: 21-30</a:t>
            </a:r>
            <a:r>
              <a:rPr lang="ko-KR" altLang="en-US" dirty="0"/>
              <a:t>세</a:t>
            </a:r>
            <a:r>
              <a:rPr lang="en-US" altLang="ko-KR" dirty="0"/>
              <a:t>(229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</a:t>
            </a:r>
            <a:r>
              <a:rPr lang="ko-KR" altLang="en-US" dirty="0" err="1"/>
              <a:t>나이대</a:t>
            </a:r>
            <a:r>
              <a:rPr lang="en-US" altLang="ko-KR" dirty="0"/>
              <a:t>: 61-70</a:t>
            </a:r>
            <a:r>
              <a:rPr lang="ko-KR" altLang="en-US" dirty="0"/>
              <a:t>세</a:t>
            </a:r>
            <a:r>
              <a:rPr lang="en-US" altLang="ko-KR" dirty="0"/>
              <a:t>(8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어린아이들의 </a:t>
            </a:r>
            <a:r>
              <a:rPr lang="ko-KR" altLang="en-US" b="1" dirty="0" err="1"/>
              <a:t>생존률이</a:t>
            </a:r>
            <a:r>
              <a:rPr lang="ko-KR" altLang="en-US" b="1" dirty="0"/>
              <a:t> 가장 높다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852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0D61D-48EB-DFA0-30BA-16818B05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승선한</a:t>
            </a:r>
            <a:r>
              <a:rPr lang="en-US" altLang="ko-KR" sz="4000" dirty="0"/>
              <a:t> </a:t>
            </a:r>
            <a:r>
              <a:rPr lang="ko-KR" altLang="en-US" sz="4000" dirty="0"/>
              <a:t>항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4314B2-FFF4-DE7F-C211-EE5CB4E69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5488"/>
            <a:ext cx="5467350" cy="42576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C6F38B-3BDD-9F27-2F4B-CAAFBFC2C851}"/>
              </a:ext>
            </a:extLst>
          </p:cNvPr>
          <p:cNvSpPr txBox="1"/>
          <p:nvPr/>
        </p:nvSpPr>
        <p:spPr>
          <a:xfrm>
            <a:off x="6811715" y="2184277"/>
            <a:ext cx="4828032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승선한 항</a:t>
            </a:r>
            <a:r>
              <a:rPr lang="en-US" altLang="ko-KR" dirty="0"/>
              <a:t>: 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승선한 항</a:t>
            </a:r>
            <a:r>
              <a:rPr lang="en-US" altLang="ko-KR" dirty="0"/>
              <a:t>: 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승선한 항</a:t>
            </a:r>
            <a:r>
              <a:rPr lang="en-US" altLang="ko-KR" dirty="0"/>
              <a:t>: S(644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승선한 항</a:t>
            </a:r>
            <a:r>
              <a:rPr lang="en-US" altLang="ko-KR" dirty="0"/>
              <a:t>: Q(79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</a:t>
            </a:r>
            <a:r>
              <a:rPr lang="ko-KR" altLang="en-US" b="1" dirty="0"/>
              <a:t>→</a:t>
            </a:r>
            <a:r>
              <a:rPr lang="en-US" altLang="ko-KR" b="1" dirty="0"/>
              <a:t>S</a:t>
            </a:r>
            <a:r>
              <a:rPr lang="ko-KR" altLang="en-US" b="1" dirty="0"/>
              <a:t>로 갈 수록 </a:t>
            </a:r>
            <a:r>
              <a:rPr lang="ko-KR" altLang="en-US" b="1" dirty="0" err="1"/>
              <a:t>생존률이</a:t>
            </a:r>
            <a:r>
              <a:rPr lang="ko-KR" altLang="en-US" b="1" dirty="0"/>
              <a:t> 낮아진다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143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FA268-8C6F-C3FB-1B25-98CE1ABE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4.</a:t>
            </a:r>
            <a:r>
              <a:rPr lang="ko-KR" altLang="en-US" sz="4000" dirty="0"/>
              <a:t> 동반인</a:t>
            </a:r>
            <a:r>
              <a:rPr lang="en-US" altLang="ko-KR" sz="4000" dirty="0"/>
              <a:t>(</a:t>
            </a:r>
            <a:r>
              <a:rPr lang="ko-KR" altLang="en-US" sz="4000" dirty="0"/>
              <a:t>부모</a:t>
            </a:r>
            <a:r>
              <a:rPr lang="en-US" altLang="ko-KR" sz="4000" dirty="0"/>
              <a:t>,</a:t>
            </a:r>
            <a:r>
              <a:rPr lang="ko-KR" altLang="en-US" sz="4000" dirty="0"/>
              <a:t>자식</a:t>
            </a:r>
            <a:r>
              <a:rPr lang="en-US" altLang="ko-KR" sz="4000" dirty="0"/>
              <a:t>)</a:t>
            </a:r>
            <a:r>
              <a:rPr lang="ko-KR" altLang="en-US" sz="4000" dirty="0"/>
              <a:t> 인원수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BCC81B4-2013-B660-AE85-7AA153FB6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3483"/>
            <a:ext cx="5410200" cy="42862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B6BF87-5824-C0D5-01F4-6CA8B726AFAD}"/>
              </a:ext>
            </a:extLst>
          </p:cNvPr>
          <p:cNvSpPr txBox="1"/>
          <p:nvPr/>
        </p:nvSpPr>
        <p:spPr>
          <a:xfrm>
            <a:off x="6811715" y="2184277"/>
            <a:ext cx="4828032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동반인 수</a:t>
            </a:r>
            <a:r>
              <a:rPr lang="en-US" altLang="ko-KR" dirty="0"/>
              <a:t>: 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동반인 수</a:t>
            </a:r>
            <a:r>
              <a:rPr lang="en-US" altLang="ko-KR" dirty="0"/>
              <a:t>: 4,6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동반인 수</a:t>
            </a:r>
            <a:r>
              <a:rPr lang="en-US" altLang="ko-KR" dirty="0"/>
              <a:t>: 0(678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동반인 수</a:t>
            </a:r>
            <a:r>
              <a:rPr lang="en-US" altLang="ko-KR" dirty="0"/>
              <a:t> 6(1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특이사항 없음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255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9995A-647F-4D17-AF59-B1E62460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1401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5.</a:t>
            </a:r>
            <a:r>
              <a:rPr lang="ko-KR" altLang="en-US" sz="4000" dirty="0"/>
              <a:t> 동반인</a:t>
            </a:r>
            <a:r>
              <a:rPr lang="en-US" altLang="ko-KR" sz="4000" dirty="0"/>
              <a:t>(</a:t>
            </a:r>
            <a:r>
              <a:rPr lang="ko-KR" altLang="en-US" sz="4000" dirty="0"/>
              <a:t>형제</a:t>
            </a:r>
            <a:r>
              <a:rPr lang="en-US" altLang="ko-KR" sz="4000" dirty="0"/>
              <a:t>&amp;</a:t>
            </a:r>
            <a:r>
              <a:rPr lang="ko-KR" altLang="en-US" sz="4000" dirty="0"/>
              <a:t>자매</a:t>
            </a:r>
            <a:r>
              <a:rPr lang="en-US" altLang="ko-KR" sz="4000" dirty="0"/>
              <a:t>, </a:t>
            </a:r>
            <a:r>
              <a:rPr lang="ko-KR" altLang="en-US" sz="4000" dirty="0"/>
              <a:t>배우자</a:t>
            </a:r>
            <a:r>
              <a:rPr lang="en-US" altLang="ko-KR" sz="4000" dirty="0"/>
              <a:t>)</a:t>
            </a:r>
            <a:r>
              <a:rPr lang="ko-KR" altLang="en-US" sz="4000" dirty="0"/>
              <a:t> 인원수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4CDD93-82D1-99CC-5D34-4F21A863A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24307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F9550A-093C-0A5B-7DCE-36D10BC06D51}"/>
              </a:ext>
            </a:extLst>
          </p:cNvPr>
          <p:cNvSpPr txBox="1"/>
          <p:nvPr/>
        </p:nvSpPr>
        <p:spPr>
          <a:xfrm>
            <a:off x="6811714" y="2184277"/>
            <a:ext cx="5380285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동반인 수</a:t>
            </a:r>
            <a:r>
              <a:rPr lang="en-US" altLang="ko-KR" dirty="0"/>
              <a:t>: 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동반인 수</a:t>
            </a:r>
            <a:r>
              <a:rPr lang="en-US" altLang="ko-KR" dirty="0"/>
              <a:t>: 5,8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동반인 수</a:t>
            </a:r>
            <a:r>
              <a:rPr lang="en-US" altLang="ko-KR" dirty="0"/>
              <a:t>: 0(608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동반인 수</a:t>
            </a:r>
            <a:r>
              <a:rPr lang="en-US" altLang="ko-KR" dirty="0"/>
              <a:t> 6,7(0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동반인의 수가 </a:t>
            </a:r>
            <a:r>
              <a:rPr lang="en-US" altLang="ko-KR" b="1" dirty="0"/>
              <a:t>5</a:t>
            </a:r>
            <a:r>
              <a:rPr lang="ko-KR" altLang="en-US" b="1" dirty="0"/>
              <a:t>명 이상일 때 </a:t>
            </a:r>
            <a:r>
              <a:rPr lang="ko-KR" altLang="en-US" b="1" dirty="0" err="1"/>
              <a:t>생존률은</a:t>
            </a:r>
            <a:r>
              <a:rPr lang="ko-KR" altLang="en-US" b="1" dirty="0"/>
              <a:t> </a:t>
            </a:r>
            <a:r>
              <a:rPr lang="en-US" altLang="ko-KR" b="1" dirty="0"/>
              <a:t>0%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072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B1010-857A-307B-43A3-B1C11679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6. </a:t>
            </a:r>
            <a:r>
              <a:rPr lang="ko-KR" altLang="en-US" sz="4000" dirty="0"/>
              <a:t>티켓 요금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8E4F48AD-D8C5-AC50-1F5A-6A3BDCEEB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9763"/>
            <a:ext cx="5591175" cy="426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5ADA09-1D53-0ACD-D319-2E89C9C5317B}"/>
              </a:ext>
            </a:extLst>
          </p:cNvPr>
          <p:cNvSpPr txBox="1"/>
          <p:nvPr/>
        </p:nvSpPr>
        <p:spPr>
          <a:xfrm>
            <a:off x="6811715" y="2184277"/>
            <a:ext cx="5261752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티켓 요금</a:t>
            </a:r>
            <a:r>
              <a:rPr lang="en-US" altLang="ko-KR" dirty="0"/>
              <a:t>: 91-100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티켓 요금</a:t>
            </a:r>
            <a:r>
              <a:rPr lang="en-US" altLang="ko-KR" dirty="0"/>
              <a:t>: 61-70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티켓 요금</a:t>
            </a:r>
            <a:r>
              <a:rPr lang="en-US" altLang="ko-KR" dirty="0"/>
              <a:t>: 0-10(336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티켓 요금</a:t>
            </a:r>
            <a:r>
              <a:rPr lang="en-US" altLang="ko-KR" dirty="0"/>
              <a:t>: 91-100(4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가장 비싼 요금의 티켓의 </a:t>
            </a:r>
            <a:r>
              <a:rPr lang="ko-KR" altLang="en-US" b="1" dirty="0" err="1"/>
              <a:t>생존률은</a:t>
            </a:r>
            <a:r>
              <a:rPr lang="ko-KR" altLang="en-US" b="1" dirty="0"/>
              <a:t> </a:t>
            </a:r>
            <a:r>
              <a:rPr lang="en-US" altLang="ko-KR" b="1" dirty="0"/>
              <a:t>100%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07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3B4D8-D0A4-A516-6745-9525D090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7. </a:t>
            </a:r>
            <a:r>
              <a:rPr lang="ko-KR" altLang="en-US" sz="4000" dirty="0"/>
              <a:t>객실 등급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DBFD88F-AA3E-B06E-D836-09B4AA1F1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5356"/>
            <a:ext cx="5581650" cy="42767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209E80-A0F8-9C47-CBBF-E11073C73DCA}"/>
              </a:ext>
            </a:extLst>
          </p:cNvPr>
          <p:cNvSpPr txBox="1"/>
          <p:nvPr/>
        </p:nvSpPr>
        <p:spPr>
          <a:xfrm>
            <a:off x="6811715" y="2184277"/>
            <a:ext cx="5261752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객실 등급</a:t>
            </a:r>
            <a:r>
              <a:rPr lang="en-US" altLang="ko-KR" dirty="0"/>
              <a:t>: 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객실 등급</a:t>
            </a:r>
            <a:r>
              <a:rPr lang="en-US" altLang="ko-KR" dirty="0"/>
              <a:t>: 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객실 등급</a:t>
            </a:r>
            <a:r>
              <a:rPr lang="en-US" altLang="ko-KR" dirty="0"/>
              <a:t>: 3(491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객실 등급</a:t>
            </a:r>
            <a:r>
              <a:rPr lang="en-US" altLang="ko-KR" dirty="0"/>
              <a:t>: 2(184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객실 등급이 높아질 수록 </a:t>
            </a:r>
            <a:r>
              <a:rPr lang="ko-KR" altLang="en-US" b="1" dirty="0" err="1"/>
              <a:t>생존률이</a:t>
            </a:r>
            <a:r>
              <a:rPr lang="ko-KR" altLang="en-US" b="1" dirty="0"/>
              <a:t> 높아진다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612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33C9E-D21B-C828-F457-EBB77C8F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8. </a:t>
            </a:r>
            <a:r>
              <a:rPr lang="ko-KR" altLang="en-US" sz="4000" dirty="0"/>
              <a:t>성별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929B26-B032-00D1-CF72-16F3462BA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1720"/>
            <a:ext cx="5400675" cy="42481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2503CE-DEBF-9171-987F-FF04F970C474}"/>
              </a:ext>
            </a:extLst>
          </p:cNvPr>
          <p:cNvSpPr txBox="1"/>
          <p:nvPr/>
        </p:nvSpPr>
        <p:spPr>
          <a:xfrm>
            <a:off x="6811715" y="2184277"/>
            <a:ext cx="5261752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성별</a:t>
            </a:r>
            <a:r>
              <a:rPr lang="en-US" altLang="ko-KR" dirty="0"/>
              <a:t>: female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성별</a:t>
            </a:r>
            <a:r>
              <a:rPr lang="en-US" altLang="ko-KR" dirty="0"/>
              <a:t>: male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성별</a:t>
            </a:r>
            <a:r>
              <a:rPr lang="en-US" altLang="ko-KR" dirty="0"/>
              <a:t>: male(577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성별</a:t>
            </a:r>
            <a:r>
              <a:rPr lang="en-US" altLang="ko-KR" dirty="0"/>
              <a:t>: female(314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남자의 인원수가 여자의 인원수 보다 훨씬 더 많지만 여자의 </a:t>
            </a:r>
            <a:r>
              <a:rPr lang="ko-KR" altLang="en-US" b="1" dirty="0" err="1"/>
              <a:t>생존률이</a:t>
            </a:r>
            <a:r>
              <a:rPr lang="ko-KR" altLang="en-US" b="1" dirty="0"/>
              <a:t> 약</a:t>
            </a:r>
            <a:r>
              <a:rPr lang="en-US" altLang="ko-KR" b="1" dirty="0"/>
              <a:t> 4</a:t>
            </a:r>
            <a:r>
              <a:rPr lang="ko-KR" altLang="en-US" b="1" dirty="0"/>
              <a:t>배 가량 더 높다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40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461</Words>
  <Application>Microsoft Office PowerPoint</Application>
  <PresentationFormat>와이드스크린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타이타닉 구분 별  생존률 구하기</vt:lpstr>
      <vt:lpstr>1.객실 번호 별 생존률</vt:lpstr>
      <vt:lpstr>2. 연령 별 생존률</vt:lpstr>
      <vt:lpstr>3. 승선한 항 별 생존률</vt:lpstr>
      <vt:lpstr>4. 동반인(부모,자식) 인원수 별 생존률</vt:lpstr>
      <vt:lpstr>5. 동반인(형제&amp;자매, 배우자) 인원수 별 생존률</vt:lpstr>
      <vt:lpstr>6. 티켓 요금 별 생존률</vt:lpstr>
      <vt:lpstr>7. 객실 등급 별 생존률</vt:lpstr>
      <vt:lpstr>8. 성별 별 생존률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이상엽</dc:creator>
  <cp:lastModifiedBy>이상엽</cp:lastModifiedBy>
  <cp:revision>4</cp:revision>
  <dcterms:created xsi:type="dcterms:W3CDTF">2022-08-08T10:45:42Z</dcterms:created>
  <dcterms:modified xsi:type="dcterms:W3CDTF">2022-08-09T07:51:49Z</dcterms:modified>
</cp:coreProperties>
</file>