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56add7e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56add7e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56add7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56add7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56add7e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56add7e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d56add7e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d56add7e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56add7e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56add7e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56add7e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d56add7e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56add7e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d56add7e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Recipe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 2300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Austin Toma and Sebastian Hakim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588" y="2458138"/>
            <a:ext cx="19145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can be difficult for people (especially those with dietary restrictions/allergies) to find a good meal. Our project can be a solution to many with this problem.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project can accomplish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recipes based on user preferences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allergies/dietary restrictions into consideration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 the ingredients of each recipe provided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an also be filtered to produce food options for all types of meals throughout the day(breakfast, lunch, dinner, snacks)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0" y="1539206"/>
            <a:ext cx="4532900" cy="301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250" y="1535898"/>
            <a:ext cx="4376725" cy="302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57016" r="16582" t="0"/>
          <a:stretch/>
        </p:blipFill>
        <p:spPr>
          <a:xfrm>
            <a:off x="3818825" y="726450"/>
            <a:ext cx="2738898" cy="4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project is helpful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208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“Recipe Generator” that provides meal options and ingredients needed to make the meal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Creative and challenging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Useful for many people with dietary restrictions and allergies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Accesses an API to generate different recipes, ingredients(Edamam.com)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recipe also </a:t>
            </a:r>
            <a:r>
              <a:rPr lang="en"/>
              <a:t>includes</a:t>
            </a:r>
            <a:r>
              <a:rPr lang="en"/>
              <a:t> a picture associated with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bar at the top for more versatility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of work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Sebastian Hakim </a:t>
            </a:r>
            <a:r>
              <a:rPr lang="en"/>
              <a:t>- </a:t>
            </a:r>
            <a:r>
              <a:rPr lang="en"/>
              <a:t>Java FX UI, UML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Austin Toma - Installing and </a:t>
            </a:r>
            <a:r>
              <a:rPr lang="en"/>
              <a:t>accessing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together on code, Read me, and User Manual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