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1228C-0993-4E97-AF75-DD640B5695B0}" v="231" dt="2022-01-05T11:51:24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05/01/2022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05/01/2022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05/01/2022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Pipeline presenting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/>
            <a:r>
              <a:rPr lang="en-GB" dirty="0"/>
              <a:t>By Praveen </a:t>
            </a:r>
            <a:r>
              <a:rPr lang="en-GB" dirty="0" err="1"/>
              <a:t>Attaluri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EB89-9B9E-4D18-80AF-F6DB16BC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Automotive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D23-64FA-4629-ADAB-48C66BF6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Pull real time market statistics, and raw listing data from database of over 575M vehicles and 40k dealers from all over the US.</a:t>
            </a:r>
          </a:p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Endpoints provide supply, pricing, vehicle, and sales data on the US automotive market on a brand and region basis. </a:t>
            </a:r>
          </a:p>
          <a:p>
            <a:pPr>
              <a:buFont typeface="Arial" charset="2"/>
              <a:buChar char="•"/>
            </a:pPr>
            <a:r>
              <a:rPr lang="en-US" dirty="0">
                <a:ea typeface="+mn-lt"/>
                <a:cs typeface="+mn-lt"/>
              </a:rPr>
              <a:t>They are generated daily from this database of 40k dealerships and over 430M vehicles.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FFC0-6842-4184-A872-E209CC12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7B9C-E63B-4121-BAB7-398E9402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Recovering stolen vehicles</a:t>
            </a:r>
          </a:p>
          <a:p>
            <a:r>
              <a:rPr lang="en-US" dirty="0"/>
              <a:t>Decode a vin and get recall information.</a:t>
            </a:r>
          </a:p>
          <a:p>
            <a:r>
              <a:rPr lang="en-US" dirty="0"/>
              <a:t>Search the dealer inventories for the best priced cars.</a:t>
            </a:r>
          </a:p>
          <a:p>
            <a:r>
              <a:rPr lang="en-US" dirty="0"/>
              <a:t>Build interactive dashboards with no backends.</a:t>
            </a:r>
          </a:p>
        </p:txBody>
      </p:sp>
    </p:spTree>
    <p:extLst>
      <p:ext uri="{BB962C8B-B14F-4D97-AF65-F5344CB8AC3E}">
        <p14:creationId xmlns:p14="http://schemas.microsoft.com/office/powerpoint/2010/main" val="45001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2914-D87F-421B-A10F-239EF0E9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898-3781-43ED-9F4E-A6E34D15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kafka</a:t>
            </a:r>
            <a:r>
              <a:rPr lang="en-US" dirty="0"/>
              <a:t> to ingest the data into HDFS.</a:t>
            </a:r>
          </a:p>
          <a:p>
            <a:r>
              <a:rPr lang="en-US" dirty="0"/>
              <a:t>Finding out the inactive models across the brands around US.</a:t>
            </a:r>
          </a:p>
          <a:p>
            <a:pPr lvl="1"/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DEAD2-036D-4D4E-A871-3D11C776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90" y="3325906"/>
            <a:ext cx="2006808" cy="340042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310CC3-8AEA-41EB-82F1-C58CCDF9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427101"/>
            <a:ext cx="2743200" cy="32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E79-729E-496F-89E7-148504B8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 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2943E2E-61A9-46F1-8CFE-4B755D32F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22" y="1784350"/>
            <a:ext cx="10378722" cy="4235450"/>
          </a:xfrm>
        </p:spPr>
      </p:pic>
    </p:spTree>
    <p:extLst>
      <p:ext uri="{BB962C8B-B14F-4D97-AF65-F5344CB8AC3E}">
        <p14:creationId xmlns:p14="http://schemas.microsoft.com/office/powerpoint/2010/main" val="92392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Pipeline presenting </vt:lpstr>
      <vt:lpstr>CIS Automotive</vt:lpstr>
      <vt:lpstr>Spotlights</vt:lpstr>
      <vt:lpstr>Data Ingestion</vt:lpstr>
      <vt:lpstr>HDFS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2022-01-05T10:58:15Z</dcterms:created>
  <dcterms:modified xsi:type="dcterms:W3CDTF">2022-01-05T11:52:02Z</dcterms:modified>
</cp:coreProperties>
</file>