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97B1-4ECF-442A-892F-B0535962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19A9-9796-4C3D-9BC9-293000598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B07D-FF2F-4489-931A-F6474AE8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1A9D-F435-46D7-8E48-3E8C3A50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68AF-442D-4908-9D94-1574E7DC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889B-B6A8-4020-9DD6-2706D7C2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209DB-5D61-498A-95E1-FDFC41F50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49DEC-A92A-4CF3-93CC-60BE466F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FF56-50EE-41CF-94BD-E22BD330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F6FC-4E24-4BC4-9FFA-D44F032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5A38E-533E-4695-A397-331291703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0218-3619-4805-9B7F-36629A8D8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95AE-8963-48CF-BD5B-76989FE8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BF70-BFB6-459C-B8BE-7DFD62B4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0D58-EF4B-46D5-8BA9-3285012C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75DA-82EA-46C0-828E-41C3A882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30A5-F2D0-43C0-9E96-CC422781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C10DF-A16E-497F-B588-4488E37B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8C5D-ED80-46D4-A5D9-AC436F61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9A9B-23CC-42A5-B713-49D54AA0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34D6-15A6-4D26-8290-E7EA021C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76E4-B2A6-4A72-916C-B97297CF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16D7B-D0FA-47D6-8285-2BD5EF48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4377-6CD5-4D1A-AD73-B595D72B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CD33-E31A-4989-BB8A-3EE35EFF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BB60-6631-4D37-87FA-1A988786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6CFD-7842-4346-8DED-574C89DCA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C74B-4AE9-4310-A523-BF994080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90CDA-0A26-44A0-9D2E-8B1256B9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CB598-500E-4AF9-BBFE-B17AC98B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BE1E-FD68-4B1B-9299-2F05CF62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CDF-79C2-4622-870A-CA1057D2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0C20-53FE-4864-A7D4-7899CA46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CA0E-45B9-416E-9978-58D9A58AA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414C5-B87F-483D-982C-1141A8585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CE662-E16C-41FE-A319-41189A726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AA530-9344-45C7-B7B3-CD3A64AB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D27CE-ADDA-4F2A-B6A2-690E11AA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54190-53CE-4C5C-BD36-A4C28CAA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ECF6-172A-462C-9370-BD86C56B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67209-2810-4674-9BDC-65B315FB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8A589-FB3C-4434-846D-5C1FDBF9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99497-E776-4E23-9028-31AF208B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19FF1-2406-4F51-A698-729769DC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302E-F364-46C1-A559-24AEDDE9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19BC-AD17-4A96-B6BB-30D602F6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E701-993C-4F7D-9319-2BDBD3F4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59AF-1BCB-48C7-BAD5-93C76F56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FF90F-5713-4D26-84A6-661C5D312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FE582-1EFA-4420-9E52-F869154E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D1763-58B2-4EEF-85B3-A120C98E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84CE4-A421-419B-83B9-86116D7D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6CAD-7626-4271-AC88-42D6C888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D4316-6744-44DA-9878-3A2FC9323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7D046-412C-4175-B46C-040BD6E4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F225B-93CE-48F8-9DB1-BCE12BFB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B0AAC-A7B5-4C12-BB49-86F3EC9C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7921-EC91-4A07-B860-F8E242C0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8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80A65-95EE-4D56-BB7B-C0D27DA7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8409E-2122-4B9C-83F3-728AD0C0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FA2D9-BC7F-446C-AE41-A69AA7F30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CB7B-15AB-42E8-BA79-A3C879428593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8134-6B1A-48DF-A69A-8D0AD769D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A075C-9950-4394-BD69-D4811DEA7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DEA9-06A7-4C44-AA0A-1B1A0D8A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9929-2D33-43FE-AC43-BCD9047D9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CIS Automotive API</a:t>
            </a:r>
            <a:b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FF980-2167-4050-BA0A-485AEE1D6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By</a:t>
            </a:r>
          </a:p>
          <a:p>
            <a:pPr algn="r"/>
            <a:r>
              <a:rPr lang="en-US" dirty="0"/>
              <a:t>Praveen Kumar Attaluri</a:t>
            </a:r>
          </a:p>
        </p:txBody>
      </p:sp>
    </p:spTree>
    <p:extLst>
      <p:ext uri="{BB962C8B-B14F-4D97-AF65-F5344CB8AC3E}">
        <p14:creationId xmlns:p14="http://schemas.microsoft.com/office/powerpoint/2010/main" val="316819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BA1A-8AC2-423D-BE85-738CCF3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Market Statistics:-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Pull real time market statistics, and raw listing data from our database of over 575M vehicles and 40k dealers from all over the US.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59FF-0DD8-4B44-B5E5-4207D350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End Points:- 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</a:rPr>
              <a:t>upply, pricing, vehicle, and sales data on the US automotive market on a brand and region basis.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0" indent="0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Inter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database of 40k dealerships and over 430M vehicles.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Inter"/>
              </a:rPr>
              <a:t>Search for the Dealer inventories for the best priced cars.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5679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9A629-E4C7-4421-B7F0-8BE703CFE1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75" r="-1" b="15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664383-AC5B-4343-B446-8B21A34A1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Vehicle Identification Number(VIN)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DDA2-FF16-402B-A1DB-3E4C3EA4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4501662"/>
            <a:ext cx="10515600" cy="1325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666666"/>
                </a:solidFill>
                <a:effectLst/>
                <a:latin typeface="+mn-lt"/>
              </a:rPr>
              <a:t>2018 Chevrolet Sonic LT that was built in Orion Michigan.</a:t>
            </a:r>
            <a:br>
              <a:rPr lang="en-US" sz="1600" b="0" i="0" dirty="0">
                <a:solidFill>
                  <a:srgbClr val="666666"/>
                </a:solidFill>
                <a:effectLst/>
                <a:latin typeface="+mn-lt"/>
              </a:rPr>
            </a:br>
            <a:br>
              <a:rPr lang="en-US" sz="1600" b="0" i="0" dirty="0">
                <a:solidFill>
                  <a:srgbClr val="666666"/>
                </a:solidFill>
                <a:effectLst/>
                <a:latin typeface="+mn-lt"/>
              </a:rPr>
            </a:br>
            <a:r>
              <a:rPr lang="en-US" sz="1600" b="0" i="0" dirty="0">
                <a:solidFill>
                  <a:srgbClr val="666666"/>
                </a:solidFill>
                <a:effectLst/>
                <a:latin typeface="+mn-lt"/>
              </a:rPr>
              <a:t>We'll also see that GM issued a recall notice for some 2018 Sonics on May 27, 2018 to fix a weld affecting the safety of the driver's seat.</a:t>
            </a:r>
            <a:endParaRPr lang="en-US" sz="16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3D583-730E-4140-ACB5-4568E3BA7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03" y="580500"/>
            <a:ext cx="10142806" cy="3921162"/>
          </a:xfrm>
        </p:spPr>
      </p:pic>
    </p:spTree>
    <p:extLst>
      <p:ext uri="{BB962C8B-B14F-4D97-AF65-F5344CB8AC3E}">
        <p14:creationId xmlns:p14="http://schemas.microsoft.com/office/powerpoint/2010/main" val="137897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C10-9872-42E5-8AD0-D0284C13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6CC8-6464-431B-901B-3C793A30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61"/>
            <a:ext cx="10515600" cy="5075213"/>
          </a:xfrm>
        </p:spPr>
        <p:txBody>
          <a:bodyPr/>
          <a:lstStyle/>
          <a:p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Apache Kafka acts as a buffer so your systems won’t crash.</a:t>
            </a:r>
          </a:p>
          <a:p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Reduces the need for multiple integrations.</a:t>
            </a:r>
          </a:p>
          <a:p>
            <a:endParaRPr lang="en-US" b="1" dirty="0">
              <a:solidFill>
                <a:srgbClr val="1C1D1F"/>
              </a:solidFill>
              <a:latin typeface="Udemy Sans"/>
            </a:endParaRPr>
          </a:p>
          <a:p>
            <a:endParaRPr lang="en-US" b="1" i="0" dirty="0">
              <a:solidFill>
                <a:srgbClr val="1C1D1F"/>
              </a:solidFill>
              <a:effectLst/>
              <a:latin typeface="Udemy Sans"/>
            </a:endParaRPr>
          </a:p>
          <a:p>
            <a:endParaRPr lang="en-US" b="1" dirty="0">
              <a:solidFill>
                <a:srgbClr val="1C1D1F"/>
              </a:solidFill>
              <a:latin typeface="Udemy Sans"/>
            </a:endParaRPr>
          </a:p>
          <a:p>
            <a:endParaRPr lang="en-US" b="1" i="0" dirty="0">
              <a:solidFill>
                <a:srgbClr val="1C1D1F"/>
              </a:solidFill>
              <a:effectLst/>
              <a:latin typeface="Udemy Sans"/>
            </a:endParaRPr>
          </a:p>
          <a:p>
            <a:endParaRPr lang="en-US" b="1" dirty="0">
              <a:solidFill>
                <a:srgbClr val="1C1D1F"/>
              </a:solidFill>
              <a:latin typeface="Udemy Sans"/>
            </a:endParaRPr>
          </a:p>
          <a:p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Low latency and high throughput</a:t>
            </a:r>
          </a:p>
          <a:p>
            <a:r>
              <a:rPr lang="en-US" b="1" i="0" dirty="0">
                <a:solidFill>
                  <a:srgbClr val="1C1D1F"/>
                </a:solidFill>
                <a:effectLst/>
                <a:latin typeface="Udemy Sans"/>
              </a:rPr>
              <a:t>Everyone can access data</a:t>
            </a:r>
          </a:p>
          <a:p>
            <a:pPr marL="0" indent="0">
              <a:buNone/>
            </a:pPr>
            <a:endParaRPr lang="en-US" b="1" i="0" dirty="0">
              <a:solidFill>
                <a:srgbClr val="1C1D1F"/>
              </a:solidFill>
              <a:effectLst/>
              <a:latin typeface="Udemy Sans"/>
            </a:endParaRPr>
          </a:p>
          <a:p>
            <a:endParaRPr lang="en-US" b="1" i="0" dirty="0">
              <a:solidFill>
                <a:srgbClr val="1C1D1F"/>
              </a:solidFill>
              <a:effectLst/>
              <a:latin typeface="Udemy San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6C18D-FA48-42E6-BD89-B8C8DB82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486831"/>
            <a:ext cx="47625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Amasis MT Pro Black</vt:lpstr>
      <vt:lpstr>Arial</vt:lpstr>
      <vt:lpstr>Calibri</vt:lpstr>
      <vt:lpstr>Calibri Light</vt:lpstr>
      <vt:lpstr>Inter</vt:lpstr>
      <vt:lpstr>Udemy Sans</vt:lpstr>
      <vt:lpstr>Office Theme</vt:lpstr>
      <vt:lpstr>CIS Automotive API </vt:lpstr>
      <vt:lpstr>Market Statistics:- Pull real time market statistics, and raw listing data from our database of over 575M vehicles and 40k dealers from all over the US. </vt:lpstr>
      <vt:lpstr>Vehicle Identification Number(VIN)</vt:lpstr>
      <vt:lpstr>2018 Chevrolet Sonic LT that was built in Orion Michigan.  We'll also see that GM issued a recall notice for some 2018 Sonics on May 27, 2018 to fix a weld affecting the safety of the driver's seat.</vt:lpstr>
      <vt:lpstr>Kafka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Automotive API </dc:title>
  <dc:creator>Praveen Kumar Attaluri [Student-PECS]</dc:creator>
  <cp:lastModifiedBy>Praveen Kumar Attaluri [Student-PECS]</cp:lastModifiedBy>
  <cp:revision>5</cp:revision>
  <dcterms:created xsi:type="dcterms:W3CDTF">2021-12-29T11:18:27Z</dcterms:created>
  <dcterms:modified xsi:type="dcterms:W3CDTF">2021-12-29T12:07:56Z</dcterms:modified>
</cp:coreProperties>
</file>