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swald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Oswald-regular.fntdata"/><Relationship Id="rId7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95794">
            <a:off x="7275550" y="226300"/>
            <a:ext cx="1780675" cy="17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69800" y="269800"/>
            <a:ext cx="45516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Spoodle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Jay McMahon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Aaron Traylor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Quentin Small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Logan Cotto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475" y="1057650"/>
            <a:ext cx="7285050" cy="38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