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Calendar is the first thing that website opens to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8000"/>
              <a:buNone/>
              <a:defRPr sz="8000"/>
            </a:lvl1pPr>
            <a:lvl2pPr lvl="1" algn="ctr">
              <a:spcBef>
                <a:spcPts val="0"/>
              </a:spcBef>
              <a:buSzPts val="8000"/>
              <a:buNone/>
              <a:defRPr sz="8000"/>
            </a:lvl2pPr>
            <a:lvl3pPr lvl="2" algn="ctr">
              <a:spcBef>
                <a:spcPts val="0"/>
              </a:spcBef>
              <a:buSzPts val="8000"/>
              <a:buNone/>
              <a:defRPr sz="8000"/>
            </a:lvl3pPr>
            <a:lvl4pPr lvl="3" algn="ctr">
              <a:spcBef>
                <a:spcPts val="0"/>
              </a:spcBef>
              <a:buSzPts val="8000"/>
              <a:buNone/>
              <a:defRPr sz="8000"/>
            </a:lvl4pPr>
            <a:lvl5pPr lvl="4" algn="ctr">
              <a:spcBef>
                <a:spcPts val="0"/>
              </a:spcBef>
              <a:buSzPts val="8000"/>
              <a:buNone/>
              <a:defRPr sz="8000"/>
            </a:lvl5pPr>
            <a:lvl6pPr lvl="5" algn="ctr">
              <a:spcBef>
                <a:spcPts val="0"/>
              </a:spcBef>
              <a:buSzPts val="8000"/>
              <a:buNone/>
              <a:defRPr sz="8000"/>
            </a:lvl6pPr>
            <a:lvl7pPr lvl="6" algn="ctr">
              <a:spcBef>
                <a:spcPts val="0"/>
              </a:spcBef>
              <a:buSzPts val="8000"/>
              <a:buNone/>
              <a:defRPr sz="8000"/>
            </a:lvl7pPr>
            <a:lvl8pPr lvl="7" algn="ctr">
              <a:spcBef>
                <a:spcPts val="0"/>
              </a:spcBef>
              <a:buSzPts val="8000"/>
              <a:buNone/>
              <a:defRPr sz="8000"/>
            </a:lvl8pPr>
            <a:lvl9pPr lvl="8" algn="ctr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400"/>
              <a:buNone/>
              <a:defRPr sz="5400"/>
            </a:lvl1pPr>
            <a:lvl2pPr lvl="1" algn="ctr">
              <a:spcBef>
                <a:spcPts val="0"/>
              </a:spcBef>
              <a:buSzPts val="5400"/>
              <a:buNone/>
              <a:defRPr sz="5400"/>
            </a:lvl2pPr>
            <a:lvl3pPr lvl="2" algn="ctr">
              <a:spcBef>
                <a:spcPts val="0"/>
              </a:spcBef>
              <a:buSzPts val="5400"/>
              <a:buNone/>
              <a:defRPr sz="5400"/>
            </a:lvl3pPr>
            <a:lvl4pPr lvl="3" algn="ctr">
              <a:spcBef>
                <a:spcPts val="0"/>
              </a:spcBef>
              <a:buSzPts val="5400"/>
              <a:buNone/>
              <a:defRPr sz="5400"/>
            </a:lvl4pPr>
            <a:lvl5pPr lvl="4" algn="ctr">
              <a:spcBef>
                <a:spcPts val="0"/>
              </a:spcBef>
              <a:buSzPts val="5400"/>
              <a:buNone/>
              <a:defRPr sz="5400"/>
            </a:lvl5pPr>
            <a:lvl6pPr lvl="5" algn="ctr">
              <a:spcBef>
                <a:spcPts val="0"/>
              </a:spcBef>
              <a:buSzPts val="5400"/>
              <a:buNone/>
              <a:defRPr sz="5400"/>
            </a:lvl6pPr>
            <a:lvl7pPr lvl="6" algn="ctr">
              <a:spcBef>
                <a:spcPts val="0"/>
              </a:spcBef>
              <a:buSzPts val="5400"/>
              <a:buNone/>
              <a:defRPr sz="5400"/>
            </a:lvl7pPr>
            <a:lvl8pPr lvl="7" algn="ctr">
              <a:spcBef>
                <a:spcPts val="0"/>
              </a:spcBef>
              <a:buSzPts val="5400"/>
              <a:buNone/>
              <a:defRPr sz="5400"/>
            </a:lvl8pPr>
            <a:lvl9pPr lvl="8" algn="ctr">
              <a:spcBef>
                <a:spcPts val="0"/>
              </a:spcBef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X-gs2_KwUhgLn-XAEEzgN_UffpZP3zDn/vie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umIpSJ1aA6hey0uxf-GpMVUUa1895NgE/vie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Spoodle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Creators: Jay McMahon, Aaron Traylor, Logan Cotto, Quentin Small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is Spoodle?</a:t>
            </a:r>
          </a:p>
        </p:txBody>
      </p:sp>
      <p:sp>
        <p:nvSpPr>
          <p:cNvPr id="63" name="Shape 63" title="IMG_4139.MOV">
            <a:hlinkClick r:id="rId3"/>
          </p:cNvPr>
          <p:cNvSpPr/>
          <p:nvPr/>
        </p:nvSpPr>
        <p:spPr>
          <a:xfrm>
            <a:off x="2286000" y="1093850"/>
            <a:ext cx="45720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0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What is Spoodle.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Spoodle is the product of 4 students who were fed up with using both Spire and Moodle.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Spoodle will give you access to features that every student uses like Calendar,To Do list...Etc.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With Spoodle our users will be able to connect with one another using our Study Group page.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Users can also keep track of everything in their day-to-day school life (homework, priorities, professors, classes)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 why go with spoodle?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Simplicity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optimized our site to reduce amount of clicks necessary to reach information the user is looking for.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</a:pPr>
            <a:r>
              <a:rPr lang="en"/>
              <a:t>Ease-of-use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Intuitional interface minimizes confusion unlike other student tools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0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Schedule/Calendar functionality</a:t>
            </a:r>
          </a:p>
        </p:txBody>
      </p:sp>
      <p:sp>
        <p:nvSpPr>
          <p:cNvPr id="81" name="Shape 81" title="Spoodle-Login - Google Chrome 12_6_2017 3_27_31 PM.mp4">
            <a:hlinkClick r:id="rId3"/>
          </p:cNvPr>
          <p:cNvSpPr/>
          <p:nvPr/>
        </p:nvSpPr>
        <p:spPr>
          <a:xfrm>
            <a:off x="4260300" y="1093850"/>
            <a:ext cx="4572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Shape 82"/>
          <p:cNvSpPr txBox="1"/>
          <p:nvPr/>
        </p:nvSpPr>
        <p:spPr>
          <a:xfrm>
            <a:off x="466300" y="1130450"/>
            <a:ext cx="35469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Slick schedule design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Interactive and Colorful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User-Specific Content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Homework Organizer and To DO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 Organizer will allow users to see what assignments are due for each class.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To Do list page will allow the user to better organize their lives making it easier to task manage their lives.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Homework organizers everything in one spot makes it easier to traverse between classes making it faster than moodle.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00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Notepad and study group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wanted to give students a way for them to connect with their classmates. With study group users are able to set up chats to arrange meet ups or answer questions.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Notepad was added to keep </a:t>
            </a:r>
            <a:r>
              <a:rPr lang="en"/>
              <a:t>efficiency</a:t>
            </a:r>
            <a:r>
              <a:rPr lang="en"/>
              <a:t> in mind as users are becoming more inclined to take notes on their laptops we thought it best for them to have an all in one place to put them.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Professor Contact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 explanatory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All your professors aggregated on one page- as opposed to Spire or Moodle that require navigating between class pages to get separate class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03150" y="730800"/>
            <a:ext cx="8537700" cy="108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6000"/>
              <a:t>QUESTIONS?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200" y="1210650"/>
            <a:ext cx="3659600" cy="36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