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335" r:id="rId3"/>
    <p:sldId id="336" r:id="rId4"/>
    <p:sldId id="338" r:id="rId5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4E31"/>
    <a:srgbClr val="F15B21"/>
    <a:srgbClr val="91D9EE"/>
    <a:srgbClr val="6DCFF6"/>
    <a:srgbClr val="8DC53E"/>
    <a:srgbClr val="96CAF1"/>
    <a:srgbClr val="86898A"/>
    <a:srgbClr val="94C8EE"/>
    <a:srgbClr val="F75D22"/>
    <a:srgbClr val="A8D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9565" autoAdjust="0"/>
  </p:normalViewPr>
  <p:slideViewPr>
    <p:cSldViewPr>
      <p:cViewPr varScale="1">
        <p:scale>
          <a:sx n="44" d="100"/>
          <a:sy n="44" d="100"/>
        </p:scale>
        <p:origin x="8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82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19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76538" y="-2992252"/>
            <a:ext cx="13674104" cy="13674104"/>
          </a:xfrm>
          <a:prstGeom prst="ellipse">
            <a:avLst/>
          </a:prstGeom>
          <a:solidFill>
            <a:srgbClr val="91D9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56" y="-542034"/>
            <a:ext cx="8773668" cy="8773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u-HU" sz="8800" dirty="0" err="1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DevUp</a:t>
            </a: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 Győr</a:t>
            </a:r>
          </a:p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8800" b="0" i="0" u="none" strike="noStrike" cap="none" normalizeH="0" baseline="0" dirty="0">
              <a:solidFill>
                <a:schemeClr val="bg1"/>
              </a:solidFill>
              <a:effectLst/>
              <a:latin typeface="Roboto Bk" pitchFamily="2" charset="0"/>
              <a:ea typeface="Roboto Bk" pitchFamily="2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890550" y="7247260"/>
            <a:ext cx="7280435" cy="400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54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Engelhardt</a:t>
            </a:r>
            <a:r>
              <a:rPr lang="hu-HU" altLang="en-US" sz="5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 Márk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Attrecto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 Zrt., </a:t>
            </a: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Sales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 </a:t>
            </a: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Consultant</a:t>
            </a:r>
            <a:endParaRPr lang="hu-HU" altLang="en-US" sz="4000" dirty="0">
              <a:solidFill>
                <a:schemeClr val="tx1"/>
              </a:solidFill>
              <a:latin typeface="Roboto" pitchFamily="2" charset="0"/>
              <a:ea typeface="Roboto" pitchFamily="2" charset="0"/>
              <a:cs typeface="Segoe UI Semilight" panose="020B0402040204020203" pitchFamily="34" charset="0"/>
            </a:endParaRP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36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Mark.engelhardt@attrecto.com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Facebook csoport: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https://www.facebook.com/gyordevup/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Előadások anyagai elérhetők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GitHubon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https://github.com/attrecto/Gyor-DevUp.git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Legyetek aktívak!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előadások után várjuk a visszajelzéseket, téma javaslatokat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58" y="5063282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67" y="3293416"/>
            <a:ext cx="2808312" cy="8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Köszöntő – </a:t>
            </a:r>
            <a:r>
              <a:rPr lang="hu-HU" sz="4000" dirty="0" err="1"/>
              <a:t>Engelhardt</a:t>
            </a:r>
            <a:r>
              <a:rPr lang="hu-HU" sz="4000" dirty="0"/>
              <a:t> Márk (5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Elasticsearch</a:t>
            </a:r>
            <a:r>
              <a:rPr lang="hu-HU" sz="4000" dirty="0"/>
              <a:t> </a:t>
            </a:r>
            <a:r>
              <a:rPr lang="hu-HU" sz="4000" dirty="0"/>
              <a:t>– Bencs Balázs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Bootiful</a:t>
            </a:r>
            <a:r>
              <a:rPr lang="hu-HU" sz="4000" dirty="0"/>
              <a:t> JWT (Java Spring) </a:t>
            </a:r>
            <a:r>
              <a:rPr lang="hu-HU" sz="4000" dirty="0"/>
              <a:t>– </a:t>
            </a:r>
            <a:r>
              <a:rPr lang="hu-HU" sz="4000" dirty="0" err="1"/>
              <a:t>Derdák</a:t>
            </a:r>
            <a:r>
              <a:rPr lang="hu-HU" sz="4000" dirty="0"/>
              <a:t> Dániel (15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Szünet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HuMongoUs</a:t>
            </a:r>
            <a:r>
              <a:rPr lang="hu-HU" sz="4000" dirty="0"/>
              <a:t> (</a:t>
            </a:r>
            <a:r>
              <a:rPr lang="hu-HU" sz="4000" dirty="0" err="1"/>
              <a:t>MongoDB</a:t>
            </a:r>
            <a:r>
              <a:rPr lang="hu-HU" sz="4000" dirty="0"/>
              <a:t>) </a:t>
            </a:r>
            <a:r>
              <a:rPr lang="hu-HU" sz="4000" dirty="0"/>
              <a:t>– Csécsei Tamás (45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Kötetlen beszélgetés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Napirend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Támogatók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54967" y="4291138"/>
            <a:ext cx="12678478" cy="2808312"/>
            <a:chOff x="5269593" y="4291138"/>
            <a:chExt cx="12678478" cy="2808312"/>
          </a:xfrm>
        </p:grpSpPr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593" y="4291138"/>
              <a:ext cx="6739948" cy="28083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541" y="4505208"/>
              <a:ext cx="5938530" cy="2380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7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38617</TotalTime>
  <Words>74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Microsoft YaHei</vt:lpstr>
      <vt:lpstr>Arial</vt:lpstr>
      <vt:lpstr>Calibri</vt:lpstr>
      <vt:lpstr>Courier New</vt:lpstr>
      <vt:lpstr>Dosis</vt:lpstr>
      <vt:lpstr>Roboto</vt:lpstr>
      <vt:lpstr>Roboto Bk</vt:lpstr>
      <vt:lpstr>Segoe UI</vt:lpstr>
      <vt:lpstr>Segoe UI Semilight</vt:lpstr>
      <vt:lpstr>Times New Roman</vt:lpstr>
      <vt:lpstr>Trebuchet MS</vt:lpstr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Zsolt Bendes</cp:lastModifiedBy>
  <cp:revision>341</cp:revision>
  <cp:lastPrinted>2014-10-30T10:39:00Z</cp:lastPrinted>
  <dcterms:created xsi:type="dcterms:W3CDTF">2013-05-28T12:41:15Z</dcterms:created>
  <dcterms:modified xsi:type="dcterms:W3CDTF">2017-02-28T14:22:19Z</dcterms:modified>
</cp:coreProperties>
</file>