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4" r:id="rId5"/>
    <p:sldId id="275" r:id="rId6"/>
    <p:sldId id="260" r:id="rId7"/>
    <p:sldId id="263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63845" autoAdjust="0"/>
  </p:normalViewPr>
  <p:slideViewPr>
    <p:cSldViewPr snapToGrid="0">
      <p:cViewPr varScale="1">
        <p:scale>
          <a:sx n="55" d="100"/>
          <a:sy n="55" d="100"/>
        </p:scale>
        <p:origin x="174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89CF1-148C-4D94-A302-0E97952B3653}" type="datetimeFigureOut">
              <a:rPr lang="hu-HU" smtClean="0"/>
              <a:t>2017. 02. 28.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55A5-03D5-4A81-B814-D5F0C4213F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43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Üdvözlök</a:t>
            </a:r>
            <a:r>
              <a:rPr lang="en-GB" dirty="0"/>
              <a:t> </a:t>
            </a:r>
            <a:r>
              <a:rPr lang="en-GB" dirty="0" err="1"/>
              <a:t>mindenkit</a:t>
            </a:r>
            <a:r>
              <a:rPr lang="en-GB" baseline="0" dirty="0"/>
              <a:t> </a:t>
            </a:r>
            <a:r>
              <a:rPr lang="en-GB" dirty="0" err="1"/>
              <a:t>itt</a:t>
            </a:r>
            <a:r>
              <a:rPr lang="en-GB" dirty="0"/>
              <a:t> a FEBRUÁRI </a:t>
            </a:r>
            <a:r>
              <a:rPr lang="en-GB" dirty="0" err="1"/>
              <a:t>DevUp</a:t>
            </a:r>
            <a:r>
              <a:rPr lang="en-GB" dirty="0"/>
              <a:t>-on!</a:t>
            </a:r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Derdák Dániel </a:t>
            </a:r>
            <a:r>
              <a:rPr lang="en-GB" baseline="0" dirty="0" err="1"/>
              <a:t>vagyok</a:t>
            </a:r>
            <a:r>
              <a:rPr lang="en-GB" baseline="0" dirty="0"/>
              <a:t>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én</a:t>
            </a:r>
            <a:r>
              <a:rPr lang="en-GB" baseline="0" dirty="0"/>
              <a:t> FOGOM TARTANI a “</a:t>
            </a:r>
            <a:r>
              <a:rPr lang="en-GB" baseline="0" dirty="0" err="1"/>
              <a:t>Bootiful</a:t>
            </a:r>
            <a:r>
              <a:rPr lang="en-GB" baseline="0" dirty="0"/>
              <a:t> JWT” FANTÁZIA </a:t>
            </a:r>
            <a:r>
              <a:rPr lang="en-GB" baseline="0" dirty="0" err="1"/>
              <a:t>elnevezésű</a:t>
            </a:r>
            <a:r>
              <a:rPr lang="en-GB" baseline="0" dirty="0"/>
              <a:t> ELŐADÁST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AMI </a:t>
            </a:r>
            <a:r>
              <a:rPr lang="en-GB" baseline="0" dirty="0" err="1"/>
              <a:t>főleg</a:t>
            </a:r>
            <a:r>
              <a:rPr lang="en-GB" baseline="0" dirty="0"/>
              <a:t> a JWT </a:t>
            </a:r>
            <a:r>
              <a:rPr lang="en-GB" baseline="0" dirty="0" err="1"/>
              <a:t>autentikációról</a:t>
            </a:r>
            <a:r>
              <a:rPr lang="en-GB" baseline="0" dirty="0"/>
              <a:t>, </a:t>
            </a:r>
            <a:r>
              <a:rPr lang="en-GB" baseline="0" dirty="0" err="1"/>
              <a:t>annak</a:t>
            </a:r>
            <a:r>
              <a:rPr lang="en-GB" baseline="0" dirty="0"/>
              <a:t> </a:t>
            </a:r>
            <a:r>
              <a:rPr lang="en-GB" baseline="0" dirty="0" err="1"/>
              <a:t>ELŐNYeiről</a:t>
            </a:r>
            <a:r>
              <a:rPr lang="en-GB" baseline="0" dirty="0"/>
              <a:t>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HÁTRÁNYAiról</a:t>
            </a:r>
            <a:r>
              <a:rPr lang="en-GB" baseline="0" dirty="0"/>
              <a:t> fog </a:t>
            </a:r>
            <a:r>
              <a:rPr lang="en-GB" baseline="0" dirty="0" err="1"/>
              <a:t>szólni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ezek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előnyök</a:t>
            </a:r>
            <a:r>
              <a:rPr lang="en-GB" baseline="0" dirty="0"/>
              <a:t>, </a:t>
            </a:r>
            <a:r>
              <a:rPr lang="en-GB" baseline="0" dirty="0" err="1"/>
              <a:t>hátrányok</a:t>
            </a:r>
            <a:r>
              <a:rPr lang="en-GB" baseline="0" dirty="0"/>
              <a:t> LEGINKÁBB Spring Boot </a:t>
            </a:r>
            <a:r>
              <a:rPr lang="en-GB" baseline="0" dirty="0" err="1"/>
              <a:t>ALKALMAZÁSOKra</a:t>
            </a:r>
            <a:r>
              <a:rPr lang="en-GB" baseline="0" dirty="0"/>
              <a:t> </a:t>
            </a:r>
            <a:r>
              <a:rPr lang="en-GB" baseline="0" dirty="0" err="1"/>
              <a:t>fognak</a:t>
            </a:r>
            <a:r>
              <a:rPr lang="en-GB" baseline="0" dirty="0"/>
              <a:t> </a:t>
            </a:r>
            <a:r>
              <a:rPr lang="en-GB" baseline="0" dirty="0" err="1"/>
              <a:t>majd</a:t>
            </a:r>
            <a:r>
              <a:rPr lang="en-GB" baseline="0" dirty="0"/>
              <a:t> VONATKOZNI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 </a:t>
            </a:r>
            <a:r>
              <a:rPr lang="en-GB" baseline="0" dirty="0" err="1"/>
              <a:t>természetesen</a:t>
            </a:r>
            <a:r>
              <a:rPr lang="en-GB" baseline="0" dirty="0"/>
              <a:t> </a:t>
            </a:r>
            <a:r>
              <a:rPr lang="en-GB" baseline="0" dirty="0" err="1"/>
              <a:t>lesznek</a:t>
            </a:r>
            <a:r>
              <a:rPr lang="en-GB" baseline="0" dirty="0"/>
              <a:t> ÁLTALÁNOS </a:t>
            </a:r>
            <a:r>
              <a:rPr lang="en-GB" baseline="0" dirty="0" err="1"/>
              <a:t>részei</a:t>
            </a:r>
            <a:r>
              <a:rPr lang="en-GB" baseline="0" dirty="0"/>
              <a:t> is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előadásnak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4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Nézzük</a:t>
            </a:r>
            <a:r>
              <a:rPr lang="en-GB" dirty="0"/>
              <a:t> is,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miről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 </a:t>
            </a:r>
            <a:r>
              <a:rPr lang="en-GB" dirty="0" err="1"/>
              <a:t>szó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Először</a:t>
            </a:r>
            <a:r>
              <a:rPr lang="en-GB" baseline="0" dirty="0"/>
              <a:t> </a:t>
            </a:r>
            <a:r>
              <a:rPr lang="en-GB" baseline="0" dirty="0" err="1"/>
              <a:t>szeretnék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kis</a:t>
            </a:r>
            <a:r>
              <a:rPr lang="en-GB" baseline="0" dirty="0"/>
              <a:t> EMLÉKEZTETŐT </a:t>
            </a:r>
            <a:r>
              <a:rPr lang="en-GB" baseline="0" dirty="0" err="1"/>
              <a:t>tartani</a:t>
            </a:r>
            <a:r>
              <a:rPr lang="en-GB" baseline="0" dirty="0"/>
              <a:t>, </a:t>
            </a:r>
            <a:r>
              <a:rPr lang="en-GB" baseline="0" dirty="0" err="1"/>
              <a:t>hogy</a:t>
            </a:r>
            <a:r>
              <a:rPr lang="en-GB" baseline="0" dirty="0"/>
              <a:t> MI IS AZ A JWT, de </a:t>
            </a:r>
            <a:r>
              <a:rPr lang="en-GB" baseline="0" dirty="0" err="1"/>
              <a:t>csak</a:t>
            </a:r>
            <a:r>
              <a:rPr lang="en-GB" baseline="0" dirty="0"/>
              <a:t> </a:t>
            </a:r>
            <a:r>
              <a:rPr lang="en-GB" baseline="0" dirty="0" err="1"/>
              <a:t>nagyon</a:t>
            </a:r>
            <a:r>
              <a:rPr lang="en-GB" baseline="0" dirty="0"/>
              <a:t> RÖVIDEN </a:t>
            </a:r>
            <a:r>
              <a:rPr lang="en-GB" baseline="0" dirty="0" err="1"/>
              <a:t>egy</a:t>
            </a:r>
            <a:r>
              <a:rPr lang="en-GB" baseline="0" dirty="0"/>
              <a:t> KIS ELMÉLETI ÁTTEKINTÉS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Majd</a:t>
            </a:r>
            <a:r>
              <a:rPr lang="en-GB" baseline="0" dirty="0"/>
              <a:t> </a:t>
            </a:r>
            <a:r>
              <a:rPr lang="en-GB" baseline="0" dirty="0" err="1"/>
              <a:t>arról</a:t>
            </a:r>
            <a:r>
              <a:rPr lang="en-GB" baseline="0" dirty="0"/>
              <a:t> </a:t>
            </a:r>
            <a:r>
              <a:rPr lang="en-GB" baseline="0" dirty="0" err="1"/>
              <a:t>fogok</a:t>
            </a:r>
            <a:r>
              <a:rPr lang="en-GB" baseline="0" dirty="0"/>
              <a:t> </a:t>
            </a:r>
            <a:r>
              <a:rPr lang="en-GB" baseline="0" dirty="0" err="1"/>
              <a:t>beszélni</a:t>
            </a:r>
            <a:r>
              <a:rPr lang="en-GB" baseline="0" dirty="0"/>
              <a:t>, </a:t>
            </a:r>
            <a:r>
              <a:rPr lang="en-GB" baseline="0" dirty="0" err="1"/>
              <a:t>hogy</a:t>
            </a:r>
            <a:r>
              <a:rPr lang="en-GB" baseline="0" dirty="0"/>
              <a:t> </a:t>
            </a:r>
            <a:r>
              <a:rPr lang="en-GB" baseline="0" dirty="0" err="1"/>
              <a:t>miért</a:t>
            </a:r>
            <a:r>
              <a:rPr lang="en-GB" baseline="0" dirty="0"/>
              <a:t> is JÓ A JWT </a:t>
            </a:r>
            <a:r>
              <a:rPr lang="en-GB" baseline="0" dirty="0" err="1"/>
              <a:t>autentikáció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Ezt</a:t>
            </a:r>
            <a:r>
              <a:rPr lang="en-GB" baseline="0" dirty="0"/>
              <a:t> </a:t>
            </a:r>
            <a:r>
              <a:rPr lang="en-GB" baseline="0" dirty="0" err="1"/>
              <a:t>követően</a:t>
            </a:r>
            <a:r>
              <a:rPr lang="en-GB" baseline="0" dirty="0"/>
              <a:t>, </a:t>
            </a:r>
            <a:r>
              <a:rPr lang="en-GB" baseline="0" dirty="0" err="1"/>
              <a:t>amiről</a:t>
            </a:r>
            <a:r>
              <a:rPr lang="en-GB" baseline="0" dirty="0"/>
              <a:t> NEM SOKAT HALLANI, </a:t>
            </a:r>
            <a:r>
              <a:rPr lang="en-GB" baseline="0" dirty="0" err="1"/>
              <a:t>hogy</a:t>
            </a:r>
            <a:r>
              <a:rPr lang="en-GB" baseline="0" dirty="0"/>
              <a:t> </a:t>
            </a:r>
            <a:r>
              <a:rPr lang="en-GB" baseline="0" dirty="0" err="1"/>
              <a:t>miért</a:t>
            </a:r>
            <a:r>
              <a:rPr lang="en-GB" baseline="0" dirty="0"/>
              <a:t> NEM JÓ </a:t>
            </a:r>
            <a:r>
              <a:rPr lang="en-GB" baseline="0" dirty="0" err="1"/>
              <a:t>ez</a:t>
            </a:r>
            <a:r>
              <a:rPr lang="en-GB" baseline="0" dirty="0"/>
              <a:t> a </a:t>
            </a:r>
            <a:r>
              <a:rPr lang="en-GB" baseline="0" dirty="0" err="1"/>
              <a:t>fajta</a:t>
            </a:r>
            <a:r>
              <a:rPr lang="en-GB" baseline="0" dirty="0"/>
              <a:t> </a:t>
            </a:r>
            <a:r>
              <a:rPr lang="en-GB" baseline="0" dirty="0" err="1"/>
              <a:t>módszer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Aztán</a:t>
            </a:r>
            <a:r>
              <a:rPr lang="en-GB" baseline="0" dirty="0"/>
              <a:t> HOGYAN IS FOGJUNK HOZZÁ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ilyen</a:t>
            </a:r>
            <a:r>
              <a:rPr lang="en-GB" baseline="0" dirty="0"/>
              <a:t> </a:t>
            </a:r>
            <a:r>
              <a:rPr lang="en-GB" baseline="0" dirty="0" err="1"/>
              <a:t>IMPLementációnak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Majd</a:t>
            </a:r>
            <a:r>
              <a:rPr lang="en-GB" baseline="0" dirty="0"/>
              <a:t> VÉGÜL, DE NEM UTOLSÓ SORBAN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előadásnak</a:t>
            </a:r>
            <a:r>
              <a:rPr lang="en-GB" baseline="0" dirty="0"/>
              <a:t> a </a:t>
            </a:r>
            <a:r>
              <a:rPr lang="en-GB" baseline="0" dirty="0" err="1"/>
              <a:t>miért</a:t>
            </a:r>
            <a:r>
              <a:rPr lang="en-GB" baseline="0" dirty="0"/>
              <a:t> NEM JÓ </a:t>
            </a:r>
            <a:r>
              <a:rPr lang="en-GB" baseline="0" dirty="0" err="1"/>
              <a:t>részénehez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LEHETSÉGES MEGOLDÁSI JAVASLATOT </a:t>
            </a:r>
            <a:r>
              <a:rPr lang="en-GB" baseline="0" dirty="0" err="1"/>
              <a:t>fogok</a:t>
            </a:r>
            <a:r>
              <a:rPr lang="en-GB" baseline="0" dirty="0"/>
              <a:t> BEMUTATNI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Végül</a:t>
            </a:r>
            <a:r>
              <a:rPr lang="en-GB" baseline="0" dirty="0"/>
              <a:t> </a:t>
            </a:r>
            <a:r>
              <a:rPr lang="en-GB" baseline="0" dirty="0" err="1"/>
              <a:t>pedig</a:t>
            </a:r>
            <a:r>
              <a:rPr lang="en-GB" baseline="0" dirty="0"/>
              <a:t> </a:t>
            </a:r>
            <a:r>
              <a:rPr lang="en-GB" baseline="0" dirty="0" err="1"/>
              <a:t>szívesen</a:t>
            </a:r>
            <a:r>
              <a:rPr lang="en-GB" baseline="0" dirty="0"/>
              <a:t> </a:t>
            </a:r>
            <a:r>
              <a:rPr lang="en-GB" baseline="0" dirty="0" err="1"/>
              <a:t>várok</a:t>
            </a:r>
            <a:r>
              <a:rPr lang="en-GB" baseline="0" dirty="0"/>
              <a:t> </a:t>
            </a:r>
            <a:r>
              <a:rPr lang="en-GB" baseline="0" dirty="0" err="1"/>
              <a:t>KÉRDÉSEKet</a:t>
            </a:r>
            <a:r>
              <a:rPr lang="en-GB" baseline="0" dirty="0"/>
              <a:t>, </a:t>
            </a:r>
            <a:r>
              <a:rPr lang="en-GB" baseline="0" dirty="0" err="1"/>
              <a:t>ÉSZREVÉTELEKet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előadással</a:t>
            </a:r>
            <a:r>
              <a:rPr lang="en-GB" baseline="0" dirty="0"/>
              <a:t> </a:t>
            </a:r>
            <a:r>
              <a:rPr lang="en-GB" baseline="0" dirty="0" err="1"/>
              <a:t>kapcsolatban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9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</a:t>
            </a:r>
            <a:r>
              <a:rPr lang="en-GB" dirty="0"/>
              <a:t> is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amit</a:t>
            </a:r>
            <a:r>
              <a:rPr lang="en-GB" dirty="0"/>
              <a:t> </a:t>
            </a:r>
            <a:r>
              <a:rPr lang="en-GB" dirty="0" err="1"/>
              <a:t>tudni</a:t>
            </a:r>
            <a:r>
              <a:rPr lang="en-GB" dirty="0"/>
              <a:t> </a:t>
            </a:r>
            <a:r>
              <a:rPr lang="en-GB" dirty="0" err="1"/>
              <a:t>érdemes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ténylegy</a:t>
            </a:r>
            <a:r>
              <a:rPr lang="en-GB" dirty="0"/>
              <a:t> CSAK </a:t>
            </a:r>
            <a:r>
              <a:rPr lang="en-GB" dirty="0" err="1"/>
              <a:t>nagyon-nagyon</a:t>
            </a:r>
            <a:r>
              <a:rPr lang="en-GB" dirty="0"/>
              <a:t> RÖVIDEN, </a:t>
            </a:r>
            <a:r>
              <a:rPr lang="en-GB" dirty="0" err="1"/>
              <a:t>mert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előadás</a:t>
            </a:r>
            <a:r>
              <a:rPr lang="en-GB" dirty="0"/>
              <a:t> </a:t>
            </a:r>
            <a:r>
              <a:rPr lang="en-GB" dirty="0" err="1"/>
              <a:t>célja</a:t>
            </a:r>
            <a:r>
              <a:rPr lang="en-GB" dirty="0"/>
              <a:t>,</a:t>
            </a:r>
            <a:r>
              <a:rPr lang="en-GB" baseline="0" dirty="0"/>
              <a:t> </a:t>
            </a:r>
            <a:r>
              <a:rPr lang="en-GB" baseline="0" dirty="0" err="1"/>
              <a:t>nem</a:t>
            </a:r>
            <a:r>
              <a:rPr lang="en-GB" baseline="0" dirty="0"/>
              <a:t> </a:t>
            </a:r>
            <a:r>
              <a:rPr lang="en-GB" baseline="0" dirty="0" err="1"/>
              <a:t>bemutatni</a:t>
            </a:r>
            <a:r>
              <a:rPr lang="en-GB" baseline="0" dirty="0"/>
              <a:t> a JWT-t, </a:t>
            </a:r>
            <a:r>
              <a:rPr lang="en-GB" baseline="0" dirty="0" err="1"/>
              <a:t>hanem</a:t>
            </a:r>
            <a:r>
              <a:rPr lang="en-GB" baseline="0" dirty="0"/>
              <a:t> </a:t>
            </a:r>
            <a:r>
              <a:rPr lang="en-GB" baseline="0" dirty="0" err="1"/>
              <a:t>előnyeire</a:t>
            </a:r>
            <a:r>
              <a:rPr lang="en-GB" baseline="0" dirty="0"/>
              <a:t>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hátrányiara</a:t>
            </a:r>
            <a:r>
              <a:rPr lang="en-GB" baseline="0" dirty="0"/>
              <a:t> </a:t>
            </a:r>
            <a:r>
              <a:rPr lang="en-GB" baseline="0" dirty="0" err="1"/>
              <a:t>koncentrálni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Szóóóval</a:t>
            </a:r>
            <a:r>
              <a:rPr lang="en-GB" dirty="0"/>
              <a:t>… JWT </a:t>
            </a:r>
            <a:r>
              <a:rPr lang="en-GB" dirty="0" err="1"/>
              <a:t>azaz</a:t>
            </a:r>
            <a:r>
              <a:rPr lang="en-GB" dirty="0"/>
              <a:t> JSON Web Token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dirty="0"/>
              <a:t> </a:t>
            </a:r>
            <a:r>
              <a:rPr lang="en-GB" dirty="0" err="1"/>
              <a:t>nyílt</a:t>
            </a:r>
            <a:r>
              <a:rPr lang="en-GB" dirty="0"/>
              <a:t>, </a:t>
            </a:r>
            <a:r>
              <a:rPr lang="en-GB" dirty="0" err="1"/>
              <a:t>előre</a:t>
            </a:r>
            <a:r>
              <a:rPr lang="en-GB" dirty="0"/>
              <a:t> </a:t>
            </a:r>
            <a:r>
              <a:rPr lang="en-GB" dirty="0" err="1"/>
              <a:t>definiált</a:t>
            </a:r>
            <a:r>
              <a:rPr lang="en-GB" dirty="0"/>
              <a:t> </a:t>
            </a:r>
            <a:r>
              <a:rPr lang="en-GB" dirty="0" err="1"/>
              <a:t>szabványú</a:t>
            </a:r>
            <a:r>
              <a:rPr lang="en-GB" dirty="0"/>
              <a:t> token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 </a:t>
            </a:r>
            <a:r>
              <a:rPr lang="en-GB" dirty="0" err="1"/>
              <a:t>rákerestek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RFC7519 </a:t>
            </a:r>
            <a:r>
              <a:rPr lang="en-GB" dirty="0" err="1"/>
              <a:t>kulcsszóra</a:t>
            </a:r>
            <a:r>
              <a:rPr lang="en-GB" dirty="0"/>
              <a:t>, </a:t>
            </a:r>
            <a:r>
              <a:rPr lang="en-GB" dirty="0" err="1"/>
              <a:t>rengeteg</a:t>
            </a:r>
            <a:r>
              <a:rPr lang="en-GB" baseline="0" dirty="0"/>
              <a:t> </a:t>
            </a:r>
            <a:r>
              <a:rPr lang="en-GB" baseline="0" dirty="0" err="1"/>
              <a:t>oldalt</a:t>
            </a:r>
            <a:r>
              <a:rPr lang="en-GB" baseline="0" dirty="0"/>
              <a:t> </a:t>
            </a:r>
            <a:r>
              <a:rPr lang="en-GB" baseline="0" dirty="0" err="1"/>
              <a:t>találtok</a:t>
            </a:r>
            <a:r>
              <a:rPr lang="en-GB" dirty="0"/>
              <a:t>, </a:t>
            </a:r>
            <a:r>
              <a:rPr lang="en-GB" dirty="0" err="1"/>
              <a:t>illetve</a:t>
            </a:r>
            <a:r>
              <a:rPr lang="en-GB" dirty="0"/>
              <a:t> a JWT </a:t>
            </a:r>
            <a:r>
              <a:rPr lang="en-GB" dirty="0" err="1"/>
              <a:t>kulcsszóra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Fontos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KOMPAKT: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MERT </a:t>
            </a:r>
            <a:r>
              <a:rPr lang="en-GB" dirty="0" err="1"/>
              <a:t>elfér</a:t>
            </a:r>
            <a:r>
              <a:rPr lang="en-GB" dirty="0"/>
              <a:t> </a:t>
            </a:r>
            <a:r>
              <a:rPr lang="en-GB" dirty="0" err="1"/>
              <a:t>akár</a:t>
            </a:r>
            <a:r>
              <a:rPr lang="en-GB" dirty="0"/>
              <a:t> URL-ben VAGY </a:t>
            </a:r>
            <a:r>
              <a:rPr lang="en-GB" dirty="0" err="1">
                <a:sym typeface="Wingdings" panose="05000000000000000000" pitchFamily="2" charset="2"/>
              </a:rPr>
              <a:t>küldhetjük</a:t>
            </a:r>
            <a:r>
              <a:rPr lang="en-GB" dirty="0">
                <a:sym typeface="Wingdings" panose="05000000000000000000" pitchFamily="2" charset="2"/>
              </a:rPr>
              <a:t> POST </a:t>
            </a:r>
            <a:r>
              <a:rPr lang="en-GB" dirty="0" err="1">
                <a:sym typeface="Wingdings" panose="05000000000000000000" pitchFamily="2" charset="2"/>
              </a:rPr>
              <a:t>paraméterként</a:t>
            </a:r>
            <a:r>
              <a:rPr lang="en-GB" dirty="0">
                <a:sym typeface="Wingdings" panose="05000000000000000000" pitchFamily="2" charset="2"/>
              </a:rPr>
              <a:t> IS VAGY HTTP request header-ben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…</a:t>
            </a:r>
            <a:r>
              <a:rPr lang="en-GB" dirty="0" err="1">
                <a:sym typeface="Wingdings" panose="05000000000000000000" pitchFamily="2" charset="2"/>
              </a:rPr>
              <a:t>majdnem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mindenben</a:t>
            </a:r>
            <a:r>
              <a:rPr lang="en-GB" dirty="0">
                <a:sym typeface="Wingdings" panose="05000000000000000000" pitchFamily="2" charset="2"/>
              </a:rPr>
              <a:t>… IS… 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GYORS transfer </a:t>
            </a:r>
            <a:r>
              <a:rPr lang="en-GB" dirty="0" err="1">
                <a:sym typeface="Wingdings" panose="05000000000000000000" pitchFamily="2" charset="2"/>
              </a:rPr>
              <a:t>idő</a:t>
            </a:r>
            <a:r>
              <a:rPr lang="en-GB" dirty="0">
                <a:sym typeface="Wingdings" panose="05000000000000000000" pitchFamily="2" charset="2"/>
              </a:rPr>
              <a:t>… HA! </a:t>
            </a:r>
            <a:r>
              <a:rPr lang="en-GB" dirty="0" err="1">
                <a:sym typeface="Wingdings" panose="05000000000000000000" pitchFamily="2" charset="2"/>
              </a:rPr>
              <a:t>értelmesen</a:t>
            </a:r>
            <a:r>
              <a:rPr lang="en-GB" dirty="0">
                <a:sym typeface="Wingdings" panose="05000000000000000000" pitchFamily="2" charset="2"/>
              </a:rPr>
              <a:t> “</a:t>
            </a:r>
            <a:r>
              <a:rPr lang="en-GB" dirty="0" err="1">
                <a:sym typeface="Wingdings" panose="05000000000000000000" pitchFamily="2" charset="2"/>
              </a:rPr>
              <a:t>csomagoljuk</a:t>
            </a:r>
            <a:r>
              <a:rPr lang="en-GB" dirty="0">
                <a:sym typeface="Wingdings" panose="05000000000000000000" pitchFamily="2" charset="2"/>
              </a:rPr>
              <a:t>” </a:t>
            </a:r>
            <a:r>
              <a:rPr lang="en-GB" dirty="0" err="1">
                <a:sym typeface="Wingdings" panose="05000000000000000000" pitchFamily="2" charset="2"/>
              </a:rPr>
              <a:t>össze</a:t>
            </a:r>
            <a:r>
              <a:rPr lang="en-GB" dirty="0">
                <a:sym typeface="Wingdings" panose="05000000000000000000" pitchFamily="2" charset="2"/>
              </a:rPr>
              <a:t> a </a:t>
            </a:r>
            <a:r>
              <a:rPr lang="en-GB" dirty="0" err="1">
                <a:sym typeface="Wingdings" panose="05000000000000000000" pitchFamily="2" charset="2"/>
              </a:rPr>
              <a:t>tokent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és</a:t>
            </a:r>
            <a:r>
              <a:rPr lang="en-GB" dirty="0">
                <a:sym typeface="Wingdings" panose="05000000000000000000" pitchFamily="2" charset="2"/>
              </a:rPr>
              <a:t> a </a:t>
            </a:r>
            <a:r>
              <a:rPr lang="en-GB" dirty="0" err="1">
                <a:sym typeface="Wingdings" panose="05000000000000000000" pitchFamily="2" charset="2"/>
              </a:rPr>
              <a:t>világ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minden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adatát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nem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adjuk</a:t>
            </a:r>
            <a:r>
              <a:rPr lang="en-GB" baseline="0" dirty="0">
                <a:sym typeface="Wingdings" panose="05000000000000000000" pitchFamily="2" charset="2"/>
              </a:rPr>
              <a:t> a claims object-</a:t>
            </a:r>
            <a:r>
              <a:rPr lang="en-GB" baseline="0" dirty="0" err="1">
                <a:sym typeface="Wingdings" panose="05000000000000000000" pitchFamily="2" charset="2"/>
              </a:rPr>
              <a:t>hez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err="1">
                <a:sym typeface="Wingdings" panose="05000000000000000000" pitchFamily="2" charset="2"/>
              </a:rPr>
              <a:t>hanem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például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egy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egyszerűbb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alkalmazásnál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ahol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nincs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másra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szükségünk</a:t>
            </a:r>
            <a:r>
              <a:rPr lang="en-GB" baseline="0" dirty="0">
                <a:sym typeface="Wingdings" panose="05000000000000000000" pitchFamily="2" charset="2"/>
              </a:rPr>
              <a:t>, mint User </a:t>
            </a:r>
            <a:r>
              <a:rPr lang="en-GB" baseline="0" dirty="0" err="1">
                <a:sym typeface="Wingdings" panose="05000000000000000000" pitchFamily="2" charset="2"/>
              </a:rPr>
              <a:t>adatokra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az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autentikációhoz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jogosultságok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eldöntéséhez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akkor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elég</a:t>
            </a:r>
            <a:r>
              <a:rPr lang="en-GB" baseline="0" dirty="0">
                <a:sym typeface="Wingdings" panose="05000000000000000000" pitchFamily="2" charset="2"/>
              </a:rPr>
              <a:t> a </a:t>
            </a:r>
            <a:r>
              <a:rPr lang="en-GB" baseline="0" dirty="0" err="1">
                <a:sym typeface="Wingdings" panose="05000000000000000000" pitchFamily="2" charset="2"/>
              </a:rPr>
              <a:t>userId</a:t>
            </a:r>
            <a:r>
              <a:rPr lang="en-GB" baseline="0" dirty="0">
                <a:sym typeface="Wingdings" panose="05000000000000000000" pitchFamily="2" charset="2"/>
              </a:rPr>
              <a:t>-t </a:t>
            </a:r>
            <a:r>
              <a:rPr lang="en-GB" baseline="0" dirty="0" err="1">
                <a:sym typeface="Wingdings" panose="05000000000000000000" pitchFamily="2" charset="2"/>
              </a:rPr>
              <a:t>subjectnek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megadni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ez</a:t>
            </a:r>
            <a:r>
              <a:rPr lang="en-GB" baseline="0" dirty="0">
                <a:sym typeface="Wingdings" panose="05000000000000000000" pitchFamily="2" charset="2"/>
              </a:rPr>
              <a:t> less a principal, </a:t>
            </a:r>
            <a:r>
              <a:rPr lang="en-GB" baseline="0" dirty="0" err="1">
                <a:sym typeface="Wingdings" panose="05000000000000000000" pitchFamily="2" charset="2"/>
              </a:rPr>
              <a:t>és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semmi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több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információt</a:t>
            </a:r>
            <a:r>
              <a:rPr lang="en-GB" baseline="0" dirty="0">
                <a:sym typeface="Wingdings" panose="05000000000000000000" pitchFamily="2" charset="2"/>
              </a:rPr>
              <a:t> a User-</a:t>
            </a:r>
            <a:r>
              <a:rPr lang="en-GB" baseline="0" dirty="0" err="1">
                <a:sym typeface="Wingdings" panose="05000000000000000000" pitchFamily="2" charset="2"/>
              </a:rPr>
              <a:t>ről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err="1">
                <a:sym typeface="Wingdings" panose="05000000000000000000" pitchFamily="2" charset="2"/>
              </a:rPr>
              <a:t>Később</a:t>
            </a:r>
            <a:r>
              <a:rPr lang="en-GB" baseline="0" dirty="0">
                <a:sym typeface="Wingdings" panose="05000000000000000000" pitchFamily="2" charset="2"/>
              </a:rPr>
              <a:t> id </a:t>
            </a:r>
            <a:r>
              <a:rPr lang="en-GB" baseline="0" dirty="0" err="1">
                <a:sym typeface="Wingdings" panose="05000000000000000000" pitchFamily="2" charset="2"/>
              </a:rPr>
              <a:t>alapján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majd</a:t>
            </a:r>
            <a:r>
              <a:rPr lang="en-GB" baseline="0" dirty="0">
                <a:sym typeface="Wingdings" panose="05000000000000000000" pitchFamily="2" charset="2"/>
              </a:rPr>
              <a:t> a Spring Security Context-</a:t>
            </a:r>
            <a:r>
              <a:rPr lang="en-GB" baseline="0" dirty="0" err="1">
                <a:sym typeface="Wingdings" panose="05000000000000000000" pitchFamily="2" charset="2"/>
              </a:rPr>
              <a:t>ből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kikérjük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majd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ezalapján</a:t>
            </a:r>
            <a:r>
              <a:rPr lang="en-GB" baseline="0" dirty="0">
                <a:sym typeface="Wingdings" panose="05000000000000000000" pitchFamily="2" charset="2"/>
              </a:rPr>
              <a:t> be </a:t>
            </a:r>
            <a:r>
              <a:rPr lang="en-GB" baseline="0" dirty="0" err="1">
                <a:sym typeface="Wingdings" panose="05000000000000000000" pitchFamily="2" charset="2"/>
              </a:rPr>
              <a:t>tudjuk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tölteni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adatbázisból</a:t>
            </a:r>
            <a:endParaRPr lang="en-GB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93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Nézzük</a:t>
            </a:r>
            <a:r>
              <a:rPr lang="en-GB" dirty="0"/>
              <a:t> meg </a:t>
            </a:r>
            <a:r>
              <a:rPr lang="en-GB" dirty="0" err="1"/>
              <a:t>Miért</a:t>
            </a:r>
            <a:r>
              <a:rPr lang="en-GB" dirty="0"/>
              <a:t> JÓ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Korábban</a:t>
            </a:r>
            <a:r>
              <a:rPr lang="en-GB" dirty="0"/>
              <a:t> </a:t>
            </a:r>
            <a:r>
              <a:rPr lang="en-GB" dirty="0" err="1"/>
              <a:t>említettem</a:t>
            </a:r>
            <a:r>
              <a:rPr lang="en-GB" baseline="0" dirty="0"/>
              <a:t> </a:t>
            </a:r>
            <a:r>
              <a:rPr lang="en-GB" baseline="0" dirty="0" err="1"/>
              <a:t>ugye</a:t>
            </a:r>
            <a:r>
              <a:rPr lang="en-GB" baseline="0" dirty="0"/>
              <a:t>, </a:t>
            </a:r>
            <a:r>
              <a:rPr lang="en-GB" baseline="0" dirty="0" err="1"/>
              <a:t>hogy</a:t>
            </a:r>
            <a:r>
              <a:rPr lang="en-GB" baseline="0" dirty="0"/>
              <a:t> </a:t>
            </a:r>
            <a:r>
              <a:rPr lang="en-GB" dirty="0"/>
              <a:t>KOMPAKT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MERT </a:t>
            </a:r>
            <a:r>
              <a:rPr lang="en-GB" dirty="0" err="1"/>
              <a:t>elfér</a:t>
            </a:r>
            <a:r>
              <a:rPr lang="en-GB" dirty="0"/>
              <a:t> </a:t>
            </a:r>
            <a:r>
              <a:rPr lang="en-GB" dirty="0" err="1"/>
              <a:t>akár</a:t>
            </a:r>
            <a:r>
              <a:rPr lang="en-GB" dirty="0"/>
              <a:t> URL-ben (</a:t>
            </a:r>
            <a:r>
              <a:rPr lang="en-GB" dirty="0" err="1"/>
              <a:t>ezt</a:t>
            </a:r>
            <a:r>
              <a:rPr lang="en-GB" dirty="0"/>
              <a:t> a </a:t>
            </a:r>
            <a:r>
              <a:rPr lang="en-GB" dirty="0" err="1"/>
              <a:t>tokent</a:t>
            </a:r>
            <a:r>
              <a:rPr lang="en-GB" dirty="0"/>
              <a:t>,</a:t>
            </a:r>
            <a:r>
              <a:rPr lang="en-GB" baseline="0" dirty="0"/>
              <a:t> ha URL-ben </a:t>
            </a:r>
            <a:r>
              <a:rPr lang="en-GB" baseline="0" dirty="0" err="1"/>
              <a:t>szeretnénk</a:t>
            </a:r>
            <a:r>
              <a:rPr lang="en-GB" baseline="0" dirty="0"/>
              <a:t> </a:t>
            </a:r>
            <a:r>
              <a:rPr lang="en-GB" baseline="0" dirty="0" err="1"/>
              <a:t>továbbítani</a:t>
            </a:r>
            <a:r>
              <a:rPr lang="en-GB" baseline="0" dirty="0"/>
              <a:t>,</a:t>
            </a:r>
            <a:r>
              <a:rPr lang="en-GB" dirty="0"/>
              <a:t> </a:t>
            </a:r>
            <a:r>
              <a:rPr lang="en-GB" dirty="0" err="1"/>
              <a:t>akár</a:t>
            </a:r>
            <a:r>
              <a:rPr lang="en-GB" dirty="0"/>
              <a:t> HASH-</a:t>
            </a:r>
            <a:r>
              <a:rPr lang="en-GB" dirty="0" err="1"/>
              <a:t>elve</a:t>
            </a:r>
            <a:r>
              <a:rPr lang="en-GB" dirty="0"/>
              <a:t> is meg </a:t>
            </a:r>
            <a:r>
              <a:rPr lang="en-GB" dirty="0" err="1"/>
              <a:t>tudjuk</a:t>
            </a:r>
            <a:r>
              <a:rPr lang="en-GB" dirty="0"/>
              <a:t> </a:t>
            </a:r>
            <a:r>
              <a:rPr lang="en-GB" dirty="0" err="1"/>
              <a:t>ezt</a:t>
            </a:r>
            <a:r>
              <a:rPr lang="en-GB" dirty="0"/>
              <a:t> </a:t>
            </a:r>
            <a:r>
              <a:rPr lang="en-GB" dirty="0" err="1"/>
              <a:t>tenni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Pl.</a:t>
            </a:r>
            <a:r>
              <a:rPr lang="en-GB" baseline="0" dirty="0"/>
              <a:t> </a:t>
            </a:r>
            <a:r>
              <a:rPr lang="en-GB" baseline="0" dirty="0" err="1"/>
              <a:t>Találkoztam</a:t>
            </a:r>
            <a:r>
              <a:rPr lang="en-GB" baseline="0" dirty="0"/>
              <a:t> </a:t>
            </a:r>
            <a:r>
              <a:rPr lang="en-GB" baseline="0" dirty="0" err="1"/>
              <a:t>már</a:t>
            </a:r>
            <a:r>
              <a:rPr lang="en-GB" baseline="0" dirty="0"/>
              <a:t> </a:t>
            </a:r>
            <a:r>
              <a:rPr lang="en-GB" dirty="0" err="1"/>
              <a:t>olyan</a:t>
            </a:r>
            <a:r>
              <a:rPr lang="en-GB" baseline="0" dirty="0"/>
              <a:t> </a:t>
            </a:r>
            <a:r>
              <a:rPr lang="en-GB" baseline="0" dirty="0" err="1"/>
              <a:t>alkalmazással</a:t>
            </a:r>
            <a:r>
              <a:rPr lang="en-GB" baseline="0" dirty="0"/>
              <a:t>,</a:t>
            </a:r>
            <a:r>
              <a:rPr lang="en-GB" dirty="0"/>
              <a:t> </a:t>
            </a:r>
            <a:r>
              <a:rPr lang="en-GB" dirty="0" err="1"/>
              <a:t>ahol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aktivációs</a:t>
            </a:r>
            <a:r>
              <a:rPr lang="en-GB" dirty="0"/>
              <a:t> link, </a:t>
            </a:r>
            <a:r>
              <a:rPr lang="en-GB" dirty="0" err="1"/>
              <a:t>tartalmazott</a:t>
            </a:r>
            <a:r>
              <a:rPr lang="en-GB" dirty="0"/>
              <a:t> </a:t>
            </a:r>
            <a:r>
              <a:rPr lang="en-GB" dirty="0" err="1"/>
              <a:t>jwt</a:t>
            </a:r>
            <a:r>
              <a:rPr lang="en-GB" dirty="0"/>
              <a:t>-t</a:t>
            </a:r>
            <a:r>
              <a:rPr lang="en-GB" baseline="0" dirty="0"/>
              <a:t>, </a:t>
            </a:r>
            <a:r>
              <a:rPr lang="en-GB" baseline="0" dirty="0" err="1"/>
              <a:t>elhashelve</a:t>
            </a:r>
            <a:r>
              <a:rPr lang="en-GB" baseline="0" dirty="0"/>
              <a:t>, </a:t>
            </a:r>
            <a:r>
              <a:rPr lang="en-GB" baseline="0" dirty="0" err="1"/>
              <a:t>így</a:t>
            </a:r>
            <a:r>
              <a:rPr lang="en-GB" baseline="0" dirty="0"/>
              <a:t> a </a:t>
            </a:r>
            <a:r>
              <a:rPr lang="en-GB" baseline="0" dirty="0" err="1"/>
              <a:t>felhasználó</a:t>
            </a:r>
            <a:r>
              <a:rPr lang="en-GB" baseline="0" dirty="0"/>
              <a:t> </a:t>
            </a:r>
            <a:r>
              <a:rPr lang="en-GB" baseline="0" dirty="0" err="1"/>
              <a:t>aktiváció</a:t>
            </a:r>
            <a:r>
              <a:rPr lang="en-GB" baseline="0" dirty="0"/>
              <a:t> is </a:t>
            </a:r>
            <a:r>
              <a:rPr lang="en-GB" baseline="0" dirty="0" err="1"/>
              <a:t>authentikált</a:t>
            </a:r>
            <a:r>
              <a:rPr lang="en-GB" baseline="0" dirty="0"/>
              <a:t> </a:t>
            </a:r>
            <a:r>
              <a:rPr lang="en-GB" baseline="0" dirty="0" err="1"/>
              <a:t>környezetben</a:t>
            </a:r>
            <a:r>
              <a:rPr lang="en-GB" baseline="0" dirty="0"/>
              <a:t> </a:t>
            </a:r>
            <a:r>
              <a:rPr lang="en-GB" baseline="0" dirty="0" err="1"/>
              <a:t>történt</a:t>
            </a:r>
            <a:r>
              <a:rPr lang="en-GB" baseline="0" dirty="0"/>
              <a:t>,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emailben</a:t>
            </a:r>
            <a:r>
              <a:rPr lang="en-GB" baseline="0" dirty="0"/>
              <a:t> </a:t>
            </a:r>
            <a:r>
              <a:rPr lang="en-GB" baseline="0" dirty="0" err="1"/>
              <a:t>lévő</a:t>
            </a:r>
            <a:r>
              <a:rPr lang="en-GB" baseline="0" dirty="0"/>
              <a:t> </a:t>
            </a:r>
            <a:r>
              <a:rPr lang="en-GB" baseline="0" dirty="0" err="1"/>
              <a:t>aktivációs</a:t>
            </a:r>
            <a:r>
              <a:rPr lang="en-GB" baseline="0" dirty="0"/>
              <a:t> link-re </a:t>
            </a:r>
            <a:r>
              <a:rPr lang="en-GB" baseline="0" dirty="0" err="1"/>
              <a:t>kattintás</a:t>
            </a:r>
            <a:r>
              <a:rPr lang="en-GB" baseline="0" dirty="0"/>
              <a:t> </a:t>
            </a:r>
            <a:r>
              <a:rPr lang="en-GB" baseline="0" dirty="0" err="1"/>
              <a:t>után</a:t>
            </a:r>
            <a:endParaRPr lang="en-GB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VAGY </a:t>
            </a:r>
            <a:r>
              <a:rPr lang="en-GB" dirty="0" err="1"/>
              <a:t>ugye</a:t>
            </a:r>
            <a:r>
              <a:rPr lang="en-GB" dirty="0"/>
              <a:t> </a:t>
            </a:r>
            <a:r>
              <a:rPr lang="en-GB" dirty="0" err="1">
                <a:sym typeface="Wingdings" panose="05000000000000000000" pitchFamily="2" charset="2"/>
              </a:rPr>
              <a:t>küldhetjük</a:t>
            </a:r>
            <a:r>
              <a:rPr lang="en-GB" dirty="0">
                <a:sym typeface="Wingdings" panose="05000000000000000000" pitchFamily="2" charset="2"/>
              </a:rPr>
              <a:t> POST </a:t>
            </a:r>
            <a:r>
              <a:rPr lang="en-GB" dirty="0" err="1">
                <a:sym typeface="Wingdings" panose="05000000000000000000" pitchFamily="2" charset="2"/>
              </a:rPr>
              <a:t>paraméterként</a:t>
            </a:r>
            <a:r>
              <a:rPr lang="en-GB" dirty="0">
                <a:sym typeface="Wingdings" panose="05000000000000000000" pitchFamily="2" charset="2"/>
              </a:rPr>
              <a:t> IS, </a:t>
            </a:r>
            <a:r>
              <a:rPr lang="en-GB" dirty="0" err="1">
                <a:sym typeface="Wingdings" panose="05000000000000000000" pitchFamily="2" charset="2"/>
              </a:rPr>
              <a:t>egy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regisztrációs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végponthoz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felhasználó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létrehozása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esetén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egy</a:t>
            </a:r>
            <a:r>
              <a:rPr lang="en-GB" baseline="0" dirty="0">
                <a:sym typeface="Wingdings" panose="05000000000000000000" pitchFamily="2" charset="2"/>
              </a:rPr>
              <a:t> admin </a:t>
            </a:r>
            <a:r>
              <a:rPr lang="en-GB" baseline="0" dirty="0" err="1">
                <a:sym typeface="Wingdings" panose="05000000000000000000" pitchFamily="2" charset="2"/>
              </a:rPr>
              <a:t>által</a:t>
            </a:r>
            <a:endParaRPr lang="en-GB" baseline="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VAGY HTTP request header-ben IS, </a:t>
            </a:r>
            <a:r>
              <a:rPr lang="en-GB" dirty="0" err="1">
                <a:sym typeface="Wingdings" panose="05000000000000000000" pitchFamily="2" charset="2"/>
              </a:rPr>
              <a:t>így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csak</a:t>
            </a:r>
            <a:r>
              <a:rPr lang="en-GB" dirty="0">
                <a:sym typeface="Wingdings" panose="05000000000000000000" pitchFamily="2" charset="2"/>
              </a:rPr>
              <a:t> POST,</a:t>
            </a:r>
            <a:r>
              <a:rPr lang="en-GB" baseline="0" dirty="0">
                <a:sym typeface="Wingdings" panose="05000000000000000000" pitchFamily="2" charset="2"/>
              </a:rPr>
              <a:t> PUT </a:t>
            </a:r>
            <a:r>
              <a:rPr lang="en-GB" baseline="0" dirty="0" err="1">
                <a:sym typeface="Wingdings" panose="05000000000000000000" pitchFamily="2" charset="2"/>
              </a:rPr>
              <a:t>kérések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lehetnek</a:t>
            </a:r>
            <a:r>
              <a:rPr lang="en-GB" baseline="0" dirty="0">
                <a:sym typeface="Wingdings" panose="05000000000000000000" pitchFamily="2" charset="2"/>
              </a:rPr>
              <a:t> JWT-</a:t>
            </a:r>
            <a:r>
              <a:rPr lang="en-GB" baseline="0" dirty="0" err="1">
                <a:sym typeface="Wingdings" panose="05000000000000000000" pitchFamily="2" charset="2"/>
              </a:rPr>
              <a:t>sek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hanem</a:t>
            </a:r>
            <a:r>
              <a:rPr lang="en-GB" baseline="0" dirty="0">
                <a:sym typeface="Wingdings" panose="05000000000000000000" pitchFamily="2" charset="2"/>
              </a:rPr>
              <a:t> pl. GET </a:t>
            </a:r>
            <a:r>
              <a:rPr lang="en-GB" baseline="0" dirty="0" err="1">
                <a:sym typeface="Wingdings" panose="05000000000000000000" pitchFamily="2" charset="2"/>
              </a:rPr>
              <a:t>kérés</a:t>
            </a:r>
            <a:r>
              <a:rPr lang="en-GB" baseline="0" dirty="0">
                <a:sym typeface="Wingdings" panose="05000000000000000000" pitchFamily="2" charset="2"/>
              </a:rPr>
              <a:t> is </a:t>
            </a:r>
            <a:r>
              <a:rPr lang="en-GB" baseline="0" dirty="0" err="1">
                <a:sym typeface="Wingdings" panose="05000000000000000000" pitchFamily="2" charset="2"/>
              </a:rPr>
              <a:t>lehetséges</a:t>
            </a:r>
            <a:r>
              <a:rPr lang="en-GB" baseline="0" dirty="0">
                <a:sym typeface="Wingdings" panose="05000000000000000000" pitchFamily="2" charset="2"/>
              </a:rPr>
              <a:t> JWT </a:t>
            </a:r>
            <a:r>
              <a:rPr lang="en-GB" baseline="0" dirty="0" err="1">
                <a:sym typeface="Wingdings" panose="05000000000000000000" pitchFamily="2" charset="2"/>
              </a:rPr>
              <a:t>autentikációval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NEM BÖNGÉSZŐ feature -&gt; </a:t>
            </a:r>
            <a:r>
              <a:rPr lang="en-GB" dirty="0" err="1"/>
              <a:t>így</a:t>
            </a:r>
            <a:r>
              <a:rPr lang="en-GB" dirty="0"/>
              <a:t> </a:t>
            </a:r>
            <a:r>
              <a:rPr lang="en-GB" dirty="0" err="1"/>
              <a:t>nagyrészt</a:t>
            </a:r>
            <a:r>
              <a:rPr lang="en-GB" dirty="0"/>
              <a:t> a CSRF (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Cross-site request forgery</a:t>
            </a:r>
            <a:r>
              <a:rPr lang="en-GB" dirty="0"/>
              <a:t>) </a:t>
            </a:r>
            <a:r>
              <a:rPr lang="en-GB" dirty="0" err="1"/>
              <a:t>támadások</a:t>
            </a:r>
            <a:r>
              <a:rPr lang="en-GB" dirty="0"/>
              <a:t> </a:t>
            </a:r>
            <a:r>
              <a:rPr lang="en-GB" dirty="0" err="1"/>
              <a:t>ki</a:t>
            </a:r>
            <a:r>
              <a:rPr lang="en-GB" dirty="0"/>
              <a:t> </a:t>
            </a:r>
            <a:r>
              <a:rPr lang="en-GB" dirty="0" err="1"/>
              <a:t>vannak</a:t>
            </a:r>
            <a:r>
              <a:rPr lang="en-GB" dirty="0"/>
              <a:t> </a:t>
            </a:r>
            <a:r>
              <a:rPr lang="en-GB" dirty="0" err="1"/>
              <a:t>védve</a:t>
            </a:r>
            <a:r>
              <a:rPr lang="en-GB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mert</a:t>
            </a:r>
            <a:r>
              <a:rPr lang="en-GB" baseline="0" dirty="0"/>
              <a:t> </a:t>
            </a:r>
            <a:r>
              <a:rPr lang="en-GB" baseline="0" dirty="0" err="1"/>
              <a:t>ugye</a:t>
            </a:r>
            <a:r>
              <a:rPr lang="en-GB" baseline="0" dirty="0"/>
              <a:t> </a:t>
            </a:r>
            <a:r>
              <a:rPr lang="en-GB" dirty="0" err="1"/>
              <a:t>nincs</a:t>
            </a:r>
            <a:r>
              <a:rPr lang="en-GB" dirty="0"/>
              <a:t> is online session – </a:t>
            </a:r>
            <a:r>
              <a:rPr lang="en-GB" dirty="0" err="1"/>
              <a:t>úgymond</a:t>
            </a:r>
            <a:r>
              <a:rPr lang="en-GB" dirty="0"/>
              <a:t> STATELESS </a:t>
            </a:r>
            <a:r>
              <a:rPr lang="en-GB" dirty="0" err="1"/>
              <a:t>sessionünk</a:t>
            </a:r>
            <a:r>
              <a:rPr lang="en-GB" dirty="0"/>
              <a:t> van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A JWT Claims </a:t>
            </a:r>
            <a:r>
              <a:rPr lang="en-GB" baseline="0" dirty="0" err="1">
                <a:sym typeface="Wingdings" panose="05000000000000000000" pitchFamily="2" charset="2"/>
              </a:rPr>
              <a:t>becsomagolásakor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az</a:t>
            </a:r>
            <a:r>
              <a:rPr lang="en-GB" baseline="0" dirty="0">
                <a:sym typeface="Wingdings" panose="05000000000000000000" pitchFamily="2" charset="2"/>
              </a:rPr>
              <a:t> object </a:t>
            </a:r>
            <a:r>
              <a:rPr lang="en-GB" baseline="0" dirty="0" err="1">
                <a:sym typeface="Wingdings" panose="05000000000000000000" pitchFamily="2" charset="2"/>
              </a:rPr>
              <a:t>tartalmazhat</a:t>
            </a:r>
            <a:r>
              <a:rPr lang="en-GB" baseline="0" dirty="0">
                <a:sym typeface="Wingdings" panose="05000000000000000000" pitchFamily="2" charset="2"/>
              </a:rPr>
              <a:t> custom </a:t>
            </a:r>
            <a:r>
              <a:rPr lang="en-GB" baseline="0" dirty="0" err="1">
                <a:sym typeface="Wingdings" panose="05000000000000000000" pitchFamily="2" charset="2"/>
              </a:rPr>
              <a:t>adatokat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akár</a:t>
            </a:r>
            <a:r>
              <a:rPr lang="en-GB" baseline="0" dirty="0">
                <a:sym typeface="Wingdings" panose="05000000000000000000" pitchFamily="2" charset="2"/>
              </a:rPr>
              <a:t> a user-</a:t>
            </a:r>
            <a:r>
              <a:rPr lang="en-GB" baseline="0" dirty="0" err="1">
                <a:sym typeface="Wingdings" panose="05000000000000000000" pitchFamily="2" charset="2"/>
              </a:rPr>
              <a:t>ről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mondjuk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egy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displayName</a:t>
            </a:r>
            <a:r>
              <a:rPr lang="en-GB" baseline="0" dirty="0">
                <a:sym typeface="Wingdings" panose="05000000000000000000" pitchFamily="2" charset="2"/>
              </a:rPr>
              <a:t>-t, </a:t>
            </a:r>
            <a:r>
              <a:rPr lang="en-GB" baseline="0" dirty="0" err="1">
                <a:sym typeface="Wingdings" panose="05000000000000000000" pitchFamily="2" charset="2"/>
              </a:rPr>
              <a:t>amit</a:t>
            </a:r>
            <a:r>
              <a:rPr lang="en-GB" baseline="0" dirty="0">
                <a:sym typeface="Wingdings" panose="05000000000000000000" pitchFamily="2" charset="2"/>
              </a:rPr>
              <a:t> a FED </a:t>
            </a:r>
            <a:r>
              <a:rPr lang="en-GB" baseline="0" dirty="0" err="1">
                <a:sym typeface="Wingdings" panose="05000000000000000000" pitchFamily="2" charset="2"/>
              </a:rPr>
              <a:t>könnyen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fel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tud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parsolni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így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nem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kell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mindig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összefűzni</a:t>
            </a:r>
            <a:r>
              <a:rPr lang="en-GB" baseline="0" dirty="0">
                <a:sym typeface="Wingdings" panose="05000000000000000000" pitchFamily="2" charset="2"/>
              </a:rPr>
              <a:t> a </a:t>
            </a:r>
            <a:r>
              <a:rPr lang="en-GB" baseline="0" dirty="0" err="1">
                <a:sym typeface="Wingdings" panose="05000000000000000000" pitchFamily="2" charset="2"/>
              </a:rPr>
              <a:t>vezeték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név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keresztnevet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kliens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oldalon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hanem</a:t>
            </a:r>
            <a:r>
              <a:rPr lang="en-GB" baseline="0" dirty="0">
                <a:sym typeface="Wingdings" panose="05000000000000000000" pitchFamily="2" charset="2"/>
              </a:rPr>
              <a:t> a BED </a:t>
            </a:r>
            <a:r>
              <a:rPr lang="en-GB" baseline="0" dirty="0" err="1">
                <a:sym typeface="Wingdings" panose="05000000000000000000" pitchFamily="2" charset="2"/>
              </a:rPr>
              <a:t>megoldja</a:t>
            </a:r>
            <a:r>
              <a:rPr lang="en-GB" baseline="0" dirty="0">
                <a:sym typeface="Wingdings" panose="05000000000000000000" pitchFamily="2" charset="2"/>
              </a:rPr>
              <a:t> a </a:t>
            </a:r>
            <a:r>
              <a:rPr lang="en-GB" baseline="0" dirty="0" err="1">
                <a:sym typeface="Wingdings" panose="05000000000000000000" pitchFamily="2" charset="2"/>
              </a:rPr>
              <a:t>csomagoláskor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ITT </a:t>
            </a:r>
            <a:r>
              <a:rPr lang="en-GB" baseline="0" dirty="0" err="1">
                <a:sym typeface="Wingdings" panose="05000000000000000000" pitchFamily="2" charset="2"/>
              </a:rPr>
              <a:t>Fontos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megemltenem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hogy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ugye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ezek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mellett</a:t>
            </a:r>
            <a:r>
              <a:rPr lang="en-GB" baseline="0" dirty="0">
                <a:sym typeface="Wingdings" panose="05000000000000000000" pitchFamily="2" charset="2"/>
              </a:rPr>
              <a:t> a custom </a:t>
            </a:r>
            <a:r>
              <a:rPr lang="en-GB" baseline="0" dirty="0" err="1">
                <a:sym typeface="Wingdings" panose="05000000000000000000" pitchFamily="2" charset="2"/>
              </a:rPr>
              <a:t>propertyk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mellett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vannak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olyanok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amelyek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nem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árt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beállítani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pl</a:t>
            </a:r>
            <a:r>
              <a:rPr lang="en-GB" baseline="0" dirty="0">
                <a:sym typeface="Wingdings" panose="05000000000000000000" pitchFamily="2" charset="2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Expiration time – </a:t>
            </a:r>
            <a:r>
              <a:rPr lang="en-GB" baseline="0" dirty="0" err="1">
                <a:sym typeface="Wingdings" panose="05000000000000000000" pitchFamily="2" charset="2"/>
              </a:rPr>
              <a:t>ami</a:t>
            </a:r>
            <a:r>
              <a:rPr lang="en-GB" baseline="0" dirty="0">
                <a:sym typeface="Wingdings" panose="05000000000000000000" pitchFamily="2" charset="2"/>
              </a:rPr>
              <a:t> a </a:t>
            </a:r>
            <a:r>
              <a:rPr lang="en-GB" baseline="0" dirty="0" err="1">
                <a:sym typeface="Wingdings" panose="05000000000000000000" pitchFamily="2" charset="2"/>
              </a:rPr>
              <a:t>lejárati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időt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jelenti</a:t>
            </a:r>
            <a:r>
              <a:rPr lang="en-GB" baseline="0" dirty="0">
                <a:sym typeface="Wingdings" panose="05000000000000000000" pitchFamily="2" charset="2"/>
              </a:rPr>
              <a:t>, </a:t>
            </a:r>
            <a:r>
              <a:rPr lang="en-GB" baseline="0" dirty="0" err="1">
                <a:sym typeface="Wingdings" panose="05000000000000000000" pitchFamily="2" charset="2"/>
              </a:rPr>
              <a:t>általában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percben</a:t>
            </a:r>
            <a:endParaRPr lang="en-GB" baseline="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Not before – </a:t>
            </a:r>
            <a:r>
              <a:rPr lang="en-GB" baseline="0" dirty="0" err="1">
                <a:sym typeface="Wingdings" panose="05000000000000000000" pitchFamily="2" charset="2"/>
              </a:rPr>
              <a:t>ami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az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az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idő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ami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előtt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még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érvényes</a:t>
            </a:r>
            <a:r>
              <a:rPr lang="en-GB" baseline="0" dirty="0">
                <a:sym typeface="Wingdings" panose="05000000000000000000" pitchFamily="2" charset="2"/>
              </a:rPr>
              <a:t> a token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Issued At – </a:t>
            </a:r>
            <a:r>
              <a:rPr lang="en-GB" baseline="0" dirty="0" err="1">
                <a:sym typeface="Wingdings" panose="05000000000000000000" pitchFamily="2" charset="2"/>
              </a:rPr>
              <a:t>hogy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mikor</a:t>
            </a:r>
            <a:r>
              <a:rPr lang="en-GB" baseline="0" dirty="0">
                <a:sym typeface="Wingdings" panose="05000000000000000000" pitchFamily="2" charset="2"/>
              </a:rPr>
              <a:t> let </a:t>
            </a:r>
            <a:r>
              <a:rPr lang="en-GB" baseline="0" dirty="0" err="1">
                <a:sym typeface="Wingdings" panose="05000000000000000000" pitchFamily="2" charset="2"/>
              </a:rPr>
              <a:t>generálva</a:t>
            </a:r>
            <a:r>
              <a:rPr lang="en-GB" baseline="0" dirty="0">
                <a:sym typeface="Wingdings" panose="05000000000000000000" pitchFamily="2" charset="2"/>
              </a:rPr>
              <a:t> a token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JWTID – </a:t>
            </a:r>
            <a:r>
              <a:rPr lang="en-GB" baseline="0" dirty="0" err="1">
                <a:sym typeface="Wingdings" panose="05000000000000000000" pitchFamily="2" charset="2"/>
              </a:rPr>
              <a:t>egy</a:t>
            </a:r>
            <a:r>
              <a:rPr lang="en-GB" baseline="0" dirty="0">
                <a:sym typeface="Wingdings" panose="05000000000000000000" pitchFamily="2" charset="2"/>
              </a:rPr>
              <a:t> unique id a </a:t>
            </a:r>
            <a:r>
              <a:rPr lang="en-GB" baseline="0" dirty="0" err="1">
                <a:sym typeface="Wingdings" panose="05000000000000000000" pitchFamily="2" charset="2"/>
              </a:rPr>
              <a:t>tokennek</a:t>
            </a:r>
            <a:endParaRPr lang="en-GB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Sikeres</a:t>
            </a:r>
            <a:r>
              <a:rPr lang="en-GB" baseline="0" dirty="0"/>
              <a:t> </a:t>
            </a:r>
            <a:r>
              <a:rPr lang="en-GB" baseline="0" dirty="0" err="1"/>
              <a:t>autentikáció</a:t>
            </a:r>
            <a:r>
              <a:rPr lang="en-GB" baseline="0" dirty="0"/>
              <a:t> </a:t>
            </a:r>
            <a:r>
              <a:rPr lang="en-GB" baseline="0" dirty="0" err="1"/>
              <a:t>után</a:t>
            </a:r>
            <a:r>
              <a:rPr lang="en-GB" baseline="0" dirty="0"/>
              <a:t> </a:t>
            </a:r>
            <a:r>
              <a:rPr lang="en-GB" baseline="0" dirty="0" err="1"/>
              <a:t>szerver</a:t>
            </a:r>
            <a:r>
              <a:rPr lang="en-GB" baseline="0" dirty="0"/>
              <a:t> </a:t>
            </a:r>
            <a:r>
              <a:rPr lang="en-GB" baseline="0" dirty="0" err="1"/>
              <a:t>oldalon</a:t>
            </a:r>
            <a:r>
              <a:rPr lang="en-GB" baseline="0" dirty="0"/>
              <a:t> a Spring Security Context </a:t>
            </a:r>
            <a:r>
              <a:rPr lang="en-GB" baseline="0" dirty="0" err="1"/>
              <a:t>befrissül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Authentication </a:t>
            </a:r>
            <a:r>
              <a:rPr lang="en-GB" baseline="0" dirty="0" err="1"/>
              <a:t>Tokennel</a:t>
            </a:r>
            <a:r>
              <a:rPr lang="en-GB" baseline="0" dirty="0"/>
              <a:t>, </a:t>
            </a:r>
            <a:r>
              <a:rPr lang="en-GB" baseline="0" dirty="0" err="1"/>
              <a:t>ami</a:t>
            </a:r>
            <a:r>
              <a:rPr lang="en-GB" baseline="0" dirty="0"/>
              <a:t> </a:t>
            </a:r>
            <a:r>
              <a:rPr lang="en-GB" baseline="0" dirty="0" err="1"/>
              <a:t>tárolni</a:t>
            </a:r>
            <a:r>
              <a:rPr lang="en-GB" baseline="0" dirty="0"/>
              <a:t> </a:t>
            </a:r>
            <a:r>
              <a:rPr lang="en-GB" baseline="0" dirty="0" err="1"/>
              <a:t>fogja</a:t>
            </a:r>
            <a:r>
              <a:rPr lang="en-GB" baseline="0" dirty="0"/>
              <a:t> a principal,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mindazokat</a:t>
            </a:r>
            <a:r>
              <a:rPr lang="en-GB" baseline="0" dirty="0"/>
              <a:t> a custom </a:t>
            </a:r>
            <a:r>
              <a:rPr lang="en-GB" baseline="0" dirty="0" err="1"/>
              <a:t>propertyket</a:t>
            </a:r>
            <a:r>
              <a:rPr lang="en-GB" baseline="0" dirty="0"/>
              <a:t> </a:t>
            </a:r>
            <a:r>
              <a:rPr lang="en-GB" baseline="0" dirty="0" err="1"/>
              <a:t>amiket</a:t>
            </a:r>
            <a:r>
              <a:rPr lang="en-GB" baseline="0" dirty="0"/>
              <a:t> mi </a:t>
            </a:r>
            <a:r>
              <a:rPr lang="en-GB" baseline="0" dirty="0" err="1"/>
              <a:t>beállíthatunk</a:t>
            </a:r>
            <a:endParaRPr lang="en-GB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err="1"/>
              <a:t>Mindezeket</a:t>
            </a:r>
            <a:r>
              <a:rPr lang="en-GB" dirty="0"/>
              <a:t> </a:t>
            </a:r>
            <a:r>
              <a:rPr lang="en-GB" dirty="0" err="1"/>
              <a:t>többnyire</a:t>
            </a:r>
            <a:r>
              <a:rPr lang="en-GB" dirty="0"/>
              <a:t> </a:t>
            </a:r>
            <a:r>
              <a:rPr lang="en-GB" dirty="0" err="1"/>
              <a:t>biztonságosan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31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Miért</a:t>
            </a:r>
            <a:r>
              <a:rPr lang="en-GB" dirty="0"/>
              <a:t> NEM JÓ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Egyrészt</a:t>
            </a:r>
            <a:r>
              <a:rPr lang="en-GB" dirty="0"/>
              <a:t> </a:t>
            </a:r>
            <a:r>
              <a:rPr lang="en-GB" dirty="0" err="1"/>
              <a:t>észrevettünk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dirty="0"/>
              <a:t>Expiration time </a:t>
            </a:r>
            <a:r>
              <a:rPr lang="en-GB" dirty="0" err="1"/>
              <a:t>kapcsán</a:t>
            </a:r>
            <a:r>
              <a:rPr lang="en-GB" dirty="0"/>
              <a:t> </a:t>
            </a:r>
            <a:r>
              <a:rPr lang="en-GB" dirty="0" err="1"/>
              <a:t>felmerülő</a:t>
            </a:r>
            <a:r>
              <a:rPr lang="en-GB" dirty="0"/>
              <a:t> </a:t>
            </a:r>
            <a:r>
              <a:rPr lang="en-GB" dirty="0" err="1"/>
              <a:t>biztonsági</a:t>
            </a:r>
            <a:r>
              <a:rPr lang="en-GB" dirty="0"/>
              <a:t> </a:t>
            </a:r>
            <a:r>
              <a:rPr lang="en-GB" dirty="0" err="1"/>
              <a:t>réseket</a:t>
            </a:r>
            <a:endParaRPr lang="en-GB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Abban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esetben</a:t>
            </a:r>
            <a:r>
              <a:rPr lang="en-GB" dirty="0"/>
              <a:t>, HA </a:t>
            </a:r>
            <a:r>
              <a:rPr lang="en-GB" dirty="0" err="1"/>
              <a:t>meggondolatlanul</a:t>
            </a:r>
            <a:r>
              <a:rPr lang="en-GB" dirty="0"/>
              <a:t> </a:t>
            </a:r>
            <a:r>
              <a:rPr lang="en-GB" dirty="0" err="1"/>
              <a:t>használjuk</a:t>
            </a:r>
            <a:r>
              <a:rPr lang="en-GB" dirty="0"/>
              <a:t> a token </a:t>
            </a:r>
            <a:r>
              <a:rPr lang="en-GB" dirty="0" err="1"/>
              <a:t>lejárati</a:t>
            </a:r>
            <a:r>
              <a:rPr lang="en-GB" dirty="0"/>
              <a:t> </a:t>
            </a:r>
            <a:r>
              <a:rPr lang="en-GB" dirty="0" err="1"/>
              <a:t>idejét</a:t>
            </a:r>
            <a:endParaRPr lang="en-GB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pl. </a:t>
            </a:r>
            <a:r>
              <a:rPr lang="en-GB" dirty="0" err="1"/>
              <a:t>meglehetősen</a:t>
            </a:r>
            <a:r>
              <a:rPr lang="en-GB" dirty="0"/>
              <a:t> </a:t>
            </a:r>
            <a:r>
              <a:rPr lang="en-GB" dirty="0" err="1"/>
              <a:t>hosszú</a:t>
            </a:r>
            <a:r>
              <a:rPr lang="en-GB" dirty="0"/>
              <a:t>,</a:t>
            </a:r>
            <a:r>
              <a:rPr lang="en-GB" baseline="0" dirty="0"/>
              <a:t> </a:t>
            </a:r>
            <a:r>
              <a:rPr lang="en-GB" baseline="0" dirty="0" err="1"/>
              <a:t>akár</a:t>
            </a:r>
            <a:r>
              <a:rPr lang="en-GB" baseline="0" dirty="0"/>
              <a:t> 1 </a:t>
            </a:r>
            <a:r>
              <a:rPr lang="en-GB" baseline="0" dirty="0" err="1"/>
              <a:t>hetes</a:t>
            </a:r>
            <a:r>
              <a:rPr lang="en-GB" baseline="0" dirty="0"/>
              <a:t>, </a:t>
            </a:r>
            <a:r>
              <a:rPr lang="en-GB" baseline="0" dirty="0" err="1"/>
              <a:t>nem</a:t>
            </a:r>
            <a:r>
              <a:rPr lang="en-GB" baseline="0" dirty="0"/>
              <a:t> </a:t>
            </a:r>
            <a:r>
              <a:rPr lang="en-GB" baseline="0" dirty="0" err="1"/>
              <a:t>beszélve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1 </a:t>
            </a:r>
            <a:r>
              <a:rPr lang="en-GB" baseline="0" dirty="0" err="1"/>
              <a:t>hónapos</a:t>
            </a:r>
            <a:r>
              <a:rPr lang="en-GB" baseline="0" dirty="0"/>
              <a:t> </a:t>
            </a:r>
            <a:r>
              <a:rPr lang="en-GB" baseline="0" dirty="0" err="1"/>
              <a:t>lejáratú</a:t>
            </a:r>
            <a:r>
              <a:rPr lang="en-GB" baseline="0" dirty="0"/>
              <a:t> </a:t>
            </a:r>
            <a:r>
              <a:rPr lang="en-GB" baseline="0" dirty="0" err="1"/>
              <a:t>tokenek</a:t>
            </a:r>
            <a:r>
              <a:rPr lang="en-GB" baseline="0" dirty="0"/>
              <a:t> </a:t>
            </a:r>
            <a:r>
              <a:rPr lang="en-GB" baseline="0" dirty="0" err="1"/>
              <a:t>esetén</a:t>
            </a:r>
            <a:endParaRPr lang="en-GB" baseline="0" dirty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aseline="0" dirty="0"/>
              <a:t> - </a:t>
            </a:r>
            <a:r>
              <a:rPr lang="en-GB" baseline="0" dirty="0" err="1"/>
              <a:t>amit</a:t>
            </a:r>
            <a:r>
              <a:rPr lang="en-GB" baseline="0" dirty="0"/>
              <a:t> </a:t>
            </a:r>
            <a:r>
              <a:rPr lang="en-GB" baseline="0" dirty="0" err="1"/>
              <a:t>amúgy</a:t>
            </a:r>
            <a:r>
              <a:rPr lang="en-GB" baseline="0" dirty="0"/>
              <a:t> </a:t>
            </a:r>
            <a:r>
              <a:rPr lang="en-GB" baseline="0" dirty="0" err="1"/>
              <a:t>nem</a:t>
            </a:r>
            <a:r>
              <a:rPr lang="en-GB" baseline="0" dirty="0"/>
              <a:t> </a:t>
            </a:r>
            <a:r>
              <a:rPr lang="en-GB" baseline="0" dirty="0" err="1"/>
              <a:t>ajánlanak</a:t>
            </a:r>
            <a:r>
              <a:rPr lang="en-GB" baseline="0" dirty="0"/>
              <a:t> </a:t>
            </a:r>
            <a:r>
              <a:rPr lang="en-GB" baseline="0" dirty="0" err="1"/>
              <a:t>sehol</a:t>
            </a:r>
            <a:r>
              <a:rPr lang="en-GB" baseline="0" dirty="0"/>
              <a:t>,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aseline="0" dirty="0"/>
              <a:t>- ha </a:t>
            </a:r>
            <a:r>
              <a:rPr lang="en-GB" baseline="0" dirty="0" err="1"/>
              <a:t>időközben</a:t>
            </a:r>
            <a:r>
              <a:rPr lang="en-GB" baseline="0" dirty="0"/>
              <a:t> </a:t>
            </a:r>
            <a:r>
              <a:rPr lang="en-GB" baseline="0" dirty="0" err="1"/>
              <a:t>megszerzi</a:t>
            </a:r>
            <a:r>
              <a:rPr lang="en-GB" baseline="0" dirty="0"/>
              <a:t> </a:t>
            </a:r>
            <a:r>
              <a:rPr lang="en-GB" baseline="0" dirty="0" err="1"/>
              <a:t>valaki</a:t>
            </a:r>
            <a:r>
              <a:rPr lang="en-GB" baseline="0" dirty="0"/>
              <a:t> </a:t>
            </a:r>
            <a:r>
              <a:rPr lang="en-GB" baseline="0" dirty="0" err="1"/>
              <a:t>valahogy</a:t>
            </a:r>
            <a:r>
              <a:rPr lang="en-GB" baseline="0" dirty="0"/>
              <a:t> </a:t>
            </a:r>
            <a:r>
              <a:rPr lang="en-GB" baseline="0" dirty="0" err="1"/>
              <a:t>csak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véletlen</a:t>
            </a:r>
            <a:r>
              <a:rPr lang="en-GB" baseline="0" dirty="0"/>
              <a:t> </a:t>
            </a:r>
            <a:r>
              <a:rPr lang="en-GB" baseline="0" dirty="0" err="1"/>
              <a:t>pillanatban</a:t>
            </a:r>
            <a:r>
              <a:rPr lang="en-GB" baseline="0" dirty="0"/>
              <a:t> a </a:t>
            </a:r>
            <a:r>
              <a:rPr lang="en-GB" baseline="0" dirty="0" err="1"/>
              <a:t>tokent</a:t>
            </a:r>
            <a:r>
              <a:rPr lang="en-GB" baseline="0" dirty="0"/>
              <a:t>, </a:t>
            </a:r>
            <a:r>
              <a:rPr lang="en-GB" baseline="0" dirty="0" err="1"/>
              <a:t>akkor</a:t>
            </a:r>
            <a:r>
              <a:rPr lang="en-GB" baseline="0" dirty="0"/>
              <a:t> </a:t>
            </a:r>
            <a:r>
              <a:rPr lang="en-GB" baseline="0" dirty="0" err="1"/>
              <a:t>Hosszú</a:t>
            </a:r>
            <a:r>
              <a:rPr lang="en-GB" baseline="0" dirty="0"/>
              <a:t> </a:t>
            </a:r>
            <a:r>
              <a:rPr lang="en-GB" baseline="0" dirty="0" err="1"/>
              <a:t>ideig</a:t>
            </a:r>
            <a:r>
              <a:rPr lang="en-GB" baseline="0" dirty="0"/>
              <a:t> </a:t>
            </a:r>
            <a:r>
              <a:rPr lang="en-GB" baseline="0" dirty="0" err="1"/>
              <a:t>védtelen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appunk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illetéktelenektől</a:t>
            </a:r>
            <a:endParaRPr lang="en-GB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Kiváló</a:t>
            </a:r>
            <a:r>
              <a:rPr lang="en-GB" dirty="0"/>
              <a:t> </a:t>
            </a:r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erre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logout </a:t>
            </a:r>
            <a:r>
              <a:rPr lang="en-GB" dirty="0" err="1"/>
              <a:t>után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“</a:t>
            </a:r>
            <a:r>
              <a:rPr lang="en-GB" dirty="0" err="1"/>
              <a:t>eldobjuk</a:t>
            </a:r>
            <a:r>
              <a:rPr lang="en-GB" dirty="0"/>
              <a:t>” a </a:t>
            </a:r>
            <a:r>
              <a:rPr lang="en-GB" dirty="0" err="1"/>
              <a:t>régi</a:t>
            </a:r>
            <a:r>
              <a:rPr lang="en-GB" dirty="0"/>
              <a:t> </a:t>
            </a:r>
            <a:r>
              <a:rPr lang="en-GB" dirty="0" err="1"/>
              <a:t>tokent</a:t>
            </a:r>
            <a:r>
              <a:rPr lang="en-GB" dirty="0"/>
              <a:t> (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gondoljunk</a:t>
            </a:r>
            <a:r>
              <a:rPr lang="en-GB" baseline="0" dirty="0"/>
              <a:t> </a:t>
            </a:r>
            <a:r>
              <a:rPr lang="en-GB" baseline="0" dirty="0" err="1"/>
              <a:t>bele</a:t>
            </a:r>
            <a:r>
              <a:rPr lang="en-GB" baseline="0" dirty="0"/>
              <a:t> most a </a:t>
            </a:r>
            <a:r>
              <a:rPr lang="en-GB" baseline="0" dirty="0" err="1"/>
              <a:t>példa</a:t>
            </a:r>
            <a:r>
              <a:rPr lang="en-GB" baseline="0" dirty="0"/>
              <a:t> </a:t>
            </a:r>
            <a:r>
              <a:rPr lang="en-GB" baseline="0" dirty="0" err="1"/>
              <a:t>kedvéért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1 </a:t>
            </a:r>
            <a:r>
              <a:rPr lang="en-GB" baseline="0" dirty="0" err="1"/>
              <a:t>hetes</a:t>
            </a:r>
            <a:r>
              <a:rPr lang="en-GB" baseline="0" dirty="0"/>
              <a:t> </a:t>
            </a:r>
            <a:r>
              <a:rPr lang="en-GB" baseline="0" dirty="0" err="1"/>
              <a:t>lejáratú</a:t>
            </a:r>
            <a:r>
              <a:rPr lang="en-GB" baseline="0" dirty="0"/>
              <a:t>) </a:t>
            </a:r>
            <a:r>
              <a:rPr lang="en-GB" baseline="0" dirty="0" err="1"/>
              <a:t>szóval</a:t>
            </a:r>
            <a:r>
              <a:rPr lang="en-GB" baseline="0" dirty="0"/>
              <a:t> </a:t>
            </a:r>
            <a:r>
              <a:rPr lang="en-GB" baseline="0" dirty="0" err="1"/>
              <a:t>használok</a:t>
            </a:r>
            <a:r>
              <a:rPr lang="en-GB" baseline="0" dirty="0"/>
              <a:t> 2 </a:t>
            </a:r>
            <a:r>
              <a:rPr lang="en-GB" baseline="0" dirty="0" err="1"/>
              <a:t>napig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1 </a:t>
            </a:r>
            <a:r>
              <a:rPr lang="en-GB" baseline="0" dirty="0" err="1"/>
              <a:t>hetes</a:t>
            </a:r>
            <a:r>
              <a:rPr lang="en-GB" baseline="0" dirty="0"/>
              <a:t> </a:t>
            </a:r>
            <a:r>
              <a:rPr lang="en-GB" baseline="0" dirty="0" err="1"/>
              <a:t>tokent</a:t>
            </a:r>
            <a:r>
              <a:rPr lang="en-GB" baseline="0" dirty="0"/>
              <a:t>, </a:t>
            </a:r>
            <a:r>
              <a:rPr lang="en-GB" baseline="0" dirty="0" err="1"/>
              <a:t>majd</a:t>
            </a:r>
            <a:r>
              <a:rPr lang="en-GB" baseline="0" dirty="0"/>
              <a:t> </a:t>
            </a:r>
            <a:r>
              <a:rPr lang="en-GB" baseline="0" dirty="0" err="1"/>
              <a:t>kijelentkezek</a:t>
            </a:r>
            <a:r>
              <a:rPr lang="en-GB" baseline="0" dirty="0"/>
              <a:t>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alkalmazásból</a:t>
            </a:r>
            <a:endParaRPr lang="en-GB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err="1"/>
              <a:t>Kijelentkezés</a:t>
            </a:r>
            <a:r>
              <a:rPr lang="en-GB" baseline="0" dirty="0"/>
              <a:t> </a:t>
            </a:r>
            <a:r>
              <a:rPr lang="en-GB" baseline="0" dirty="0" err="1"/>
              <a:t>során</a:t>
            </a:r>
            <a:r>
              <a:rPr lang="en-GB" baseline="0" dirty="0"/>
              <a:t> a </a:t>
            </a:r>
            <a:r>
              <a:rPr lang="en-GB" baseline="0" dirty="0" err="1"/>
              <a:t>bolgyók</a:t>
            </a:r>
            <a:r>
              <a:rPr lang="en-GB" baseline="0" dirty="0"/>
              <a:t> </a:t>
            </a:r>
            <a:r>
              <a:rPr lang="en-GB" baseline="0" dirty="0" err="1"/>
              <a:t>együtt</a:t>
            </a:r>
            <a:r>
              <a:rPr lang="en-GB" baseline="0" dirty="0"/>
              <a:t> </a:t>
            </a:r>
            <a:r>
              <a:rPr lang="en-GB" baseline="0" dirty="0" err="1"/>
              <a:t>állása</a:t>
            </a:r>
            <a:r>
              <a:rPr lang="en-GB" baseline="0" dirty="0"/>
              <a:t> </a:t>
            </a:r>
            <a:r>
              <a:rPr lang="en-GB" baseline="0" dirty="0" err="1"/>
              <a:t>miatt</a:t>
            </a:r>
            <a:r>
              <a:rPr lang="en-GB" baseline="0" dirty="0"/>
              <a:t> </a:t>
            </a:r>
            <a:r>
              <a:rPr lang="en-GB" baseline="0" dirty="0" err="1"/>
              <a:t>valaki</a:t>
            </a:r>
            <a:r>
              <a:rPr lang="en-GB" baseline="0" dirty="0"/>
              <a:t> </a:t>
            </a:r>
            <a:r>
              <a:rPr lang="en-GB" baseline="0" dirty="0" err="1"/>
              <a:t>megszerzi</a:t>
            </a:r>
            <a:r>
              <a:rPr lang="en-GB" baseline="0" dirty="0"/>
              <a:t> a </a:t>
            </a:r>
            <a:r>
              <a:rPr lang="en-GB" baseline="0" dirty="0" err="1"/>
              <a:t>tokent</a:t>
            </a:r>
            <a:r>
              <a:rPr lang="en-GB" baseline="0" dirty="0"/>
              <a:t>, </a:t>
            </a:r>
            <a:r>
              <a:rPr lang="en-GB" baseline="0" dirty="0" err="1"/>
              <a:t>akkor</a:t>
            </a:r>
            <a:r>
              <a:rPr lang="en-GB" baseline="0" dirty="0"/>
              <a:t> </a:t>
            </a:r>
            <a:r>
              <a:rPr lang="en-GB" baseline="0" dirty="0" err="1"/>
              <a:t>még</a:t>
            </a:r>
            <a:r>
              <a:rPr lang="en-GB" baseline="0" dirty="0"/>
              <a:t> 5 </a:t>
            </a:r>
            <a:r>
              <a:rPr lang="en-GB" baseline="0" dirty="0" err="1"/>
              <a:t>napig</a:t>
            </a:r>
            <a:r>
              <a:rPr lang="en-GB" baseline="0" dirty="0"/>
              <a:t> </a:t>
            </a:r>
            <a:r>
              <a:rPr lang="en-GB" baseline="0" dirty="0" err="1"/>
              <a:t>azt</a:t>
            </a:r>
            <a:r>
              <a:rPr lang="en-GB" baseline="0" dirty="0"/>
              <a:t> </a:t>
            </a:r>
            <a:r>
              <a:rPr lang="en-GB" baseline="0" dirty="0" err="1"/>
              <a:t>csinál</a:t>
            </a:r>
            <a:r>
              <a:rPr lang="en-GB" baseline="0" dirty="0"/>
              <a:t> </a:t>
            </a:r>
            <a:r>
              <a:rPr lang="en-GB" baseline="0" dirty="0" err="1"/>
              <a:t>azzal</a:t>
            </a:r>
            <a:r>
              <a:rPr lang="en-GB" baseline="0" dirty="0"/>
              <a:t> a </a:t>
            </a:r>
            <a:r>
              <a:rPr lang="en-GB" baseline="0" dirty="0" err="1"/>
              <a:t>tokennel</a:t>
            </a:r>
            <a:r>
              <a:rPr lang="en-GB" baseline="0" dirty="0"/>
              <a:t>, </a:t>
            </a:r>
            <a:r>
              <a:rPr lang="en-GB" baseline="0" dirty="0" err="1"/>
              <a:t>amit</a:t>
            </a:r>
            <a:r>
              <a:rPr lang="en-GB" baseline="0" dirty="0"/>
              <a:t> </a:t>
            </a:r>
            <a:r>
              <a:rPr lang="en-GB" baseline="0" dirty="0" err="1"/>
              <a:t>azzal</a:t>
            </a:r>
            <a:r>
              <a:rPr lang="en-GB" baseline="0" dirty="0"/>
              <a:t> a </a:t>
            </a:r>
            <a:r>
              <a:rPr lang="en-GB" baseline="0" dirty="0" err="1"/>
              <a:t>tokennel</a:t>
            </a:r>
            <a:r>
              <a:rPr lang="en-GB" baseline="0" dirty="0"/>
              <a:t> a </a:t>
            </a:r>
            <a:r>
              <a:rPr lang="en-GB" baseline="0" dirty="0" err="1"/>
              <a:t>szerver</a:t>
            </a:r>
            <a:r>
              <a:rPr lang="en-GB" baseline="0" dirty="0"/>
              <a:t> </a:t>
            </a:r>
            <a:r>
              <a:rPr lang="en-GB" baseline="0" dirty="0" err="1"/>
              <a:t>megenged</a:t>
            </a:r>
            <a:r>
              <a:rPr lang="en-GB" baseline="0" dirty="0"/>
              <a:t> </a:t>
            </a:r>
            <a:r>
              <a:rPr lang="en-GB" baseline="0" dirty="0" err="1"/>
              <a:t>neki</a:t>
            </a:r>
            <a:r>
              <a:rPr lang="en-GB" baseline="0" dirty="0"/>
              <a:t>, DE </a:t>
            </a:r>
            <a:r>
              <a:rPr lang="en-GB" baseline="0" dirty="0" err="1"/>
              <a:t>illetéktelenül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Nincs</a:t>
            </a:r>
            <a:r>
              <a:rPr lang="en-GB" dirty="0"/>
              <a:t> session, </a:t>
            </a:r>
            <a:r>
              <a:rPr lang="en-GB" dirty="0" err="1"/>
              <a:t>ugye</a:t>
            </a:r>
            <a:r>
              <a:rPr lang="en-GB" dirty="0"/>
              <a:t> </a:t>
            </a:r>
            <a:r>
              <a:rPr lang="en-GB" dirty="0" err="1"/>
              <a:t>azok</a:t>
            </a:r>
            <a:r>
              <a:rPr lang="en-GB" dirty="0"/>
              <a:t> </a:t>
            </a:r>
            <a:r>
              <a:rPr lang="en-GB" dirty="0" err="1"/>
              <a:t>számára</a:t>
            </a:r>
            <a:r>
              <a:rPr lang="en-GB" dirty="0"/>
              <a:t>, </a:t>
            </a:r>
            <a:r>
              <a:rPr lang="en-GB" dirty="0" err="1"/>
              <a:t>akik</a:t>
            </a:r>
            <a:r>
              <a:rPr lang="en-GB" dirty="0"/>
              <a:t> </a:t>
            </a:r>
            <a:r>
              <a:rPr lang="en-GB" dirty="0" err="1"/>
              <a:t>hozzászoktak</a:t>
            </a:r>
            <a:r>
              <a:rPr lang="en-GB" dirty="0"/>
              <a:t> a session </a:t>
            </a:r>
            <a:r>
              <a:rPr lang="en-GB" dirty="0" err="1"/>
              <a:t>kezeléshez</a:t>
            </a:r>
            <a:r>
              <a:rPr lang="en-GB" dirty="0"/>
              <a:t>, “</a:t>
            </a:r>
            <a:r>
              <a:rPr lang="en-GB" dirty="0" err="1"/>
              <a:t>szessönös</a:t>
            </a:r>
            <a:r>
              <a:rPr lang="en-GB" dirty="0"/>
              <a:t>” </a:t>
            </a:r>
            <a:r>
              <a:rPr lang="en-GB" dirty="0" err="1"/>
              <a:t>viselkedéshez</a:t>
            </a:r>
            <a:r>
              <a:rPr lang="en-GB" dirty="0"/>
              <a:t>,</a:t>
            </a:r>
            <a:r>
              <a:rPr lang="en-GB" baseline="0" dirty="0"/>
              <a:t> </a:t>
            </a:r>
            <a:r>
              <a:rPr lang="en-GB" baseline="0" dirty="0" err="1"/>
              <a:t>azoknak</a:t>
            </a:r>
            <a:r>
              <a:rPr lang="en-GB" baseline="0" dirty="0"/>
              <a:t> </a:t>
            </a:r>
            <a:r>
              <a:rPr lang="en-GB" baseline="0" dirty="0" err="1"/>
              <a:t>hozzá</a:t>
            </a:r>
            <a:r>
              <a:rPr lang="en-GB" baseline="0" dirty="0"/>
              <a:t> </a:t>
            </a:r>
            <a:r>
              <a:rPr lang="en-GB" baseline="0" dirty="0" err="1"/>
              <a:t>kell</a:t>
            </a:r>
            <a:r>
              <a:rPr lang="en-GB" baseline="0" dirty="0"/>
              <a:t> </a:t>
            </a:r>
            <a:r>
              <a:rPr lang="en-GB" baseline="0" dirty="0" err="1"/>
              <a:t>szokni</a:t>
            </a:r>
            <a:r>
              <a:rPr lang="en-GB" baseline="0" dirty="0"/>
              <a:t> a STATLESS </a:t>
            </a:r>
            <a:r>
              <a:rPr lang="en-GB" baseline="0" dirty="0" err="1"/>
              <a:t>sessionhöz</a:t>
            </a:r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err="1"/>
              <a:t>Habár</a:t>
            </a:r>
            <a:r>
              <a:rPr lang="en-GB" baseline="0" dirty="0"/>
              <a:t> </a:t>
            </a:r>
            <a:r>
              <a:rPr lang="en-GB" baseline="0" dirty="0" err="1"/>
              <a:t>lehet</a:t>
            </a:r>
            <a:r>
              <a:rPr lang="en-GB" baseline="0" dirty="0"/>
              <a:t> </a:t>
            </a:r>
            <a:r>
              <a:rPr lang="en-GB" baseline="0" dirty="0" err="1"/>
              <a:t>absztrakt</a:t>
            </a:r>
            <a:r>
              <a:rPr lang="en-GB" baseline="0" dirty="0"/>
              <a:t> </a:t>
            </a:r>
            <a:r>
              <a:rPr lang="en-GB" baseline="0" dirty="0" err="1"/>
              <a:t>módon</a:t>
            </a:r>
            <a:r>
              <a:rPr lang="en-GB" baseline="0" dirty="0"/>
              <a:t> </a:t>
            </a:r>
            <a:r>
              <a:rPr lang="en-GB" baseline="0" dirty="0" err="1"/>
              <a:t>felogni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expiration time-</a:t>
            </a:r>
            <a:r>
              <a:rPr lang="en-GB" baseline="0" dirty="0" err="1"/>
              <a:t>ot</a:t>
            </a:r>
            <a:r>
              <a:rPr lang="en-GB" baseline="0" dirty="0"/>
              <a:t> session-</a:t>
            </a:r>
            <a:r>
              <a:rPr lang="en-GB" baseline="0" dirty="0" err="1"/>
              <a:t>ek</a:t>
            </a:r>
            <a:r>
              <a:rPr lang="en-GB" baseline="0" dirty="0"/>
              <a:t>, de a </a:t>
            </a:r>
            <a:r>
              <a:rPr lang="en-GB" baseline="0" dirty="0" err="1"/>
              <a:t>megújítással</a:t>
            </a:r>
            <a:r>
              <a:rPr lang="en-GB" baseline="0" dirty="0"/>
              <a:t> </a:t>
            </a:r>
            <a:r>
              <a:rPr lang="en-GB" baseline="0" dirty="0" err="1"/>
              <a:t>sok</a:t>
            </a:r>
            <a:r>
              <a:rPr lang="en-GB" baseline="0" dirty="0"/>
              <a:t> </a:t>
            </a:r>
            <a:r>
              <a:rPr lang="en-GB" baseline="0" dirty="0" err="1"/>
              <a:t>gond</a:t>
            </a:r>
            <a:r>
              <a:rPr lang="en-GB" baseline="0" dirty="0"/>
              <a:t> </a:t>
            </a:r>
            <a:r>
              <a:rPr lang="en-GB" baseline="0" dirty="0" err="1"/>
              <a:t>jöhet</a:t>
            </a:r>
            <a:r>
              <a:rPr lang="en-GB" baseline="0" dirty="0"/>
              <a:t> </a:t>
            </a:r>
            <a:r>
              <a:rPr lang="en-GB" baseline="0" dirty="0" err="1"/>
              <a:t>elő</a:t>
            </a:r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err="1"/>
              <a:t>Megújításkor</a:t>
            </a:r>
            <a:r>
              <a:rPr lang="en-GB" baseline="0" dirty="0"/>
              <a:t> a </a:t>
            </a:r>
            <a:r>
              <a:rPr lang="en-GB" baseline="0" dirty="0" err="1"/>
              <a:t>régi</a:t>
            </a:r>
            <a:r>
              <a:rPr lang="en-GB" baseline="0" dirty="0"/>
              <a:t> </a:t>
            </a:r>
            <a:r>
              <a:rPr lang="en-GB" baseline="0" dirty="0" err="1"/>
              <a:t>tokent</a:t>
            </a:r>
            <a:r>
              <a:rPr lang="en-GB" baseline="0" dirty="0"/>
              <a:t> </a:t>
            </a:r>
            <a:r>
              <a:rPr lang="en-GB" baseline="0" dirty="0" err="1"/>
              <a:t>dobjuk</a:t>
            </a:r>
            <a:r>
              <a:rPr lang="en-GB" baseline="0" dirty="0"/>
              <a:t> el,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csak</a:t>
            </a:r>
            <a:r>
              <a:rPr lang="en-GB" baseline="0" dirty="0"/>
              <a:t> </a:t>
            </a:r>
            <a:r>
              <a:rPr lang="en-GB" baseline="0" dirty="0" err="1"/>
              <a:t>frissítsük</a:t>
            </a:r>
            <a:r>
              <a:rPr lang="en-GB" baseline="0" dirty="0"/>
              <a:t> </a:t>
            </a:r>
            <a:r>
              <a:rPr lang="en-GB" baseline="0" dirty="0" err="1"/>
              <a:t>azt</a:t>
            </a:r>
            <a:r>
              <a:rPr lang="en-GB" baseline="0" dirty="0"/>
              <a:t>, </a:t>
            </a:r>
            <a:r>
              <a:rPr lang="en-GB" baseline="0" dirty="0" err="1"/>
              <a:t>maga</a:t>
            </a:r>
            <a:r>
              <a:rPr lang="en-GB" baseline="0" dirty="0"/>
              <a:t> a JWT-t ne </a:t>
            </a:r>
            <a:r>
              <a:rPr lang="en-GB" baseline="0" dirty="0" err="1"/>
              <a:t>generáljunk</a:t>
            </a:r>
            <a:r>
              <a:rPr lang="en-GB" baseline="0" dirty="0"/>
              <a:t> </a:t>
            </a:r>
            <a:r>
              <a:rPr lang="en-GB" baseline="0" dirty="0" err="1"/>
              <a:t>újra</a:t>
            </a:r>
            <a:r>
              <a:rPr lang="en-GB" baseline="0" dirty="0"/>
              <a:t>, de </a:t>
            </a:r>
            <a:r>
              <a:rPr lang="en-GB" baseline="0" dirty="0" err="1"/>
              <a:t>akkor</a:t>
            </a:r>
            <a:r>
              <a:rPr lang="en-GB" baseline="0" dirty="0"/>
              <a:t> </a:t>
            </a:r>
            <a:r>
              <a:rPr lang="en-GB" baseline="0" dirty="0" err="1"/>
              <a:t>jó</a:t>
            </a:r>
            <a:r>
              <a:rPr lang="en-GB" baseline="0" dirty="0"/>
              <a:t> </a:t>
            </a:r>
            <a:r>
              <a:rPr lang="en-GB" baseline="0" dirty="0" err="1"/>
              <a:t>lenne</a:t>
            </a:r>
            <a:r>
              <a:rPr lang="en-GB" baseline="0" dirty="0"/>
              <a:t> </a:t>
            </a:r>
            <a:r>
              <a:rPr lang="en-GB" baseline="0" dirty="0" err="1"/>
              <a:t>azért</a:t>
            </a:r>
            <a:r>
              <a:rPr lang="en-GB" baseline="0" dirty="0"/>
              <a:t> </a:t>
            </a:r>
            <a:r>
              <a:rPr lang="en-GB" baseline="0" dirty="0" err="1"/>
              <a:t>tudni</a:t>
            </a:r>
            <a:r>
              <a:rPr lang="en-GB" baseline="0" dirty="0"/>
              <a:t> a </a:t>
            </a:r>
            <a:r>
              <a:rPr lang="en-GB" baseline="0" dirty="0" err="1"/>
              <a:t>régi</a:t>
            </a:r>
            <a:r>
              <a:rPr lang="en-GB" baseline="0" dirty="0"/>
              <a:t> </a:t>
            </a:r>
            <a:r>
              <a:rPr lang="en-GB" baseline="0" dirty="0" err="1"/>
              <a:t>tokeneket</a:t>
            </a:r>
            <a:r>
              <a:rPr lang="en-GB" baseline="0" dirty="0"/>
              <a:t>, </a:t>
            </a:r>
            <a:r>
              <a:rPr lang="en-GB" baseline="0" dirty="0" err="1"/>
              <a:t>biztos</a:t>
            </a:r>
            <a:r>
              <a:rPr lang="en-GB" baseline="0" dirty="0"/>
              <a:t> </a:t>
            </a:r>
            <a:r>
              <a:rPr lang="en-GB" baseline="0" dirty="0" err="1"/>
              <a:t>ami</a:t>
            </a:r>
            <a:r>
              <a:rPr lang="en-GB" baseline="0" dirty="0"/>
              <a:t> </a:t>
            </a:r>
            <a:r>
              <a:rPr lang="en-GB" baseline="0" dirty="0" err="1"/>
              <a:t>biztos</a:t>
            </a:r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Sőt</a:t>
            </a:r>
            <a:r>
              <a:rPr lang="en-GB" dirty="0"/>
              <a:t>,</a:t>
            </a:r>
            <a:r>
              <a:rPr lang="en-GB" baseline="0" dirty="0"/>
              <a:t> ha </a:t>
            </a:r>
            <a:r>
              <a:rPr lang="en-GB" baseline="0" dirty="0" err="1"/>
              <a:t>minden</a:t>
            </a:r>
            <a:r>
              <a:rPr lang="en-GB" baseline="0" dirty="0"/>
              <a:t> </a:t>
            </a:r>
            <a:r>
              <a:rPr lang="en-GB" baseline="0" dirty="0" err="1"/>
              <a:t>kérés</a:t>
            </a:r>
            <a:r>
              <a:rPr lang="en-GB" baseline="0" dirty="0"/>
              <a:t> </a:t>
            </a:r>
            <a:r>
              <a:rPr lang="en-GB" baseline="0" dirty="0" err="1"/>
              <a:t>indításakor</a:t>
            </a:r>
            <a:r>
              <a:rPr lang="en-GB" baseline="0" dirty="0"/>
              <a:t> </a:t>
            </a:r>
            <a:r>
              <a:rPr lang="en-GB" baseline="0" dirty="0" err="1"/>
              <a:t>megújítunk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tokent</a:t>
            </a:r>
            <a:r>
              <a:rPr lang="en-GB" baseline="0" dirty="0"/>
              <a:t>, </a:t>
            </a:r>
            <a:r>
              <a:rPr lang="en-GB" baseline="0" dirty="0" err="1"/>
              <a:t>akkor</a:t>
            </a:r>
            <a:r>
              <a:rPr lang="en-GB" baseline="0" dirty="0"/>
              <a:t> </a:t>
            </a:r>
            <a:r>
              <a:rPr lang="en-GB" baseline="0" dirty="0" err="1"/>
              <a:t>lehetnek</a:t>
            </a:r>
            <a:r>
              <a:rPr lang="en-GB" baseline="0" dirty="0"/>
              <a:t> “</a:t>
            </a:r>
            <a:r>
              <a:rPr lang="en-GB" baseline="0" dirty="0" err="1"/>
              <a:t>lyukak</a:t>
            </a:r>
            <a:r>
              <a:rPr lang="en-GB" baseline="0" dirty="0"/>
              <a:t>” </a:t>
            </a:r>
            <a:r>
              <a:rPr lang="en-GB" baseline="0" dirty="0" err="1"/>
              <a:t>olyan</a:t>
            </a:r>
            <a:r>
              <a:rPr lang="en-GB" baseline="0" dirty="0"/>
              <a:t> </a:t>
            </a:r>
            <a:r>
              <a:rPr lang="en-GB" baseline="0" dirty="0" err="1"/>
              <a:t>tokenek</a:t>
            </a:r>
            <a:r>
              <a:rPr lang="en-GB" baseline="0" dirty="0"/>
              <a:t>, </a:t>
            </a:r>
            <a:r>
              <a:rPr lang="en-GB" baseline="0" dirty="0" err="1"/>
              <a:t>amiket</a:t>
            </a:r>
            <a:r>
              <a:rPr lang="en-GB" baseline="0" dirty="0"/>
              <a:t> </a:t>
            </a:r>
            <a:r>
              <a:rPr lang="en-GB" baseline="0" dirty="0" err="1"/>
              <a:t>már</a:t>
            </a:r>
            <a:r>
              <a:rPr lang="en-GB" baseline="0" dirty="0"/>
              <a:t> </a:t>
            </a:r>
            <a:r>
              <a:rPr lang="en-GB" baseline="0" dirty="0" err="1"/>
              <a:t>megújítottunk</a:t>
            </a:r>
            <a:r>
              <a:rPr lang="en-GB" baseline="0" dirty="0"/>
              <a:t>, de </a:t>
            </a:r>
            <a:r>
              <a:rPr lang="en-GB" baseline="0" dirty="0" err="1"/>
              <a:t>még</a:t>
            </a:r>
            <a:r>
              <a:rPr lang="en-GB" baseline="0" dirty="0"/>
              <a:t> </a:t>
            </a:r>
            <a:r>
              <a:rPr lang="en-GB" baseline="0" dirty="0" err="1"/>
              <a:t>nem</a:t>
            </a:r>
            <a:r>
              <a:rPr lang="en-GB" baseline="0" dirty="0"/>
              <a:t> </a:t>
            </a:r>
            <a:r>
              <a:rPr lang="en-GB" baseline="0" dirty="0" err="1"/>
              <a:t>jártak</a:t>
            </a:r>
            <a:r>
              <a:rPr lang="en-GB" baseline="0" dirty="0"/>
              <a:t> le, a le </a:t>
            </a:r>
            <a:r>
              <a:rPr lang="en-GB" baseline="0" dirty="0" err="1"/>
              <a:t>nem</a:t>
            </a:r>
            <a:r>
              <a:rPr lang="en-GB" baseline="0" dirty="0"/>
              <a:t> </a:t>
            </a:r>
            <a:r>
              <a:rPr lang="en-GB" baseline="0" dirty="0" err="1"/>
              <a:t>jártat</a:t>
            </a:r>
            <a:r>
              <a:rPr lang="en-GB" baseline="0" dirty="0"/>
              <a:t> ha </a:t>
            </a:r>
            <a:r>
              <a:rPr lang="en-GB" baseline="0" dirty="0" err="1"/>
              <a:t>valaki</a:t>
            </a:r>
            <a:r>
              <a:rPr lang="en-GB" baseline="0" dirty="0"/>
              <a:t> </a:t>
            </a:r>
            <a:r>
              <a:rPr lang="en-GB" baseline="0" dirty="0" err="1"/>
              <a:t>megszerez</a:t>
            </a:r>
            <a:r>
              <a:rPr lang="en-GB" baseline="0" dirty="0"/>
              <a:t>, </a:t>
            </a:r>
            <a:r>
              <a:rPr lang="en-GB" baseline="0" dirty="0" err="1"/>
              <a:t>akkor</a:t>
            </a:r>
            <a:r>
              <a:rPr lang="en-GB" baseline="0" dirty="0"/>
              <a:t> </a:t>
            </a:r>
            <a:r>
              <a:rPr lang="en-GB" baseline="0" dirty="0" err="1"/>
              <a:t>megint</a:t>
            </a:r>
            <a:r>
              <a:rPr lang="en-GB" baseline="0" dirty="0"/>
              <a:t> </a:t>
            </a:r>
            <a:r>
              <a:rPr lang="en-GB" baseline="0" dirty="0" err="1"/>
              <a:t>illetéktelenül</a:t>
            </a:r>
            <a:r>
              <a:rPr lang="en-GB" baseline="0" dirty="0"/>
              <a:t> </a:t>
            </a:r>
            <a:r>
              <a:rPr lang="en-GB" baseline="0" dirty="0" err="1"/>
              <a:t>használhatja</a:t>
            </a:r>
            <a:r>
              <a:rPr lang="en-GB" baseline="0" dirty="0"/>
              <a:t> </a:t>
            </a:r>
            <a:r>
              <a:rPr lang="en-GB" baseline="0" dirty="0" err="1"/>
              <a:t>azt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87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 ha </a:t>
            </a:r>
            <a:r>
              <a:rPr lang="en-GB" dirty="0" err="1"/>
              <a:t>mégis</a:t>
            </a:r>
            <a:r>
              <a:rPr lang="en-GB" dirty="0"/>
              <a:t> </a:t>
            </a:r>
            <a:r>
              <a:rPr lang="en-GB" dirty="0" err="1"/>
              <a:t>úgy</a:t>
            </a:r>
            <a:r>
              <a:rPr lang="en-GB" dirty="0"/>
              <a:t> </a:t>
            </a:r>
            <a:r>
              <a:rPr lang="en-GB" dirty="0" err="1"/>
              <a:t>döntünk</a:t>
            </a:r>
            <a:r>
              <a:rPr lang="en-GB" dirty="0"/>
              <a:t> JWT-t </a:t>
            </a:r>
            <a:r>
              <a:rPr lang="en-GB" dirty="0" err="1"/>
              <a:t>használunk</a:t>
            </a:r>
            <a:r>
              <a:rPr lang="en-GB" dirty="0"/>
              <a:t>, </a:t>
            </a:r>
            <a:r>
              <a:rPr lang="en-GB" dirty="0" err="1"/>
              <a:t>hogyan</a:t>
            </a:r>
            <a:r>
              <a:rPr lang="en-GB" dirty="0"/>
              <a:t> </a:t>
            </a:r>
            <a:r>
              <a:rPr lang="en-GB" dirty="0" err="1"/>
              <a:t>fogjunk</a:t>
            </a:r>
            <a:r>
              <a:rPr lang="en-GB" dirty="0"/>
              <a:t> </a:t>
            </a:r>
            <a:r>
              <a:rPr lang="en-GB" dirty="0" err="1"/>
              <a:t>hozzá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Nagyon</a:t>
            </a:r>
            <a:r>
              <a:rPr lang="en-GB" baseline="0" dirty="0"/>
              <a:t> </a:t>
            </a:r>
            <a:r>
              <a:rPr lang="en-GB" baseline="0" dirty="0" err="1"/>
              <a:t>gyorsan</a:t>
            </a:r>
            <a:r>
              <a:rPr lang="en-GB" baseline="0" dirty="0"/>
              <a:t> </a:t>
            </a:r>
            <a:r>
              <a:rPr lang="en-GB" baseline="0" dirty="0" err="1"/>
              <a:t>szeretnénk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spring boot </a:t>
            </a:r>
            <a:r>
              <a:rPr lang="en-GB" baseline="0" dirty="0" err="1"/>
              <a:t>appot</a:t>
            </a:r>
            <a:r>
              <a:rPr lang="en-GB" baseline="0" dirty="0"/>
              <a:t>, semi </a:t>
            </a:r>
            <a:r>
              <a:rPr lang="en-GB" baseline="0" dirty="0" err="1"/>
              <a:t>gond</a:t>
            </a:r>
            <a:r>
              <a:rPr lang="en-GB" baseline="0" dirty="0"/>
              <a:t>, </a:t>
            </a:r>
            <a:r>
              <a:rPr lang="en-GB" baseline="0" dirty="0" err="1"/>
              <a:t>felmegynk</a:t>
            </a:r>
            <a:r>
              <a:rPr lang="en-GB" baseline="0" dirty="0"/>
              <a:t> a spring.io-</a:t>
            </a:r>
            <a:r>
              <a:rPr lang="en-GB" baseline="0" dirty="0" err="1"/>
              <a:t>ra</a:t>
            </a:r>
            <a:r>
              <a:rPr lang="en-GB" baseline="0" dirty="0"/>
              <a:t>, </a:t>
            </a:r>
            <a:r>
              <a:rPr lang="en-GB" baseline="0" dirty="0" err="1"/>
              <a:t>majd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Szükséges</a:t>
            </a:r>
            <a:r>
              <a:rPr lang="en-GB" baseline="0" dirty="0"/>
              <a:t> dependency library </a:t>
            </a:r>
            <a:r>
              <a:rPr lang="en-GB" baseline="0" dirty="0" err="1"/>
              <a:t>összekattingatása</a:t>
            </a:r>
            <a:r>
              <a:rPr lang="en-GB" baseline="0" dirty="0"/>
              <a:t> </a:t>
            </a:r>
            <a:r>
              <a:rPr lang="en-GB" baseline="0" dirty="0" err="1"/>
              <a:t>után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 </a:t>
            </a:r>
            <a:r>
              <a:rPr lang="en-GB" baseline="0" dirty="0" err="1"/>
              <a:t>letöltött</a:t>
            </a:r>
            <a:r>
              <a:rPr lang="en-GB" baseline="0" dirty="0"/>
              <a:t>, </a:t>
            </a:r>
            <a:r>
              <a:rPr lang="en-GB" baseline="0" dirty="0" err="1"/>
              <a:t>legenerált</a:t>
            </a:r>
            <a:r>
              <a:rPr lang="en-GB" baseline="0" dirty="0"/>
              <a:t> </a:t>
            </a:r>
            <a:r>
              <a:rPr lang="en-GB" baseline="0" dirty="0" err="1"/>
              <a:t>projektet</a:t>
            </a:r>
            <a:r>
              <a:rPr lang="en-GB" baseline="0" dirty="0"/>
              <a:t>, </a:t>
            </a:r>
            <a:r>
              <a:rPr lang="en-GB" dirty="0"/>
              <a:t>POM</a:t>
            </a:r>
            <a:r>
              <a:rPr lang="en-GB" baseline="0" dirty="0"/>
              <a:t> </a:t>
            </a:r>
            <a:r>
              <a:rPr lang="en-GB" baseline="0" dirty="0" err="1"/>
              <a:t>alapján</a:t>
            </a:r>
            <a:r>
              <a:rPr lang="en-GB" baseline="0" dirty="0"/>
              <a:t> </a:t>
            </a:r>
            <a:r>
              <a:rPr lang="en-GB" baseline="0" dirty="0" err="1"/>
              <a:t>importáljuk</a:t>
            </a:r>
            <a:r>
              <a:rPr lang="en-GB" baseline="0" dirty="0"/>
              <a:t> IntelliJ </a:t>
            </a:r>
            <a:r>
              <a:rPr lang="en-GB" baseline="0" dirty="0" err="1"/>
              <a:t>vagy</a:t>
            </a:r>
            <a:r>
              <a:rPr lang="en-GB" baseline="0" dirty="0"/>
              <a:t> STS, </a:t>
            </a:r>
            <a:r>
              <a:rPr lang="en-GB" baseline="0" dirty="0" err="1"/>
              <a:t>vagy</a:t>
            </a:r>
            <a:r>
              <a:rPr lang="en-GB" baseline="0" dirty="0"/>
              <a:t> Eclipse, STB.. </a:t>
            </a:r>
            <a:r>
              <a:rPr lang="en-GB" baseline="0" dirty="0" err="1"/>
              <a:t>fejlesztő</a:t>
            </a:r>
            <a:r>
              <a:rPr lang="en-GB" baseline="0" dirty="0"/>
              <a:t> </a:t>
            </a:r>
            <a:r>
              <a:rPr lang="en-GB" baseline="0" dirty="0" err="1"/>
              <a:t>környezetünkbe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Utána</a:t>
            </a:r>
            <a:r>
              <a:rPr lang="en-GB" baseline="0" dirty="0"/>
              <a:t> </a:t>
            </a:r>
            <a:r>
              <a:rPr lang="en-GB" baseline="0" dirty="0" err="1"/>
              <a:t>konfigurálás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JWT Factory </a:t>
            </a:r>
            <a:r>
              <a:rPr lang="en-GB" baseline="0" dirty="0" err="1"/>
              <a:t>impl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JWT Filter </a:t>
            </a:r>
            <a:r>
              <a:rPr lang="en-GB" baseline="0" dirty="0" err="1"/>
              <a:t>impl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JWT </a:t>
            </a:r>
            <a:r>
              <a:rPr lang="en-GB" baseline="0" dirty="0" err="1"/>
              <a:t>auth</a:t>
            </a:r>
            <a:r>
              <a:rPr lang="en-GB" baseline="0" dirty="0"/>
              <a:t> token </a:t>
            </a:r>
            <a:r>
              <a:rPr lang="en-GB" baseline="0" dirty="0" err="1"/>
              <a:t>impl</a:t>
            </a:r>
            <a:r>
              <a:rPr lang="en-GB" baseline="0" dirty="0"/>
              <a:t> a custom claims-</a:t>
            </a:r>
            <a:r>
              <a:rPr lang="en-GB" baseline="0" dirty="0" err="1"/>
              <a:t>hez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JWT </a:t>
            </a:r>
            <a:r>
              <a:rPr lang="en-GB" baseline="0" dirty="0" err="1"/>
              <a:t>auth</a:t>
            </a:r>
            <a:r>
              <a:rPr lang="en-GB" baseline="0" dirty="0"/>
              <a:t> provider </a:t>
            </a:r>
            <a:r>
              <a:rPr lang="en-GB" baseline="0" dirty="0" err="1"/>
              <a:t>az</a:t>
            </a:r>
            <a:r>
              <a:rPr lang="en-GB" baseline="0" dirty="0"/>
              <a:t> </a:t>
            </a:r>
            <a:r>
              <a:rPr lang="en-GB" baseline="0" dirty="0" err="1"/>
              <a:t>authentikációs</a:t>
            </a:r>
            <a:r>
              <a:rPr lang="en-GB" baseline="0" dirty="0"/>
              <a:t> </a:t>
            </a:r>
            <a:r>
              <a:rPr lang="en-GB" baseline="0" dirty="0" err="1"/>
              <a:t>logika</a:t>
            </a:r>
            <a:r>
              <a:rPr lang="en-GB" baseline="0" dirty="0"/>
              <a:t> </a:t>
            </a:r>
            <a:r>
              <a:rPr lang="en-GB" baseline="0" dirty="0" err="1"/>
              <a:t>impl-nek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28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 </a:t>
            </a:r>
            <a:r>
              <a:rPr lang="en-GB" dirty="0" err="1"/>
              <a:t>már</a:t>
            </a:r>
            <a:r>
              <a:rPr lang="en-GB" dirty="0"/>
              <a:t> </a:t>
            </a:r>
            <a:r>
              <a:rPr lang="en-GB" dirty="0" err="1"/>
              <a:t>elkezdünk</a:t>
            </a:r>
            <a:r>
              <a:rPr lang="en-GB" dirty="0"/>
              <a:t> </a:t>
            </a:r>
            <a:r>
              <a:rPr lang="en-GB" dirty="0" err="1"/>
              <a:t>dolgozni</a:t>
            </a:r>
            <a:r>
              <a:rPr lang="en-GB" dirty="0"/>
              <a:t> a JWT-</a:t>
            </a:r>
            <a:r>
              <a:rPr lang="en-GB" dirty="0" err="1"/>
              <a:t>vel</a:t>
            </a:r>
            <a:r>
              <a:rPr lang="en-GB" dirty="0"/>
              <a:t>,</a:t>
            </a:r>
            <a:r>
              <a:rPr lang="en-GB" baseline="0" dirty="0"/>
              <a:t> </a:t>
            </a:r>
            <a:r>
              <a:rPr lang="en-GB" baseline="0" dirty="0" err="1"/>
              <a:t>akkor</a:t>
            </a:r>
            <a:r>
              <a:rPr lang="en-GB" baseline="0" dirty="0"/>
              <a:t> van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két</a:t>
            </a:r>
            <a:r>
              <a:rPr lang="en-GB" baseline="0" dirty="0"/>
              <a:t> </a:t>
            </a:r>
            <a:r>
              <a:rPr lang="en-GB" baseline="0" dirty="0" err="1"/>
              <a:t>megoldandó</a:t>
            </a:r>
            <a:r>
              <a:rPr lang="en-GB" baseline="0" dirty="0"/>
              <a:t> </a:t>
            </a:r>
            <a:r>
              <a:rPr lang="en-GB" baseline="0" dirty="0" err="1"/>
              <a:t>probéma</a:t>
            </a:r>
            <a:r>
              <a:rPr lang="en-GB" baseline="0" dirty="0"/>
              <a:t>, </a:t>
            </a:r>
            <a:r>
              <a:rPr lang="en-GB" baseline="0" dirty="0" err="1"/>
              <a:t>ami</a:t>
            </a:r>
            <a:r>
              <a:rPr lang="en-GB" baseline="0" dirty="0"/>
              <a:t> </a:t>
            </a:r>
            <a:r>
              <a:rPr lang="en-GB" baseline="0" dirty="0" err="1"/>
              <a:t>eddig</a:t>
            </a:r>
            <a:r>
              <a:rPr lang="en-GB" baseline="0" dirty="0"/>
              <a:t> </a:t>
            </a:r>
            <a:r>
              <a:rPr lang="en-GB" baseline="0" dirty="0" err="1"/>
              <a:t>még</a:t>
            </a:r>
            <a:r>
              <a:rPr lang="en-GB" baseline="0" dirty="0"/>
              <a:t> nm </a:t>
            </a:r>
            <a:r>
              <a:rPr lang="en-GB" baseline="0" dirty="0" err="1"/>
              <a:t>triviális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PONT a</a:t>
            </a:r>
            <a:r>
              <a:rPr lang="en-GB" baseline="0" dirty="0"/>
              <a:t> </a:t>
            </a:r>
            <a:r>
              <a:rPr lang="en-GB" baseline="0" dirty="0" err="1"/>
              <a:t>lejárati</a:t>
            </a:r>
            <a:r>
              <a:rPr lang="en-GB" baseline="0" dirty="0"/>
              <a:t> </a:t>
            </a:r>
            <a:r>
              <a:rPr lang="en-GB" baseline="0" dirty="0" err="1"/>
              <a:t>idő</a:t>
            </a:r>
            <a:r>
              <a:rPr lang="en-GB" baseline="0" dirty="0"/>
              <a:t> </a:t>
            </a:r>
            <a:r>
              <a:rPr lang="en-GB" baseline="0" dirty="0" err="1"/>
              <a:t>miatt</a:t>
            </a:r>
            <a:r>
              <a:rPr lang="en-GB" baseline="0" dirty="0"/>
              <a:t>, </a:t>
            </a:r>
            <a:r>
              <a:rPr lang="en-GB" baseline="0" dirty="0" err="1"/>
              <a:t>illetve</a:t>
            </a:r>
            <a:r>
              <a:rPr lang="en-GB" baseline="0" dirty="0"/>
              <a:t> a renew token </a:t>
            </a:r>
            <a:r>
              <a:rPr lang="en-GB" baseline="0" dirty="0" err="1"/>
              <a:t>kapcsán</a:t>
            </a:r>
            <a:r>
              <a:rPr lang="en-GB" baseline="0" dirty="0"/>
              <a:t>, </a:t>
            </a:r>
            <a:r>
              <a:rPr lang="en-GB" baseline="0" dirty="0" err="1"/>
              <a:t>amit</a:t>
            </a:r>
            <a:r>
              <a:rPr lang="en-GB" baseline="0" dirty="0"/>
              <a:t> </a:t>
            </a:r>
            <a:r>
              <a:rPr lang="en-GB" baseline="0" dirty="0" err="1"/>
              <a:t>említettem</a:t>
            </a:r>
            <a:r>
              <a:rPr lang="en-GB" baseline="0" dirty="0"/>
              <a:t> </a:t>
            </a:r>
            <a:r>
              <a:rPr lang="en-GB" baseline="0" dirty="0" err="1"/>
              <a:t>felmerülő</a:t>
            </a:r>
            <a:r>
              <a:rPr lang="en-GB" baseline="0" dirty="0"/>
              <a:t> </a:t>
            </a:r>
            <a:r>
              <a:rPr lang="en-GB" baseline="0" dirty="0" err="1"/>
              <a:t>problémák</a:t>
            </a:r>
            <a:r>
              <a:rPr lang="en-GB" baseline="0" dirty="0"/>
              <a:t> </a:t>
            </a:r>
            <a:r>
              <a:rPr lang="en-GB" baseline="0" dirty="0" err="1"/>
              <a:t>azok</a:t>
            </a:r>
            <a:r>
              <a:rPr lang="en-GB" baseline="0" dirty="0"/>
              <a:t> </a:t>
            </a:r>
            <a:r>
              <a:rPr lang="en-GB" baseline="0" dirty="0" err="1"/>
              <a:t>amiket</a:t>
            </a:r>
            <a:r>
              <a:rPr lang="en-GB" baseline="0" dirty="0"/>
              <a:t> </a:t>
            </a:r>
            <a:r>
              <a:rPr lang="en-GB" baseline="0" dirty="0" err="1"/>
              <a:t>jó</a:t>
            </a:r>
            <a:r>
              <a:rPr lang="en-GB" baseline="0" dirty="0"/>
              <a:t> </a:t>
            </a:r>
            <a:r>
              <a:rPr lang="en-GB" baseline="0" dirty="0" err="1"/>
              <a:t>lenne</a:t>
            </a:r>
            <a:r>
              <a:rPr lang="en-GB" baseline="0" dirty="0"/>
              <a:t> </a:t>
            </a:r>
            <a:r>
              <a:rPr lang="en-GB" baseline="0" dirty="0" err="1"/>
              <a:t>megoldani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Ezekre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lehetséges</a:t>
            </a:r>
            <a:r>
              <a:rPr lang="en-GB" dirty="0"/>
              <a:t> </a:t>
            </a:r>
            <a:r>
              <a:rPr lang="en-GB" dirty="0" err="1"/>
              <a:t>megoldás</a:t>
            </a:r>
            <a:r>
              <a:rPr lang="en-GB" dirty="0"/>
              <a:t> </a:t>
            </a:r>
            <a:r>
              <a:rPr lang="en-GB" dirty="0" err="1"/>
              <a:t>talán</a:t>
            </a:r>
            <a:r>
              <a:rPr lang="en-GB" dirty="0"/>
              <a:t> a </a:t>
            </a:r>
            <a:r>
              <a:rPr lang="en-GB" dirty="0" err="1"/>
              <a:t>következő</a:t>
            </a:r>
            <a:r>
              <a:rPr lang="en-GB" dirty="0"/>
              <a:t> BLACKLIST</a:t>
            </a:r>
            <a:r>
              <a:rPr lang="en-GB" baseline="0" dirty="0"/>
              <a:t> </a:t>
            </a:r>
            <a:r>
              <a:rPr lang="en-GB" baseline="0" dirty="0" err="1"/>
              <a:t>implementáció</a:t>
            </a:r>
            <a:r>
              <a:rPr lang="en-GB" baseline="0" dirty="0"/>
              <a:t> </a:t>
            </a:r>
            <a:r>
              <a:rPr lang="en-GB" baseline="0" dirty="0" err="1"/>
              <a:t>adhat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Eddig</a:t>
            </a:r>
            <a:r>
              <a:rPr lang="en-GB" baseline="0" dirty="0"/>
              <a:t> 2 </a:t>
            </a:r>
            <a:r>
              <a:rPr lang="en-GB" baseline="0" dirty="0" err="1"/>
              <a:t>módszerrel</a:t>
            </a:r>
            <a:r>
              <a:rPr lang="en-GB" baseline="0" dirty="0"/>
              <a:t> </a:t>
            </a:r>
            <a:r>
              <a:rPr lang="en-GB" baseline="0" dirty="0" err="1"/>
              <a:t>próbálkoztunk</a:t>
            </a:r>
            <a:endParaRPr lang="en-GB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Adatbázisos</a:t>
            </a:r>
            <a:r>
              <a:rPr lang="en-GB" baseline="0" dirty="0"/>
              <a:t> </a:t>
            </a:r>
            <a:r>
              <a:rPr lang="en-GB" baseline="0" dirty="0" err="1"/>
              <a:t>megoldás</a:t>
            </a:r>
            <a:r>
              <a:rPr lang="en-GB" baseline="0" dirty="0"/>
              <a:t> -&gt; token </a:t>
            </a:r>
            <a:r>
              <a:rPr lang="en-GB" baseline="0" dirty="0" err="1"/>
              <a:t>tárolása</a:t>
            </a:r>
            <a:r>
              <a:rPr lang="en-GB" baseline="0" dirty="0"/>
              <a:t> </a:t>
            </a:r>
            <a:r>
              <a:rPr lang="en-GB" baseline="0" dirty="0" err="1"/>
              <a:t>táblában</a:t>
            </a:r>
            <a:r>
              <a:rPr lang="en-GB" baseline="0" dirty="0"/>
              <a:t>, after logout, renew </a:t>
            </a:r>
            <a:r>
              <a:rPr lang="en-GB" baseline="0" dirty="0" err="1"/>
              <a:t>frissítés</a:t>
            </a:r>
            <a:r>
              <a:rPr lang="en-GB" baseline="0" dirty="0"/>
              <a:t> -&gt; </a:t>
            </a:r>
            <a:r>
              <a:rPr lang="en-GB" baseline="0" dirty="0" err="1"/>
              <a:t>nem</a:t>
            </a:r>
            <a:r>
              <a:rPr lang="en-GB" baseline="0" dirty="0"/>
              <a:t> </a:t>
            </a:r>
            <a:r>
              <a:rPr lang="en-GB" baseline="0" dirty="0" err="1"/>
              <a:t>ajánlatos</a:t>
            </a:r>
            <a:endParaRPr lang="en-GB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BLACKLIST a </a:t>
            </a:r>
            <a:r>
              <a:rPr lang="en-GB" baseline="0" dirty="0" err="1"/>
              <a:t>cachben</a:t>
            </a:r>
            <a:r>
              <a:rPr lang="en-GB" baseline="0" dirty="0"/>
              <a:t> -&gt; Spring </a:t>
            </a:r>
            <a:r>
              <a:rPr lang="en-GB" baseline="0" dirty="0" err="1"/>
              <a:t>Cachenek</a:t>
            </a:r>
            <a:r>
              <a:rPr lang="en-GB" baseline="0" dirty="0"/>
              <a:t> </a:t>
            </a:r>
            <a:r>
              <a:rPr lang="en-GB" baseline="0" dirty="0" err="1"/>
              <a:t>bármilyen</a:t>
            </a:r>
            <a:r>
              <a:rPr lang="en-GB" baseline="0" dirty="0"/>
              <a:t> </a:t>
            </a:r>
            <a:r>
              <a:rPr lang="en-GB" baseline="0" dirty="0" err="1"/>
              <a:t>implementációt</a:t>
            </a:r>
            <a:r>
              <a:rPr lang="en-GB" baseline="0" dirty="0"/>
              <a:t> </a:t>
            </a:r>
            <a:r>
              <a:rPr lang="en-GB" baseline="0" dirty="0" err="1"/>
              <a:t>megadhatunk</a:t>
            </a:r>
            <a:r>
              <a:rPr lang="en-GB" baseline="0" dirty="0"/>
              <a:t>, </a:t>
            </a:r>
            <a:r>
              <a:rPr lang="en-GB" baseline="0" dirty="0" err="1"/>
              <a:t>lényeg</a:t>
            </a:r>
            <a:r>
              <a:rPr lang="en-GB" baseline="0" dirty="0"/>
              <a:t>, </a:t>
            </a:r>
            <a:r>
              <a:rPr lang="en-GB" baseline="0" dirty="0" err="1"/>
              <a:t>hogy</a:t>
            </a:r>
            <a:r>
              <a:rPr lang="en-GB" baseline="0" dirty="0"/>
              <a:t> a </a:t>
            </a:r>
            <a:r>
              <a:rPr lang="en-GB" baseline="0" dirty="0" err="1"/>
              <a:t>balcklist</a:t>
            </a:r>
            <a:r>
              <a:rPr lang="en-GB" baseline="0" dirty="0"/>
              <a:t> </a:t>
            </a:r>
            <a:r>
              <a:rPr lang="en-GB" baseline="0" dirty="0" err="1"/>
              <a:t>cachben</a:t>
            </a:r>
            <a:r>
              <a:rPr lang="en-GB" baseline="0" dirty="0"/>
              <a:t> van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szerver</a:t>
            </a:r>
            <a:r>
              <a:rPr lang="en-GB" baseline="0" dirty="0"/>
              <a:t> </a:t>
            </a:r>
            <a:r>
              <a:rPr lang="en-GB" baseline="0" dirty="0" err="1"/>
              <a:t>restartnál</a:t>
            </a:r>
            <a:r>
              <a:rPr lang="en-GB" baseline="0" dirty="0"/>
              <a:t> </a:t>
            </a:r>
            <a:r>
              <a:rPr lang="en-GB" baseline="0" dirty="0" err="1"/>
              <a:t>elvész</a:t>
            </a:r>
            <a:r>
              <a:rPr lang="en-GB" baseline="0" dirty="0"/>
              <a:t> a cache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Retentiont</a:t>
            </a:r>
            <a:r>
              <a:rPr lang="en-GB" baseline="0" dirty="0"/>
              <a:t> expiration time-</a:t>
            </a:r>
            <a:r>
              <a:rPr lang="en-GB" baseline="0" dirty="0" err="1"/>
              <a:t>ra</a:t>
            </a:r>
            <a:r>
              <a:rPr lang="en-GB" baseline="0" dirty="0"/>
              <a:t> </a:t>
            </a:r>
            <a:r>
              <a:rPr lang="en-GB" baseline="0" dirty="0" err="1"/>
              <a:t>állítani</a:t>
            </a:r>
            <a:endParaRPr lang="en-GB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-&gt; </a:t>
            </a:r>
            <a:r>
              <a:rPr lang="en-GB" baseline="0" dirty="0" err="1"/>
              <a:t>ez</a:t>
            </a:r>
            <a:r>
              <a:rPr lang="en-GB" baseline="0" dirty="0"/>
              <a:t> </a:t>
            </a:r>
            <a:r>
              <a:rPr lang="en-GB" baseline="0" dirty="0" err="1"/>
              <a:t>talán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</a:t>
            </a:r>
            <a:r>
              <a:rPr lang="en-GB" baseline="0" dirty="0" err="1"/>
              <a:t>járható</a:t>
            </a:r>
            <a:r>
              <a:rPr lang="en-GB" baseline="0" dirty="0"/>
              <a:t> </a:t>
            </a:r>
            <a:r>
              <a:rPr lang="en-GB" baseline="0" dirty="0" err="1"/>
              <a:t>út</a:t>
            </a:r>
            <a:endParaRPr lang="en-GB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8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Egyelőre</a:t>
            </a:r>
            <a:r>
              <a:rPr lang="en-GB" dirty="0"/>
              <a:t> </a:t>
            </a:r>
            <a:r>
              <a:rPr lang="en-GB" dirty="0" err="1"/>
              <a:t>ennyit</a:t>
            </a:r>
            <a:r>
              <a:rPr lang="en-GB" dirty="0"/>
              <a:t> </a:t>
            </a:r>
            <a:r>
              <a:rPr lang="en-GB" dirty="0" err="1"/>
              <a:t>szerettem</a:t>
            </a:r>
            <a:r>
              <a:rPr lang="en-GB" dirty="0"/>
              <a:t> </a:t>
            </a:r>
            <a:r>
              <a:rPr lang="en-GB" dirty="0" err="1"/>
              <a:t>volna</a:t>
            </a:r>
            <a:r>
              <a:rPr lang="en-GB" dirty="0"/>
              <a:t> </a:t>
            </a:r>
            <a:r>
              <a:rPr lang="en-GB" dirty="0" err="1"/>
              <a:t>elmondani</a:t>
            </a:r>
            <a:r>
              <a:rPr lang="en-GB" dirty="0"/>
              <a:t>!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 err="1">
                <a:sym typeface="Wingdings" panose="05000000000000000000" pitchFamily="2" charset="2"/>
              </a:rPr>
              <a:t>Köszönöm</a:t>
            </a:r>
            <a:r>
              <a:rPr lang="en-GB" dirty="0">
                <a:sym typeface="Wingdings" panose="05000000000000000000" pitchFamily="2" charset="2"/>
              </a:rPr>
              <a:t> a </a:t>
            </a:r>
            <a:r>
              <a:rPr lang="en-GB" dirty="0" err="1">
                <a:sym typeface="Wingdings" panose="05000000000000000000" pitchFamily="2" charset="2"/>
              </a:rPr>
              <a:t>figyelmet</a:t>
            </a:r>
            <a:r>
              <a:rPr lang="en-GB" dirty="0">
                <a:sym typeface="Wingdings" panose="05000000000000000000" pitchFamily="2" charset="2"/>
              </a:rPr>
              <a:t>!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Van </a:t>
            </a:r>
            <a:r>
              <a:rPr lang="en-GB" dirty="0" err="1">
                <a:sym typeface="Wingdings" panose="05000000000000000000" pitchFamily="2" charset="2"/>
              </a:rPr>
              <a:t>valakinek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kérdése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kérése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előadással</a:t>
            </a:r>
            <a:r>
              <a:rPr lang="en-GB" baseline="0" dirty="0">
                <a:sym typeface="Wingdings" panose="05000000000000000000" pitchFamily="2" charset="2"/>
              </a:rPr>
              <a:t> </a:t>
            </a:r>
            <a:r>
              <a:rPr lang="en-GB" baseline="0" dirty="0" err="1">
                <a:sym typeface="Wingdings" panose="05000000000000000000" pitchFamily="2" charset="2"/>
              </a:rPr>
              <a:t>kapcsolatban</a:t>
            </a:r>
            <a:r>
              <a:rPr lang="en-GB" baseline="0" dirty="0">
                <a:sym typeface="Wingdings" panose="05000000000000000000" pitchFamily="2" charset="2"/>
              </a:rPr>
              <a:t>? </a:t>
            </a:r>
          </a:p>
          <a:p>
            <a:endParaRPr lang="en-GB" baseline="0" dirty="0">
              <a:sym typeface="Wingdings" panose="05000000000000000000" pitchFamily="2" charset="2"/>
            </a:endParaRPr>
          </a:p>
          <a:p>
            <a:r>
              <a:rPr lang="en-GB" baseline="0" dirty="0">
                <a:sym typeface="Wingdings" panose="05000000000000000000" pitchFamily="2" charset="2"/>
              </a:rPr>
              <a:t>…</a:t>
            </a:r>
          </a:p>
          <a:p>
            <a:endParaRPr lang="en-GB" baseline="0" dirty="0">
              <a:sym typeface="Wingdings" panose="05000000000000000000" pitchFamily="2" charset="2"/>
            </a:endParaRPr>
          </a:p>
          <a:p>
            <a:r>
              <a:rPr lang="en-GB" baseline="0" dirty="0" err="1">
                <a:sym typeface="Wingdings" panose="05000000000000000000" pitchFamily="2" charset="2"/>
              </a:rPr>
              <a:t>Köszönöm</a:t>
            </a:r>
            <a:r>
              <a:rPr lang="en-GB" baseline="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955A5-03D5-4A81-B814-D5F0C4213F5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7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Bootiful</a:t>
            </a:r>
            <a:r>
              <a:rPr lang="en-GB" dirty="0"/>
              <a:t> JWT</a:t>
            </a:r>
            <a:br>
              <a:rPr lang="en-GB" dirty="0"/>
            </a:b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8791575" cy="3348037"/>
          </a:xfrm>
        </p:spPr>
        <p:txBody>
          <a:bodyPr/>
          <a:lstStyle/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 err="1"/>
              <a:t>Készítette</a:t>
            </a:r>
            <a:r>
              <a:rPr lang="en-GB" dirty="0"/>
              <a:t>:</a:t>
            </a:r>
          </a:p>
          <a:p>
            <a:pPr algn="r"/>
            <a:r>
              <a:rPr lang="en-GB" sz="1800" dirty="0"/>
              <a:t>Derdák Dániel</a:t>
            </a:r>
          </a:p>
          <a:p>
            <a:pPr algn="r"/>
            <a:r>
              <a:rPr lang="en-GB" sz="1800" dirty="0" err="1"/>
              <a:t>Szintézis</a:t>
            </a:r>
            <a:r>
              <a:rPr lang="en-GB" sz="1800" dirty="0"/>
              <a:t>-net KFT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738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634999"/>
          </a:xfrm>
        </p:spPr>
        <p:txBody>
          <a:bodyPr>
            <a:normAutofit/>
          </a:bodyPr>
          <a:lstStyle/>
          <a:p>
            <a:r>
              <a:rPr lang="en-GB" dirty="0" err="1"/>
              <a:t>Miről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 </a:t>
            </a:r>
            <a:r>
              <a:rPr lang="en-GB" dirty="0" err="1"/>
              <a:t>szó</a:t>
            </a:r>
            <a:r>
              <a:rPr lang="en-GB" dirty="0"/>
              <a:t>?</a:t>
            </a:r>
            <a:endParaRPr lang="hu-H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5"/>
          <a:stretch/>
        </p:blipFill>
        <p:spPr>
          <a:xfrm>
            <a:off x="9479364" y="1826196"/>
            <a:ext cx="1084784" cy="112540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6705" y="2163336"/>
            <a:ext cx="5800195" cy="4291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Amit </a:t>
            </a:r>
            <a:r>
              <a:rPr lang="en-GB" dirty="0" err="1"/>
              <a:t>tudni</a:t>
            </a:r>
            <a:r>
              <a:rPr lang="en-GB" dirty="0"/>
              <a:t> </a:t>
            </a:r>
            <a:r>
              <a:rPr lang="en-GB" dirty="0" err="1"/>
              <a:t>érdemes</a:t>
            </a:r>
            <a:r>
              <a:rPr lang="en-GB" dirty="0"/>
              <a:t> -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röviden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Miért</a:t>
            </a:r>
            <a:r>
              <a:rPr lang="en-GB" dirty="0"/>
              <a:t> </a:t>
            </a:r>
            <a:r>
              <a:rPr lang="en-GB" dirty="0" err="1"/>
              <a:t>jó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Miért</a:t>
            </a:r>
            <a:r>
              <a:rPr lang="en-GB" dirty="0"/>
              <a:t> NEM </a:t>
            </a:r>
            <a:r>
              <a:rPr lang="en-GB" dirty="0" err="1"/>
              <a:t>jó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Hogyan</a:t>
            </a:r>
            <a:r>
              <a:rPr lang="en-GB" dirty="0"/>
              <a:t> </a:t>
            </a:r>
            <a:r>
              <a:rPr lang="en-GB" dirty="0" err="1"/>
              <a:t>fogjunk</a:t>
            </a:r>
            <a:r>
              <a:rPr lang="en-GB" dirty="0"/>
              <a:t> </a:t>
            </a:r>
            <a:r>
              <a:rPr lang="en-GB" dirty="0" err="1"/>
              <a:t>hozzá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Megoldandó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517" y="649357"/>
            <a:ext cx="1965188" cy="595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800" y="3741306"/>
            <a:ext cx="1331913" cy="2066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47" y="5222871"/>
            <a:ext cx="2826504" cy="75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81" y="2485101"/>
            <a:ext cx="3602438" cy="17494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3" y="4538460"/>
            <a:ext cx="1479416" cy="1109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80" y="322241"/>
            <a:ext cx="1476898" cy="14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Amit </a:t>
            </a:r>
            <a:r>
              <a:rPr lang="en-GB" dirty="0" err="1"/>
              <a:t>tudni</a:t>
            </a:r>
            <a:r>
              <a:rPr lang="en-GB" dirty="0"/>
              <a:t> </a:t>
            </a:r>
            <a:r>
              <a:rPr lang="en-GB" dirty="0" err="1"/>
              <a:t>érdemes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8501"/>
            <a:ext cx="9905999" cy="4368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JSON Web Token, </a:t>
            </a:r>
            <a:r>
              <a:rPr lang="en-GB" dirty="0" err="1"/>
              <a:t>nyílt</a:t>
            </a:r>
            <a:r>
              <a:rPr lang="en-GB" dirty="0"/>
              <a:t>, standard </a:t>
            </a:r>
            <a:r>
              <a:rPr lang="en-GB" dirty="0" err="1"/>
              <a:t>szabvány</a:t>
            </a:r>
            <a:endParaRPr lang="en-GB" dirty="0"/>
          </a:p>
          <a:p>
            <a:r>
              <a:rPr lang="en-GB" dirty="0" err="1"/>
              <a:t>Kompakt</a:t>
            </a:r>
            <a:r>
              <a:rPr lang="en-GB" dirty="0"/>
              <a:t> </a:t>
            </a:r>
            <a:r>
              <a:rPr lang="en-GB" dirty="0" err="1"/>
              <a:t>használni</a:t>
            </a:r>
            <a:endParaRPr lang="en-GB" dirty="0"/>
          </a:p>
          <a:p>
            <a:pPr lvl="1"/>
            <a:r>
              <a:rPr lang="en-GB" dirty="0"/>
              <a:t>URL-ben</a:t>
            </a:r>
          </a:p>
          <a:p>
            <a:pPr lvl="1"/>
            <a:r>
              <a:rPr lang="en-GB" dirty="0"/>
              <a:t>POST </a:t>
            </a:r>
            <a:r>
              <a:rPr lang="en-GB" dirty="0" err="1"/>
              <a:t>param-ként</a:t>
            </a:r>
            <a:endParaRPr lang="en-GB" dirty="0"/>
          </a:p>
          <a:p>
            <a:pPr lvl="1"/>
            <a:r>
              <a:rPr lang="en-GB" dirty="0"/>
              <a:t>HTTP request header-ben</a:t>
            </a:r>
          </a:p>
          <a:p>
            <a:r>
              <a:rPr lang="en-GB" dirty="0" err="1">
                <a:sym typeface="Wingdings" panose="05000000000000000000" pitchFamily="2" charset="2"/>
              </a:rPr>
              <a:t>Gyors</a:t>
            </a:r>
            <a:r>
              <a:rPr lang="en-GB" dirty="0">
                <a:sym typeface="Wingdings" panose="05000000000000000000" pitchFamily="2" charset="2"/>
              </a:rPr>
              <a:t> transfer </a:t>
            </a:r>
            <a:r>
              <a:rPr lang="en-GB" dirty="0" err="1">
                <a:sym typeface="Wingdings" panose="05000000000000000000" pitchFamily="2" charset="2"/>
              </a:rPr>
              <a:t>idő</a:t>
            </a:r>
            <a:r>
              <a:rPr lang="en-GB" dirty="0">
                <a:sym typeface="Wingdings" panose="05000000000000000000" pitchFamily="2" charset="2"/>
              </a:rPr>
              <a:t> …HA </a:t>
            </a:r>
            <a:r>
              <a:rPr lang="en-GB" dirty="0" err="1">
                <a:sym typeface="Wingdings" panose="05000000000000000000" pitchFamily="2" charset="2"/>
              </a:rPr>
              <a:t>értelmesen</a:t>
            </a:r>
            <a:r>
              <a:rPr lang="en-GB" dirty="0">
                <a:sym typeface="Wingdings" panose="05000000000000000000" pitchFamily="2" charset="2"/>
              </a:rPr>
              <a:t> “</a:t>
            </a:r>
            <a:r>
              <a:rPr lang="en-GB" dirty="0" err="1">
                <a:sym typeface="Wingdings" panose="05000000000000000000" pitchFamily="2" charset="2"/>
              </a:rPr>
              <a:t>csomagoljuk</a:t>
            </a:r>
            <a:r>
              <a:rPr lang="en-GB" dirty="0">
                <a:sym typeface="Wingdings" panose="05000000000000000000" pitchFamily="2" charset="2"/>
              </a:rPr>
              <a:t>” </a:t>
            </a:r>
            <a:r>
              <a:rPr lang="en-GB" dirty="0" err="1">
                <a:sym typeface="Wingdings" panose="05000000000000000000" pitchFamily="2" charset="2"/>
              </a:rPr>
              <a:t>össze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”</a:t>
            </a:r>
            <a:r>
              <a:rPr lang="en-GB" dirty="0" err="1">
                <a:sym typeface="Wingdings" panose="05000000000000000000" pitchFamily="2" charset="2"/>
              </a:rPr>
              <a:t>estébé</a:t>
            </a:r>
            <a:r>
              <a:rPr lang="en-GB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Google a </a:t>
            </a:r>
            <a:r>
              <a:rPr lang="en-GB" dirty="0" err="1">
                <a:sym typeface="Wingdings" panose="05000000000000000000" pitchFamily="2" charset="2"/>
              </a:rPr>
              <a:t>barátunk</a:t>
            </a:r>
            <a:r>
              <a:rPr lang="en-GB" dirty="0">
                <a:sym typeface="Wingdings" panose="05000000000000000000" pitchFamily="2" charset="2"/>
              </a:rPr>
              <a:t> – </a:t>
            </a:r>
            <a:r>
              <a:rPr lang="en-GB" dirty="0" err="1">
                <a:sym typeface="Wingdings" panose="05000000000000000000" pitchFamily="2" charset="2"/>
              </a:rPr>
              <a:t>StackOverflow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rengeteg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cikk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/>
              <a:t>további</a:t>
            </a:r>
            <a:r>
              <a:rPr lang="en-GB" dirty="0"/>
              <a:t> </a:t>
            </a:r>
            <a:r>
              <a:rPr lang="en-GB" dirty="0" err="1"/>
              <a:t>információ</a:t>
            </a:r>
            <a:r>
              <a:rPr lang="en-GB" dirty="0"/>
              <a:t>(k) pl.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itt</a:t>
            </a:r>
            <a:r>
              <a:rPr lang="en-GB" dirty="0"/>
              <a:t> - </a:t>
            </a:r>
            <a:r>
              <a:rPr lang="hu-HU" dirty="0"/>
              <a:t>https://jwt.io/introduction</a:t>
            </a:r>
            <a:endParaRPr lang="en-GB" dirty="0"/>
          </a:p>
          <a:p>
            <a:pPr lvl="1"/>
            <a:r>
              <a:rPr lang="en-GB" dirty="0"/>
              <a:t>‘no meg </a:t>
            </a:r>
            <a:r>
              <a:rPr lang="en-GB" dirty="0" err="1"/>
              <a:t>itt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 - </a:t>
            </a:r>
            <a:r>
              <a:rPr lang="en-GB" dirty="0"/>
              <a:t>Pusker György </a:t>
            </a:r>
            <a:r>
              <a:rPr lang="en-GB" dirty="0" err="1"/>
              <a:t>előadása</a:t>
            </a:r>
            <a:endParaRPr lang="hu-HU" dirty="0"/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91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Miért</a:t>
            </a:r>
            <a:r>
              <a:rPr lang="en-GB" dirty="0"/>
              <a:t> </a:t>
            </a:r>
            <a:r>
              <a:rPr lang="en-GB" dirty="0" err="1"/>
              <a:t>jó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39801"/>
          </a:xfrm>
        </p:spPr>
        <p:txBody>
          <a:bodyPr>
            <a:normAutofit fontScale="92500" lnSpcReduction="10000"/>
          </a:bodyPr>
          <a:lstStyle/>
          <a:p>
            <a:pPr marL="171450" indent="-171450"/>
            <a:r>
              <a:rPr lang="en-GB" dirty="0" err="1"/>
              <a:t>Kompakt</a:t>
            </a:r>
            <a:r>
              <a:rPr lang="en-GB" dirty="0"/>
              <a:t>, </a:t>
            </a:r>
            <a:r>
              <a:rPr lang="en-GB" dirty="0" err="1"/>
              <a:t>gyors</a:t>
            </a:r>
            <a:r>
              <a:rPr lang="en-GB" dirty="0"/>
              <a:t> </a:t>
            </a:r>
            <a:r>
              <a:rPr lang="en-GB" dirty="0" err="1"/>
              <a:t>transzfer</a:t>
            </a:r>
            <a:r>
              <a:rPr lang="en-GB" dirty="0"/>
              <a:t> </a:t>
            </a:r>
            <a:r>
              <a:rPr lang="en-GB" dirty="0" err="1"/>
              <a:t>idejű</a:t>
            </a:r>
            <a:endParaRPr lang="en-GB" dirty="0"/>
          </a:p>
          <a:p>
            <a:pPr marL="171450" indent="-171450"/>
            <a:r>
              <a:rPr lang="en-GB" dirty="0"/>
              <a:t>NEM BÖNGÉSZŐ feature</a:t>
            </a:r>
          </a:p>
          <a:p>
            <a:pPr marL="171450" indent="-171450"/>
            <a:r>
              <a:rPr lang="en-GB" dirty="0"/>
              <a:t>JWT Claims object </a:t>
            </a:r>
            <a:r>
              <a:rPr lang="en-GB" dirty="0" err="1"/>
              <a:t>tartalmazhat</a:t>
            </a:r>
            <a:r>
              <a:rPr lang="en-GB" dirty="0"/>
              <a:t> custom property set-et</a:t>
            </a:r>
          </a:p>
          <a:p>
            <a:pPr marL="628650" lvl="1" indent="-171450"/>
            <a:r>
              <a:rPr lang="en-GB" dirty="0"/>
              <a:t>Pl. </a:t>
            </a:r>
            <a:r>
              <a:rPr lang="en-GB" dirty="0" err="1"/>
              <a:t>displayName</a:t>
            </a:r>
            <a:r>
              <a:rPr lang="en-GB" dirty="0"/>
              <a:t> – user </a:t>
            </a:r>
            <a:r>
              <a:rPr lang="en-GB" dirty="0" err="1"/>
              <a:t>megjeleníthető</a:t>
            </a:r>
            <a:r>
              <a:rPr lang="en-GB" dirty="0"/>
              <a:t> neve FED-</a:t>
            </a:r>
            <a:r>
              <a:rPr lang="en-GB" dirty="0" err="1"/>
              <a:t>nek</a:t>
            </a:r>
            <a:endParaRPr lang="en-GB" dirty="0"/>
          </a:p>
          <a:p>
            <a:pPr marL="628650" lvl="1" indent="-171450"/>
            <a:r>
              <a:rPr lang="en-GB" dirty="0"/>
              <a:t>Expiration time (</a:t>
            </a:r>
            <a:r>
              <a:rPr lang="en-GB" dirty="0" err="1"/>
              <a:t>exp</a:t>
            </a:r>
            <a:r>
              <a:rPr lang="en-GB" dirty="0"/>
              <a:t>), Not before (</a:t>
            </a:r>
            <a:r>
              <a:rPr lang="en-GB" dirty="0" err="1"/>
              <a:t>nbf</a:t>
            </a:r>
            <a:r>
              <a:rPr lang="en-GB" dirty="0"/>
              <a:t>), Issued at (ait), JWT ID (</a:t>
            </a:r>
            <a:r>
              <a:rPr lang="en-GB" dirty="0" err="1"/>
              <a:t>jti</a:t>
            </a:r>
            <a:r>
              <a:rPr lang="en-GB" dirty="0"/>
              <a:t>)</a:t>
            </a:r>
          </a:p>
          <a:p>
            <a:pPr marL="171450" indent="-171450"/>
            <a:r>
              <a:rPr lang="en-GB" dirty="0"/>
              <a:t>JWT Authentication Token a Spring Security Context-ben </a:t>
            </a:r>
            <a:r>
              <a:rPr lang="en-GB" dirty="0" err="1"/>
              <a:t>könnyen</a:t>
            </a:r>
            <a:r>
              <a:rPr lang="en-GB" dirty="0"/>
              <a:t> </a:t>
            </a:r>
            <a:r>
              <a:rPr lang="en-GB" dirty="0" err="1"/>
              <a:t>elérhető</a:t>
            </a:r>
            <a:r>
              <a:rPr lang="en-GB" dirty="0"/>
              <a:t>, </a:t>
            </a:r>
            <a:r>
              <a:rPr lang="en-GB" dirty="0" err="1"/>
              <a:t>tartalmazza</a:t>
            </a:r>
            <a:r>
              <a:rPr lang="en-GB" dirty="0"/>
              <a:t> a details-t -&gt; </a:t>
            </a:r>
            <a:r>
              <a:rPr lang="en-GB" dirty="0" err="1"/>
              <a:t>bármit</a:t>
            </a:r>
            <a:r>
              <a:rPr lang="en-GB" dirty="0"/>
              <a:t> 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számunkra</a:t>
            </a:r>
            <a:r>
              <a:rPr lang="en-GB" dirty="0"/>
              <a:t> </a:t>
            </a:r>
            <a:r>
              <a:rPr lang="en-GB" dirty="0" err="1"/>
              <a:t>meggyorsítja</a:t>
            </a:r>
            <a:r>
              <a:rPr lang="en-GB" dirty="0"/>
              <a:t> a program </a:t>
            </a:r>
            <a:r>
              <a:rPr lang="en-GB" dirty="0" err="1"/>
              <a:t>használatát</a:t>
            </a:r>
            <a:endParaRPr lang="en-GB" dirty="0"/>
          </a:p>
          <a:p>
            <a:pPr marL="171450" indent="-171450"/>
            <a:r>
              <a:rPr lang="en-GB" dirty="0" err="1"/>
              <a:t>Mindezeket</a:t>
            </a:r>
            <a:r>
              <a:rPr lang="en-GB" dirty="0"/>
              <a:t> </a:t>
            </a:r>
            <a:r>
              <a:rPr lang="en-GB" dirty="0" err="1"/>
              <a:t>többnyire</a:t>
            </a:r>
            <a:r>
              <a:rPr lang="en-GB" dirty="0"/>
              <a:t> </a:t>
            </a:r>
            <a:r>
              <a:rPr lang="en-GB" dirty="0" err="1"/>
              <a:t>biztonságosan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Miért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jó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Expiration time </a:t>
            </a:r>
            <a:r>
              <a:rPr lang="en-GB" dirty="0" err="1"/>
              <a:t>kapcsán</a:t>
            </a:r>
            <a:r>
              <a:rPr lang="en-GB" dirty="0"/>
              <a:t> </a:t>
            </a:r>
            <a:r>
              <a:rPr lang="en-GB" dirty="0" err="1"/>
              <a:t>felmerülő</a:t>
            </a:r>
            <a:r>
              <a:rPr lang="en-GB" dirty="0"/>
              <a:t> </a:t>
            </a:r>
            <a:r>
              <a:rPr lang="en-GB" dirty="0" err="1"/>
              <a:t>biztonsági</a:t>
            </a:r>
            <a:r>
              <a:rPr lang="en-GB" dirty="0"/>
              <a:t> </a:t>
            </a:r>
            <a:r>
              <a:rPr lang="en-GB" dirty="0" err="1"/>
              <a:t>rések</a:t>
            </a:r>
            <a:endParaRPr lang="en-GB" dirty="0"/>
          </a:p>
          <a:p>
            <a:pPr lvl="1"/>
            <a:r>
              <a:rPr lang="en-GB" dirty="0"/>
              <a:t>1 </a:t>
            </a:r>
            <a:r>
              <a:rPr lang="en-GB" dirty="0" err="1"/>
              <a:t>hetes</a:t>
            </a:r>
            <a:r>
              <a:rPr lang="en-GB" dirty="0"/>
              <a:t>, 1 </a:t>
            </a:r>
            <a:r>
              <a:rPr lang="en-GB" dirty="0" err="1"/>
              <a:t>hónapos</a:t>
            </a:r>
            <a:r>
              <a:rPr lang="en-GB" dirty="0"/>
              <a:t> expiration </a:t>
            </a:r>
            <a:r>
              <a:rPr lang="en-GB" dirty="0" err="1"/>
              <a:t>esetén</a:t>
            </a:r>
            <a:r>
              <a:rPr lang="en-GB" dirty="0"/>
              <a:t> </a:t>
            </a:r>
            <a:r>
              <a:rPr lang="en-GB" dirty="0" err="1"/>
              <a:t>nagy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esélye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illetéktelen</a:t>
            </a:r>
            <a:r>
              <a:rPr lang="en-GB" dirty="0"/>
              <a:t> </a:t>
            </a:r>
            <a:r>
              <a:rPr lang="en-GB" dirty="0" err="1"/>
              <a:t>használatnak</a:t>
            </a:r>
            <a:endParaRPr lang="en-GB" dirty="0"/>
          </a:p>
          <a:p>
            <a:r>
              <a:rPr lang="en-GB" dirty="0" err="1"/>
              <a:t>Megújítási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en-GB" dirty="0"/>
          </a:p>
          <a:p>
            <a:pPr lvl="1"/>
            <a:r>
              <a:rPr lang="en-GB" dirty="0" err="1"/>
              <a:t>Főleg</a:t>
            </a:r>
            <a:r>
              <a:rPr lang="en-GB" dirty="0"/>
              <a:t> </a:t>
            </a:r>
            <a:r>
              <a:rPr lang="en-GB" dirty="0" err="1"/>
              <a:t>abban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esetben</a:t>
            </a:r>
            <a:r>
              <a:rPr lang="en-GB" dirty="0"/>
              <a:t>, ha </a:t>
            </a:r>
            <a:r>
              <a:rPr lang="en-GB" dirty="0" err="1"/>
              <a:t>minden</a:t>
            </a:r>
            <a:r>
              <a:rPr lang="en-GB" dirty="0"/>
              <a:t> request </a:t>
            </a:r>
            <a:r>
              <a:rPr lang="en-GB" dirty="0" err="1"/>
              <a:t>megújtja</a:t>
            </a:r>
            <a:r>
              <a:rPr lang="en-GB" dirty="0"/>
              <a:t> a </a:t>
            </a:r>
            <a:r>
              <a:rPr lang="en-GB" dirty="0" err="1"/>
              <a:t>tokent</a:t>
            </a:r>
            <a:endParaRPr lang="en-GB" dirty="0"/>
          </a:p>
          <a:p>
            <a:r>
              <a:rPr lang="en-GB" dirty="0"/>
              <a:t>Expiration time-</a:t>
            </a:r>
            <a:r>
              <a:rPr lang="en-GB" dirty="0" err="1"/>
              <a:t>ot</a:t>
            </a:r>
            <a:r>
              <a:rPr lang="en-GB" dirty="0"/>
              <a:t> </a:t>
            </a:r>
            <a:r>
              <a:rPr lang="en-GB" dirty="0" err="1"/>
              <a:t>használjuk</a:t>
            </a:r>
            <a:r>
              <a:rPr lang="en-GB" dirty="0"/>
              <a:t> </a:t>
            </a:r>
            <a:r>
              <a:rPr lang="en-GB" dirty="0" err="1"/>
              <a:t>úgy</a:t>
            </a:r>
            <a:r>
              <a:rPr lang="en-GB" dirty="0"/>
              <a:t>, mint </a:t>
            </a:r>
            <a:r>
              <a:rPr lang="en-GB" dirty="0" err="1"/>
              <a:t>egy</a:t>
            </a:r>
            <a:r>
              <a:rPr lang="en-GB" dirty="0"/>
              <a:t> “session” </a:t>
            </a:r>
            <a:r>
              <a:rPr lang="en-GB" dirty="0" err="1"/>
              <a:t>vagy</a:t>
            </a:r>
            <a:r>
              <a:rPr lang="en-GB" dirty="0"/>
              <a:t> ne </a:t>
            </a:r>
            <a:r>
              <a:rPr lang="en-GB" dirty="0" err="1"/>
              <a:t>használjuk</a:t>
            </a:r>
            <a:r>
              <a:rPr lang="en-GB" dirty="0"/>
              <a:t>?</a:t>
            </a:r>
          </a:p>
          <a:p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úgymond</a:t>
            </a:r>
            <a:r>
              <a:rPr lang="en-GB" dirty="0"/>
              <a:t> JWT spring filter </a:t>
            </a:r>
            <a:r>
              <a:rPr lang="en-GB" dirty="0" err="1"/>
              <a:t>bekötése</a:t>
            </a:r>
            <a:r>
              <a:rPr lang="en-GB" dirty="0"/>
              <a:t> a spring security filter chain-</a:t>
            </a:r>
            <a:r>
              <a:rPr lang="en-GB" dirty="0" err="1"/>
              <a:t>hez</a:t>
            </a:r>
            <a:r>
              <a:rPr lang="en-GB" dirty="0"/>
              <a:t> </a:t>
            </a:r>
            <a:r>
              <a:rPr lang="en-GB" dirty="0" err="1"/>
              <a:t>némi</a:t>
            </a:r>
            <a:r>
              <a:rPr lang="en-GB" dirty="0"/>
              <a:t> overhead-et </a:t>
            </a:r>
            <a:r>
              <a:rPr lang="en-GB" dirty="0" err="1"/>
              <a:t>adhat</a:t>
            </a:r>
            <a:r>
              <a:rPr lang="en-GB" dirty="0"/>
              <a:t> a request </a:t>
            </a:r>
            <a:r>
              <a:rPr lang="en-GB" dirty="0" err="1"/>
              <a:t>feldolgozásához</a:t>
            </a:r>
            <a:endParaRPr lang="en-GB" dirty="0"/>
          </a:p>
          <a:p>
            <a:endParaRPr lang="en-GB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208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Hogyan</a:t>
            </a:r>
            <a:r>
              <a:rPr lang="en-GB" dirty="0"/>
              <a:t> is </a:t>
            </a:r>
            <a:r>
              <a:rPr lang="en-GB" dirty="0" err="1"/>
              <a:t>fogjunk</a:t>
            </a:r>
            <a:r>
              <a:rPr lang="en-GB" dirty="0"/>
              <a:t> </a:t>
            </a:r>
            <a:r>
              <a:rPr lang="en-GB" dirty="0" err="1"/>
              <a:t>hozzá</a:t>
            </a:r>
            <a:r>
              <a:rPr lang="en-GB" dirty="0"/>
              <a:t>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1557"/>
            <a:ext cx="9905999" cy="440973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HA… </a:t>
            </a:r>
            <a:r>
              <a:rPr lang="en-GB" dirty="0" err="1"/>
              <a:t>nagyon</a:t>
            </a:r>
            <a:r>
              <a:rPr lang="en-GB" dirty="0"/>
              <a:t> </a:t>
            </a:r>
            <a:r>
              <a:rPr lang="en-GB" dirty="0" err="1"/>
              <a:t>gyorsan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egyszerűen</a:t>
            </a:r>
            <a:r>
              <a:rPr lang="en-GB" dirty="0"/>
              <a:t> </a:t>
            </a:r>
            <a:r>
              <a:rPr lang="en-GB" dirty="0" err="1"/>
              <a:t>szeretnénk</a:t>
            </a:r>
            <a:r>
              <a:rPr lang="en-GB" dirty="0"/>
              <a:t> spring boot app-</a:t>
            </a:r>
            <a:r>
              <a:rPr lang="en-GB" dirty="0" err="1"/>
              <a:t>ot</a:t>
            </a:r>
            <a:br>
              <a:rPr lang="en-GB" dirty="0"/>
            </a:br>
            <a:r>
              <a:rPr lang="en-GB" dirty="0"/>
              <a:t>-&gt; http://start.spring.io</a:t>
            </a:r>
          </a:p>
          <a:p>
            <a:r>
              <a:rPr lang="en-GB" dirty="0" err="1"/>
              <a:t>Szükséges</a:t>
            </a:r>
            <a:r>
              <a:rPr lang="en-GB" dirty="0"/>
              <a:t> dependency library </a:t>
            </a:r>
            <a:r>
              <a:rPr lang="en-GB" dirty="0" err="1"/>
              <a:t>összaállítása</a:t>
            </a:r>
            <a:endParaRPr lang="en-GB" dirty="0"/>
          </a:p>
          <a:p>
            <a:r>
              <a:rPr lang="en-GB" dirty="0"/>
              <a:t>JWT-</a:t>
            </a:r>
            <a:r>
              <a:rPr lang="en-GB" dirty="0" err="1"/>
              <a:t>hez</a:t>
            </a:r>
            <a:r>
              <a:rPr lang="en-GB" dirty="0"/>
              <a:t> </a:t>
            </a:r>
            <a:r>
              <a:rPr lang="en-GB" dirty="0" err="1"/>
              <a:t>szükséges</a:t>
            </a:r>
            <a:r>
              <a:rPr lang="en-GB" dirty="0"/>
              <a:t>, </a:t>
            </a:r>
            <a:r>
              <a:rPr lang="en-GB" dirty="0" err="1"/>
              <a:t>illetve</a:t>
            </a:r>
            <a:r>
              <a:rPr lang="en-GB" dirty="0"/>
              <a:t> project </a:t>
            </a:r>
            <a:r>
              <a:rPr lang="en-GB" dirty="0" err="1"/>
              <a:t>specifikus</a:t>
            </a:r>
            <a:r>
              <a:rPr lang="en-GB" dirty="0"/>
              <a:t> </a:t>
            </a:r>
            <a:r>
              <a:rPr lang="en-GB" dirty="0" err="1"/>
              <a:t>konfigurációk</a:t>
            </a:r>
            <a:r>
              <a:rPr lang="en-GB" dirty="0"/>
              <a:t> </a:t>
            </a:r>
            <a:r>
              <a:rPr lang="en-GB" dirty="0" err="1"/>
              <a:t>beállítása</a:t>
            </a:r>
            <a:endParaRPr lang="en-GB" dirty="0"/>
          </a:p>
          <a:p>
            <a:r>
              <a:rPr lang="en-GB" dirty="0" err="1"/>
              <a:t>Érdemes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JWT factory </a:t>
            </a:r>
            <a:r>
              <a:rPr lang="en-GB" dirty="0" err="1"/>
              <a:t>implementáció</a:t>
            </a:r>
            <a:r>
              <a:rPr lang="en-GB" dirty="0"/>
              <a:t>, 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generál</a:t>
            </a:r>
            <a:r>
              <a:rPr lang="en-GB" dirty="0"/>
              <a:t>, </a:t>
            </a:r>
            <a:r>
              <a:rPr lang="en-GB" dirty="0" err="1"/>
              <a:t>megújít</a:t>
            </a:r>
            <a:r>
              <a:rPr lang="en-GB" dirty="0"/>
              <a:t> JWT-t</a:t>
            </a:r>
          </a:p>
          <a:p>
            <a:r>
              <a:rPr lang="en-GB" dirty="0" err="1"/>
              <a:t>Egy</a:t>
            </a:r>
            <a:r>
              <a:rPr lang="en-GB" dirty="0"/>
              <a:t> JWT filter </a:t>
            </a:r>
            <a:r>
              <a:rPr lang="en-GB" dirty="0" err="1"/>
              <a:t>implementáció</a:t>
            </a:r>
            <a:r>
              <a:rPr lang="en-GB" dirty="0"/>
              <a:t> a </a:t>
            </a:r>
            <a:r>
              <a:rPr lang="en-GB" dirty="0" err="1"/>
              <a:t>requestek</a:t>
            </a:r>
            <a:r>
              <a:rPr lang="en-GB" dirty="0"/>
              <a:t> </a:t>
            </a:r>
            <a:r>
              <a:rPr lang="en-GB" dirty="0" err="1"/>
              <a:t>autentikációjához</a:t>
            </a:r>
            <a:endParaRPr lang="en-GB" dirty="0"/>
          </a:p>
          <a:p>
            <a:r>
              <a:rPr lang="en-GB" dirty="0"/>
              <a:t>JWT authentication token </a:t>
            </a:r>
            <a:r>
              <a:rPr lang="en-GB" dirty="0" err="1"/>
              <a:t>implementáció</a:t>
            </a:r>
            <a:r>
              <a:rPr lang="en-GB" dirty="0"/>
              <a:t> </a:t>
            </a:r>
            <a:r>
              <a:rPr lang="en-GB" dirty="0" err="1"/>
              <a:t>amiben</a:t>
            </a:r>
            <a:r>
              <a:rPr lang="en-GB" dirty="0"/>
              <a:t> </a:t>
            </a:r>
            <a:r>
              <a:rPr lang="en-GB" dirty="0" err="1"/>
              <a:t>kifejtjük</a:t>
            </a:r>
            <a:r>
              <a:rPr lang="en-GB" dirty="0"/>
              <a:t> a Claims-ben </a:t>
            </a:r>
            <a:r>
              <a:rPr lang="en-GB" dirty="0" err="1"/>
              <a:t>hozzáadott</a:t>
            </a:r>
            <a:r>
              <a:rPr lang="en-GB" dirty="0"/>
              <a:t> </a:t>
            </a:r>
            <a:r>
              <a:rPr lang="en-GB" dirty="0" err="1"/>
              <a:t>saját</a:t>
            </a:r>
            <a:r>
              <a:rPr lang="en-GB" dirty="0"/>
              <a:t> custom property-</a:t>
            </a:r>
            <a:r>
              <a:rPr lang="en-GB" dirty="0" err="1"/>
              <a:t>jeinket</a:t>
            </a:r>
            <a:endParaRPr lang="en-GB" dirty="0"/>
          </a:p>
          <a:p>
            <a:r>
              <a:rPr lang="en-GB" dirty="0"/>
              <a:t>JWT authentication provider </a:t>
            </a:r>
            <a:r>
              <a:rPr lang="en-GB" dirty="0" err="1"/>
              <a:t>implementáció</a:t>
            </a:r>
            <a:r>
              <a:rPr lang="en-GB" dirty="0"/>
              <a:t>, </a:t>
            </a:r>
            <a:r>
              <a:rPr lang="en-GB" dirty="0" err="1"/>
              <a:t>ami</a:t>
            </a:r>
            <a:r>
              <a:rPr lang="en-GB" dirty="0"/>
              <a:t> a </a:t>
            </a:r>
            <a:r>
              <a:rPr lang="en-GB" dirty="0" err="1"/>
              <a:t>tényleges</a:t>
            </a:r>
            <a:r>
              <a:rPr lang="en-GB" dirty="0"/>
              <a:t> </a:t>
            </a:r>
            <a:r>
              <a:rPr lang="en-GB" dirty="0" err="1"/>
              <a:t>autentikációt</a:t>
            </a:r>
            <a:r>
              <a:rPr lang="en-GB" dirty="0"/>
              <a:t> </a:t>
            </a:r>
            <a:r>
              <a:rPr lang="en-GB" dirty="0" err="1"/>
              <a:t>végzi</a:t>
            </a:r>
            <a:endParaRPr lang="en-GB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51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Megoldandó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1435"/>
          </a:xfrm>
        </p:spPr>
        <p:txBody>
          <a:bodyPr/>
          <a:lstStyle/>
          <a:p>
            <a:r>
              <a:rPr lang="en-GB" dirty="0"/>
              <a:t>Amit </a:t>
            </a:r>
            <a:r>
              <a:rPr lang="en-GB" dirty="0" err="1"/>
              <a:t>kevesen</a:t>
            </a:r>
            <a:r>
              <a:rPr lang="en-GB" dirty="0"/>
              <a:t> </a:t>
            </a:r>
            <a:r>
              <a:rPr lang="en-GB" dirty="0" err="1"/>
              <a:t>említenek</a:t>
            </a:r>
            <a:r>
              <a:rPr lang="en-GB" dirty="0"/>
              <a:t>…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amin</a:t>
            </a:r>
            <a:r>
              <a:rPr lang="en-GB" dirty="0"/>
              <a:t>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törni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a </a:t>
            </a:r>
            <a:r>
              <a:rPr lang="en-GB" dirty="0" err="1"/>
              <a:t>fejünk</a:t>
            </a:r>
            <a:endParaRPr lang="en-GB" dirty="0"/>
          </a:p>
          <a:p>
            <a:pPr lvl="1"/>
            <a:r>
              <a:rPr lang="en-GB" dirty="0" err="1"/>
              <a:t>Expirtion</a:t>
            </a:r>
            <a:r>
              <a:rPr lang="en-GB" dirty="0"/>
              <a:t> time </a:t>
            </a:r>
            <a:r>
              <a:rPr lang="en-GB" dirty="0" err="1"/>
              <a:t>kapcsán</a:t>
            </a:r>
            <a:r>
              <a:rPr lang="en-GB" dirty="0"/>
              <a:t> </a:t>
            </a:r>
            <a:r>
              <a:rPr lang="en-GB" dirty="0" err="1"/>
              <a:t>felmerülő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en-GB" dirty="0"/>
          </a:p>
          <a:p>
            <a:pPr lvl="1"/>
            <a:r>
              <a:rPr lang="en-GB" dirty="0" err="1"/>
              <a:t>Illetve</a:t>
            </a:r>
            <a:r>
              <a:rPr lang="en-GB" dirty="0"/>
              <a:t> a JWT renew-</a:t>
            </a:r>
            <a:r>
              <a:rPr lang="en-GB" dirty="0" err="1"/>
              <a:t>ból</a:t>
            </a:r>
            <a:r>
              <a:rPr lang="en-GB" dirty="0"/>
              <a:t> </a:t>
            </a:r>
            <a:r>
              <a:rPr lang="en-GB" dirty="0" err="1"/>
              <a:t>adódó</a:t>
            </a:r>
            <a:r>
              <a:rPr lang="en-GB" dirty="0"/>
              <a:t> security issue-k</a:t>
            </a:r>
          </a:p>
          <a:p>
            <a:r>
              <a:rPr lang="en-GB" dirty="0" err="1"/>
              <a:t>Lehetséges</a:t>
            </a:r>
            <a:r>
              <a:rPr lang="en-GB" dirty="0"/>
              <a:t> </a:t>
            </a:r>
            <a:r>
              <a:rPr lang="en-GB" dirty="0" err="1"/>
              <a:t>megoldás</a:t>
            </a:r>
            <a:r>
              <a:rPr lang="en-GB" dirty="0"/>
              <a:t>??</a:t>
            </a:r>
          </a:p>
          <a:p>
            <a:pPr lvl="1"/>
            <a:r>
              <a:rPr lang="en-GB" dirty="0"/>
              <a:t>BLACKLIST </a:t>
            </a:r>
            <a:r>
              <a:rPr lang="en-GB" dirty="0" err="1"/>
              <a:t>implementáció</a:t>
            </a:r>
            <a:endParaRPr lang="en-GB" dirty="0"/>
          </a:p>
          <a:p>
            <a:pPr lvl="2"/>
            <a:r>
              <a:rPr lang="en-GB" dirty="0" err="1"/>
              <a:t>Adatbázisban</a:t>
            </a:r>
            <a:r>
              <a:rPr lang="en-GB" dirty="0"/>
              <a:t> </a:t>
            </a:r>
            <a:r>
              <a:rPr lang="en-GB" dirty="0" err="1"/>
              <a:t>való</a:t>
            </a:r>
            <a:r>
              <a:rPr lang="en-GB" dirty="0"/>
              <a:t> </a:t>
            </a:r>
            <a:r>
              <a:rPr lang="en-GB" dirty="0" err="1"/>
              <a:t>tárolása</a:t>
            </a:r>
            <a:r>
              <a:rPr lang="en-GB" dirty="0"/>
              <a:t> a </a:t>
            </a:r>
            <a:r>
              <a:rPr lang="en-GB" dirty="0" err="1"/>
              <a:t>tokeneknek</a:t>
            </a:r>
            <a:r>
              <a:rPr lang="en-GB" dirty="0"/>
              <a:t> -&gt;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ajánlatos</a:t>
            </a:r>
            <a:endParaRPr lang="en-GB" dirty="0"/>
          </a:p>
          <a:p>
            <a:pPr lvl="2"/>
            <a:r>
              <a:rPr lang="en-GB" dirty="0"/>
              <a:t>Spring Cache </a:t>
            </a:r>
            <a:r>
              <a:rPr lang="en-GB" dirty="0" err="1"/>
              <a:t>implementációk</a:t>
            </a:r>
            <a:r>
              <a:rPr lang="en-GB" dirty="0"/>
              <a:t> -&gt; </a:t>
            </a:r>
            <a:r>
              <a:rPr lang="en-GB" dirty="0" err="1"/>
              <a:t>talán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járható</a:t>
            </a:r>
            <a:r>
              <a:rPr lang="en-GB" dirty="0"/>
              <a:t> </a:t>
            </a:r>
            <a:r>
              <a:rPr lang="en-GB" dirty="0" err="1"/>
              <a:t>út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0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Köszönöm</a:t>
            </a:r>
            <a:r>
              <a:rPr lang="en-GB" dirty="0"/>
              <a:t> a </a:t>
            </a:r>
            <a:r>
              <a:rPr lang="en-GB" dirty="0" err="1"/>
              <a:t>figyelmet</a:t>
            </a:r>
            <a:r>
              <a:rPr lang="en-GB" dirty="0"/>
              <a:t>!</a:t>
            </a:r>
            <a:br>
              <a:rPr lang="en-GB" dirty="0"/>
            </a:br>
            <a:endParaRPr lang="hu-HU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362" y="5315752"/>
            <a:ext cx="994100" cy="15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6530</TotalTime>
  <Words>1341</Words>
  <Application>Microsoft Office PowerPoint</Application>
  <PresentationFormat>Widescreen</PresentationFormat>
  <Paragraphs>140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Wingdings</vt:lpstr>
      <vt:lpstr>Circuit</vt:lpstr>
      <vt:lpstr>Bootiful JWT </vt:lpstr>
      <vt:lpstr>Miről lesz szó?</vt:lpstr>
      <vt:lpstr>Amit tudni érdemes</vt:lpstr>
      <vt:lpstr>Miért jó</vt:lpstr>
      <vt:lpstr>Miért nem jó</vt:lpstr>
      <vt:lpstr>Hogyan is fogjunk hozzá?</vt:lpstr>
      <vt:lpstr>Megoldandó problémák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Bootiful JWT</dc:title>
  <dc:creator>Derdák Dániel</dc:creator>
  <cp:lastModifiedBy>Zsolt Bendes</cp:lastModifiedBy>
  <cp:revision>97</cp:revision>
  <dcterms:created xsi:type="dcterms:W3CDTF">2017-02-23T09:08:54Z</dcterms:created>
  <dcterms:modified xsi:type="dcterms:W3CDTF">2017-02-28T15:03:32Z</dcterms:modified>
</cp:coreProperties>
</file>