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2142775" cx="21588400"/>
  <p:notesSz cx="7559675" cy="10691800"/>
  <p:embeddedFontLst>
    <p:embeddedFont>
      <p:font typeface="Dosis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osis-bold.fntdata"/><Relationship Id="rId12" Type="http://schemas.openxmlformats.org/officeDocument/2006/relationships/font" Target="fonts/Dosi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1106488" y="-8037513"/>
            <a:ext cx="5327650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3" type="hdr"/>
          </p:nvPr>
        </p:nvSpPr>
        <p:spPr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0" type="dt"/>
          </p:nvPr>
        </p:nvSpPr>
        <p:spPr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1" type="ftr"/>
          </p:nvPr>
        </p:nvSpPr>
        <p:spPr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hu-HU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hu-H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215900" y="812800"/>
            <a:ext cx="7126288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-15513050" y="-8037513"/>
            <a:ext cx="38566724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-15513050" y="-8037513"/>
            <a:ext cx="38566724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-15513050" y="-8037513"/>
            <a:ext cx="38566724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-15513050" y="-8037513"/>
            <a:ext cx="38566724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-15513050" y="-8037513"/>
            <a:ext cx="38566724" cy="216931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Üres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függőleges szöveg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6786562" y="-2871787"/>
            <a:ext cx="8001000" cy="1941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üggőleges cím és szöveg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12890500" y="3232150"/>
            <a:ext cx="10356850" cy="485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3105150" y="-1546224"/>
            <a:ext cx="10356850" cy="144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gyéni elrendezés">
  <p:cSld name="Egyéni elrendezé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tartalom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077913" y="2836863"/>
            <a:ext cx="19418301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dia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1619250" y="3771900"/>
            <a:ext cx="18349913" cy="2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3238500" y="6880225"/>
            <a:ext cx="15111413" cy="3103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4600"/>
              <a:buNone/>
              <a:defRPr/>
            </a:lvl2pPr>
            <a:lvl3pPr lvl="2" algn="ctr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3900"/>
              <a:buNone/>
              <a:defRPr/>
            </a:lvl3pPr>
            <a:lvl4pPr lvl="3" algn="ctr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33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zakaszfejléc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704975" y="7802563"/>
            <a:ext cx="18349913" cy="241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704975" y="5146675"/>
            <a:ext cx="18349913" cy="2655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tartalomrész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77913" y="2836863"/>
            <a:ext cx="963295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0863263" y="2836863"/>
            <a:ext cx="963295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sszehasonlítás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79500" y="485775"/>
            <a:ext cx="19429413" cy="2024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079500" y="2717800"/>
            <a:ext cx="9539288" cy="1133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079500" y="3851275"/>
            <a:ext cx="9539288" cy="69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10966450" y="2717800"/>
            <a:ext cx="9542463" cy="1133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10966450" y="3851275"/>
            <a:ext cx="9542463" cy="699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ak cím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talomrész képaláírással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079500" y="484188"/>
            <a:ext cx="710247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440738" y="484188"/>
            <a:ext cx="12068175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079500" y="2541588"/>
            <a:ext cx="7102475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ép képaláírással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230688" y="8499475"/>
            <a:ext cx="1295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230688" y="1084263"/>
            <a:ext cx="12954000" cy="728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230688" y="9502775"/>
            <a:ext cx="12954000" cy="142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title"/>
          </p:nvPr>
        </p:nvSpPr>
        <p:spPr>
          <a:xfrm>
            <a:off x="1077913" y="481013"/>
            <a:ext cx="19418301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077913" y="2836863"/>
            <a:ext cx="19418301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550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2275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825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1375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9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450"/>
              </a:spcBef>
              <a:spcAft>
                <a:spcPts val="450"/>
              </a:spcAft>
              <a:buSzPts val="1400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jp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6DCFF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3676538" y="-2992252"/>
            <a:ext cx="13674105" cy="13674105"/>
          </a:xfrm>
          <a:prstGeom prst="ellipse">
            <a:avLst/>
          </a:prstGeom>
          <a:solidFill>
            <a:srgbClr val="91D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756" y="-542034"/>
            <a:ext cx="8773668" cy="8773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1001117" y="7223522"/>
            <a:ext cx="12673409" cy="4032448"/>
          </a:xfrm>
          <a:prstGeom prst="rect">
            <a:avLst/>
          </a:prstGeom>
          <a:solidFill>
            <a:srgbClr val="F04E3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Times New Roman"/>
              <a:buNone/>
            </a:pPr>
            <a:r>
              <a:rPr lang="hu-HU" sz="8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14. DevUp Győr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Times New Roman"/>
              <a:buNone/>
            </a:pPr>
            <a:r>
              <a:t/>
            </a:r>
            <a:endParaRPr b="0" i="0" sz="8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254878" y="2179910"/>
            <a:ext cx="17892255" cy="86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TicketNinja:</a:t>
            </a:r>
            <a:b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r>
              <a:rPr lang="hu-H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https://devup.ticketninja.io/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Facebook csoport:</a:t>
            </a:r>
            <a:b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r>
              <a:rPr lang="hu-H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https://www.facebook.com/gyordevup/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Meetup.com:</a:t>
            </a:r>
            <a:endParaRPr/>
          </a:p>
          <a:p>
            <a:pPr indent="0" lvl="7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https://www.meetup.com/Gyor-DevUp/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Előadások anyagai elérhetők GitHubon: </a:t>
            </a:r>
            <a:b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hu-HU" sz="4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		</a:t>
            </a:r>
            <a:r>
              <a:rPr lang="hu-HU" sz="4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https://github.com/attrecto/Gyor-DevUp.git</a:t>
            </a:r>
            <a:endParaRPr/>
          </a:p>
          <a:p>
            <a:pPr indent="-3429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231900" y="598786"/>
            <a:ext cx="15899011" cy="8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Elérhetőségek</a:t>
            </a:r>
            <a:endParaRPr sz="540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45" y="-14145"/>
            <a:ext cx="3637267" cy="36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5005" y="0"/>
            <a:ext cx="3593407" cy="3593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ssets-cdn.github.com/images/modules/logos_page/GitHub-Mark.png" id="116" name="Google Shape;11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7967" y="8735690"/>
            <a:ext cx="1167240" cy="116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3166" y="5048567"/>
            <a:ext cx="2808312" cy="8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5712" y="3230204"/>
            <a:ext cx="25717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33166" y="7125833"/>
            <a:ext cx="2232248" cy="88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1254878" y="2179910"/>
            <a:ext cx="1789225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hu-H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Legyetek aktívak!</a:t>
            </a:r>
            <a:endParaRPr/>
          </a:p>
          <a:p>
            <a:pPr indent="-57150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</a:pPr>
            <a:r>
              <a:rPr b="0" i="0" lang="hu-HU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Előadás közben jelentkezzetek, ha az adott témához kérdés van</a:t>
            </a:r>
            <a:endParaRPr/>
          </a:p>
          <a:p>
            <a:pPr indent="-57150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</a:pPr>
            <a:r>
              <a:rPr b="0" i="0" lang="hu-HU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Előadás végén ha még valamire kíváncsi vagy</a:t>
            </a:r>
            <a:endParaRPr/>
          </a:p>
          <a:p>
            <a:pPr indent="-57150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</a:pPr>
            <a:r>
              <a:rPr b="0" i="0" lang="hu-HU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Szünetben keressétek az előadókat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hu-H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 előadások után vagy a szünetben várjuk a visszajelzéseket, téma javaslatokat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hu-HU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Az enni- és innivaló fogyjon el!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231900" y="598786"/>
            <a:ext cx="15899011" cy="8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Mit és hogyan</a:t>
            </a:r>
            <a:endParaRPr sz="540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45" y="-14145"/>
            <a:ext cx="3637267" cy="36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5005" y="0"/>
            <a:ext cx="3593407" cy="35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254878" y="2179910"/>
            <a:ext cx="17892255" cy="791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Nyeremény: 3db Power Bank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Szünetben az előadó teremben lehet jelentkezni a sorsolásra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Jelentkezés:</a:t>
            </a:r>
            <a:endParaRPr/>
          </a:p>
          <a:p>
            <a:pPr indent="-57150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</a:pPr>
            <a:r>
              <a:rPr b="0" i="0" lang="hu-HU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1-szeres eséllyel (nevük egyszer kerül a kalapba) a DevUp Facebook oldal lájkolói, akik a helyszínen a sorsolásig jelen vannak</a:t>
            </a:r>
            <a:endParaRPr/>
          </a:p>
          <a:p>
            <a:pPr indent="-571500" lvl="1" marL="1314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</a:pPr>
            <a:r>
              <a:rPr b="0" i="0" lang="hu-HU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2-szeres eséllyel (nevük kétszer kerül a kalapba) aki ezen felül a novemberi DevUp eseményt Facebook üzenőfalán megosztotta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Sorsolás az esemény végén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231900" y="598786"/>
            <a:ext cx="15899011" cy="8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Sorsolás</a:t>
            </a:r>
            <a:endParaRPr sz="540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45" y="-14145"/>
            <a:ext cx="3637267" cy="36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5005" y="0"/>
            <a:ext cx="3593407" cy="35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1254878" y="2179910"/>
            <a:ext cx="17892255" cy="6456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Köszöntő (5 perc)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management – Csankó-Kiss Réka (30 perc)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– Dömötör Péter (30 perc)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Szünet + nyereményjáték jelentkezés (10 perc)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Progressive Web Applications – Hajba Szilárd (30 perc)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Nyereményjáték sorsolás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hu-H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Kötetlen beszélgetés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231900" y="598786"/>
            <a:ext cx="15899011" cy="8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Napirend</a:t>
            </a:r>
            <a:endParaRPr sz="540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45" y="-14145"/>
            <a:ext cx="3637267" cy="36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5005" y="0"/>
            <a:ext cx="3593407" cy="35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45" y="-14145"/>
            <a:ext cx="3637267" cy="36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5005" y="0"/>
            <a:ext cx="3593407" cy="359340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1231900" y="598786"/>
            <a:ext cx="15899011" cy="86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Támogatók</a:t>
            </a:r>
            <a:endParaRPr sz="540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18342" y="4703242"/>
            <a:ext cx="5688632" cy="2275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1318" y="4394217"/>
            <a:ext cx="8148706" cy="335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