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b82a990e_0_1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b82a99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35b88c04e2b97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c35b88c04e2b9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35b88c04e2b97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35b88c04e2b97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c35b88c04e2b97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c35b88c04e2b97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82a990e_0_1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b82a990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b82a990e_0_1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b82a990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b82a990e_0_1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b82a990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b82a990e_0_1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b82a99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b82a990e_0_1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b82a99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b82a990e_0_1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b82a99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82a990e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82a99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82a990e_0_1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b82a99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b82a990e_0_1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b82a990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b82a990e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b82a99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b82a990e_0_1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b82a990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b82a990e_0_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b82a99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b82a990e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b82a99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82a990e_0_7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b82a99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82a990e_0_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b82a99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b82a990e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b82a99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b82a990e_0_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b82a99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b82a990e_0_10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b82a99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Web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Technológiák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Promises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Fetch API</a:t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951" y="3795430"/>
            <a:ext cx="3444200" cy="13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000" y="1850000"/>
            <a:ext cx="2595674" cy="129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95433"/>
            <a:ext cx="2808000" cy="194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- létrehozás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2427000" y="1535850"/>
            <a:ext cx="4290000" cy="378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Promise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resolve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reject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willIGetNewPhone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Promise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resolve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reject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isMomHappy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var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phone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Phone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resolve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696969"/>
                </a:solidFill>
                <a:highlight>
                  <a:srgbClr val="FFFFFF"/>
                </a:highlight>
              </a:rPr>
              <a:t>// fulfilled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var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reason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 sz="1400">
                <a:solidFill>
                  <a:srgbClr val="0000E6"/>
                </a:solidFill>
                <a:highlight>
                  <a:srgbClr val="FFFFFF"/>
                </a:highlight>
              </a:rPr>
              <a:t>mom is not happy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reject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reason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696969"/>
                </a:solidFill>
                <a:highlight>
                  <a:srgbClr val="FFFFFF"/>
                </a:highlight>
              </a:rPr>
              <a:t>// reject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b="1" sz="14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- használat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646050" y="1708625"/>
            <a:ext cx="3726600" cy="197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askMom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willIGetNewPhone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console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).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catch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console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b="1" sz="14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878700" y="3947675"/>
            <a:ext cx="3454500" cy="217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async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askMom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try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phone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await willIGetNewPhone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console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catch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console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b="1" sz="14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fetch()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953500" y="1753202"/>
            <a:ext cx="3237000" cy="335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try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const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request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Request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method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 sz="1400">
                <a:solidFill>
                  <a:srgbClr val="0000E6"/>
                </a:solidFill>
                <a:highlight>
                  <a:srgbClr val="FFFFFF"/>
                </a:highlight>
              </a:rPr>
              <a:t>POST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body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 sz="1400">
                <a:solidFill>
                  <a:srgbClr val="0000E6"/>
                </a:solidFill>
                <a:highlight>
                  <a:srgbClr val="FFFFFF"/>
                </a:highlight>
              </a:rPr>
              <a:t>SomeData</a:t>
            </a:r>
            <a:r>
              <a:rPr lang="en" sz="1400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response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await fetch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catch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console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 sz="1400">
                <a:solidFill>
                  <a:srgbClr val="800000"/>
                </a:solidFill>
                <a:highlight>
                  <a:srgbClr val="FFFFFF"/>
                </a:highlight>
              </a:rPr>
              <a:t>log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Manifest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536633"/>
            <a:ext cx="39234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Alkalmazás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Ikonja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Splash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Megjelenés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Orientation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850" y="757267"/>
            <a:ext cx="4450450" cy="40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11700" y="5374300"/>
            <a:ext cx="4196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00">
                <a:solidFill>
                  <a:srgbClr val="990055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link </a:t>
            </a:r>
            <a:r>
              <a:rPr lang="en" sz="1800">
                <a:solidFill>
                  <a:srgbClr val="6699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rel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800">
                <a:solidFill>
                  <a:srgbClr val="0077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manifest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800">
                <a:solidFill>
                  <a:srgbClr val="990055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99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="</a:t>
            </a:r>
            <a:r>
              <a:rPr lang="en" sz="1800">
                <a:solidFill>
                  <a:srgbClr val="0077AA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"&gt;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28250" y="2446200"/>
            <a:ext cx="28875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Sync API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- registration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1062000" y="1356967"/>
            <a:ext cx="6372300" cy="542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var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savedBIPEvent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onBeforeInstallPrompt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preventDefault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savedBIPEvent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evt            </a:t>
            </a:r>
            <a:r>
              <a:rPr lang="en">
                <a:solidFill>
                  <a:srgbClr val="696969"/>
                </a:solidFill>
                <a:highlight>
                  <a:srgbClr val="FFFFFF"/>
                </a:highlight>
              </a:rPr>
              <a:t>// Later: savedBIPEvent.prompt()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serviceWorker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in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navigator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async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try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reg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await navigator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serviceWorker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register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sw.js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window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beforeinstallprompt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onBeforeInstallPrompt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catch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console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Service Worker registration failed: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err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- Életciklus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536633"/>
            <a:ext cx="3755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telepítéskor fut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új verziókor újra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Cache inicializálás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upgrade esetén megvárja, amíg a futó oldalak bezáródnak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Régi cache cleanup</a:t>
            </a:r>
            <a:endParaRPr sz="1800"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066875" y="2187200"/>
            <a:ext cx="4765500" cy="248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install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onInstall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activate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onActivate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fetch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onFetch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push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onPush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pushsubscriptionchange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onPushC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addEventListener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sync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onSync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policy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2698600"/>
            <a:ext cx="28080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Offline first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first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Native-like</a:t>
            </a:r>
            <a:endParaRPr sz="18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825" y="1066800"/>
            <a:ext cx="4038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- install event</a:t>
            </a:r>
            <a:endParaRPr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2784600" y="1588433"/>
            <a:ext cx="3574800" cy="476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const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cache-v1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endParaRPr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const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PRECACHE_URLS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./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main.js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image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.png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onInstall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waitUntil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async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await caches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CACHE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await cache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addAll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PRECACHE_URLS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skipWaiting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())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az a PWA??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- activate event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1554600" y="1798600"/>
            <a:ext cx="6034800" cy="3260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const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cache-v2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onActivate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waitUntil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async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cacheList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await caches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keys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()).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filter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!==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await Promise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cacheList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delete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)))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await 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clients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claim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- fetch event</a:t>
            </a:r>
            <a:endParaRPr/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1062000" y="1356967"/>
            <a:ext cx="7020000" cy="5115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onFetch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method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!==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E6"/>
                </a:solidFill>
                <a:highlight>
                  <a:srgbClr val="FFFFFF"/>
                </a:highlight>
              </a:rPr>
              <a:t>GET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||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!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startsWith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location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origin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respondWith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async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await caches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match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cache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await caches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CACHE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try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res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await fetch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await cache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put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clone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catch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F4D75"/>
                </a:solidFill>
                <a:highlight>
                  <a:srgbClr val="FFFFFF"/>
                </a:highlight>
              </a:rPr>
              <a:t>null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- push eventek</a:t>
            </a:r>
            <a:endParaRPr/>
          </a:p>
        </p:txBody>
      </p:sp>
      <p:sp>
        <p:nvSpPr>
          <p:cNvPr id="197" name="Google Shape;197;p34"/>
          <p:cNvSpPr txBox="1"/>
          <p:nvPr>
            <p:ph idx="2" type="body"/>
          </p:nvPr>
        </p:nvSpPr>
        <p:spPr>
          <a:xfrm>
            <a:off x="1062000" y="1356967"/>
            <a:ext cx="7020000" cy="5115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onPush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const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body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icon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waitUntil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registration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showNotification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body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icon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onPushSubscriptionChange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evt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waitUntil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self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registration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pushManager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subscribe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userVisibleOnly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F4D75"/>
                </a:solidFill>
                <a:highlight>
                  <a:srgbClr val="FFFFFF"/>
                </a:highlight>
              </a:rPr>
              <a:t>true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subs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">
                <a:solidFill>
                  <a:srgbClr val="696969"/>
                </a:solidFill>
                <a:highlight>
                  <a:srgbClr val="FFFFFF"/>
                </a:highlight>
              </a:rPr>
              <a:t>/* Save subscription */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86150" y="807867"/>
            <a:ext cx="8171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Köszönöm a figyelmet!</a:t>
            </a:r>
            <a:endParaRPr sz="4800"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86150" y="2839083"/>
            <a:ext cx="30945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7F7F"/>
                </a:solidFill>
              </a:rPr>
              <a:t>Hajba Szilárd</a:t>
            </a:r>
            <a:endParaRPr sz="30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F7F7F"/>
                </a:solidFill>
              </a:rPr>
              <a:t>products.symbion.hu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7F7F7F"/>
                </a:solidFill>
              </a:rPr>
              <a:t>szilard@symbion.hu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75" y="2063900"/>
            <a:ext cx="3218075" cy="3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rogressive /prəˈɡrɛsɪv/ adjective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happening or developing gradually or in stages.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"a progressive decline in popularity"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PWA</a:t>
            </a:r>
            <a:r>
              <a:rPr lang="en"/>
              <a:t>: Fokozatosan, szakaszonként fejlődő webalkalmazás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Natív App feeling webes platformon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965233"/>
            <a:ext cx="2369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Offline működés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387300" y="1965233"/>
            <a:ext cx="236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Telepíthetőség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62900" y="1965233"/>
            <a:ext cx="236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Device közeli API-k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550" y="2728824"/>
            <a:ext cx="2610904" cy="20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8833"/>
            <a:ext cx="2369400" cy="203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896674" y="3579611"/>
            <a:ext cx="3501851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701800"/>
            <a:ext cx="62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Miért érdekeljen?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Miért érdekeljen?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33"/>
            <a:ext cx="392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PWA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Appstore nélkül elérhető, telepíthető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“Fokozatosan” alakul alkalmazássá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Költséghatékony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Mindig friss</a:t>
            </a:r>
            <a:endParaRPr sz="1800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5504400" y="1536633"/>
            <a:ext cx="33279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Natív alkalmazás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AppStore elérhető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Felhasználótól azonnal elköteleződést igényel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Költségesebb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Minden platformra külön fejlesztendő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2125200" y="4975033"/>
            <a:ext cx="4893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Jól kiegészíti a PWA a többi jelenlétet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Fokozatosság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Kis költségvetésnél esetleg helyettesítheti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whatwebcando.today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8379"/>
            <a:ext cx="3721225" cy="37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424" y="1568366"/>
            <a:ext cx="2468626" cy="3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842400"/>
            <a:ext cx="4830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API-k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987833"/>
            <a:ext cx="48303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 (LocalStorage, SessionStorage, IndexedDB)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WebSocket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File API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Geolocation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Push Notifications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Push API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Workers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Bluetooth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Vibration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Device orientation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 Capture (video, audio)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Orientation, Accelerometer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HW accelerated 2D/3D graphics</a:t>
            </a:r>
            <a:endParaRPr sz="14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487025" y="2070375"/>
            <a:ext cx="5054499" cy="2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Hogyan?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