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334" r:id="rId3"/>
    <p:sldId id="335" r:id="rId4"/>
    <p:sldId id="336" r:id="rId5"/>
    <p:sldId id="338" r:id="rId6"/>
  </p:sldIdLst>
  <p:sldSz cx="21588413" cy="12142788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4E31"/>
    <a:srgbClr val="F15B21"/>
    <a:srgbClr val="91D9EE"/>
    <a:srgbClr val="6DCFF6"/>
    <a:srgbClr val="8DC53E"/>
    <a:srgbClr val="96CAF1"/>
    <a:srgbClr val="86898A"/>
    <a:srgbClr val="94C8EE"/>
    <a:srgbClr val="F75D22"/>
    <a:srgbClr val="A8D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9565" autoAdjust="0"/>
  </p:normalViewPr>
  <p:slideViewPr>
    <p:cSldViewPr>
      <p:cViewPr varScale="1">
        <p:scale>
          <a:sx n="44" d="100"/>
          <a:sy n="44" d="100"/>
        </p:scale>
        <p:origin x="87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-8037513"/>
            <a:ext cx="5327650" cy="21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5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6A5030A-ADF4-427F-BED4-4492E8CEE7D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hu-HU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2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82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19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67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250" y="3771900"/>
            <a:ext cx="18349913" cy="26035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38500" y="6880225"/>
            <a:ext cx="15111413" cy="31035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079-3C44-46AF-98FC-9AE268DC4E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2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0E55-A6E3-4B15-B18F-2800FBE9A0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5641638" y="481013"/>
            <a:ext cx="4854575" cy="103568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7913" y="481013"/>
            <a:ext cx="14411325" cy="103568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3D2D-AC1E-40B7-A5BC-EF119E4F3D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481013"/>
            <a:ext cx="19418300" cy="201295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9E0A-19ED-4532-AF49-0ED6207F87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61AF-48D1-441B-9698-64C5A4B44A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4975" y="7802563"/>
            <a:ext cx="18349913" cy="2411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507-8DBD-42F5-A706-DCE978ACC4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791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86326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5551-F94E-41CE-84EB-F30DA38173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5775"/>
            <a:ext cx="19429413" cy="2024063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79500" y="2717800"/>
            <a:ext cx="9539288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79500" y="3851275"/>
            <a:ext cx="9539288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0966450" y="2717800"/>
            <a:ext cx="9542463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0966450" y="3851275"/>
            <a:ext cx="9542463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17D5-1EFD-48E6-AA36-9B492FA7F2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75FF5-DF88-45BC-9BC9-99460606789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0F28-2565-444B-8D7E-C4EB8D2E3F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4188"/>
            <a:ext cx="7102475" cy="205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40738" y="484188"/>
            <a:ext cx="12068175" cy="1036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9500" y="2541588"/>
            <a:ext cx="7102475" cy="830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A2D2-B420-4829-94AD-418CAB5B48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0688" y="8499475"/>
            <a:ext cx="12954000" cy="1003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30688" y="1084263"/>
            <a:ext cx="12954000" cy="7286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230688" y="9502775"/>
            <a:ext cx="12954000" cy="1425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00A5-CC5E-48D0-B2F2-A65CC9C455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7913" y="481013"/>
            <a:ext cx="194183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Címszöveg formátumának szerkesztése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7913" y="2836863"/>
            <a:ext cx="194183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6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Vázlatszöveg formátumának szerkesztése</a:t>
            </a:r>
          </a:p>
          <a:p>
            <a:pPr lvl="1"/>
            <a:r>
              <a:rPr lang="en-GB" altLang="en-US"/>
              <a:t>Második vázlatszint</a:t>
            </a:r>
          </a:p>
          <a:p>
            <a:pPr lvl="2"/>
            <a:r>
              <a:rPr lang="en-GB" altLang="en-US"/>
              <a:t>Harmadik vázlatszint</a:t>
            </a:r>
          </a:p>
          <a:p>
            <a:pPr lvl="3"/>
            <a:r>
              <a:rPr lang="en-GB" altLang="en-US"/>
              <a:t>Negyedik vázlatszint</a:t>
            </a:r>
          </a:p>
          <a:p>
            <a:pPr lvl="4"/>
            <a:r>
              <a:rPr lang="en-GB" altLang="en-US"/>
              <a:t>Ötödik vázlatszint</a:t>
            </a:r>
          </a:p>
          <a:p>
            <a:pPr lvl="4"/>
            <a:r>
              <a:rPr lang="en-GB" altLang="en-US"/>
              <a:t>Hatodik vázlatszint</a:t>
            </a:r>
          </a:p>
          <a:p>
            <a:pPr lvl="4"/>
            <a:r>
              <a:rPr lang="en-GB" altLang="en-US"/>
              <a:t>Hetedik vázlatszint</a:t>
            </a:r>
          </a:p>
          <a:p>
            <a:pPr lvl="4"/>
            <a:r>
              <a:rPr lang="en-GB" altLang="en-US"/>
              <a:t>Nyolcadik vázlatszint</a:t>
            </a:r>
          </a:p>
          <a:p>
            <a:pPr lvl="4"/>
            <a:r>
              <a:rPr lang="en-GB" altLang="en-US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32C8D3-15EC-45A5-AD00-D600813F54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2pPr>
      <a:lvl3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3pPr>
      <a:lvl4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4pPr>
      <a:lvl5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5pPr>
      <a:lvl6pPr marL="25146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6pPr>
      <a:lvl7pPr marL="29718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7pPr>
      <a:lvl8pPr marL="34290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8pPr>
      <a:lvl9pPr marL="38862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defRPr sz="5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825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1375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913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676538" y="-2992252"/>
            <a:ext cx="13674104" cy="13674104"/>
          </a:xfrm>
          <a:prstGeom prst="ellipse">
            <a:avLst/>
          </a:prstGeom>
          <a:solidFill>
            <a:srgbClr val="91D9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56" y="-542034"/>
            <a:ext cx="8773668" cy="8773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01117" y="7223522"/>
            <a:ext cx="12673409" cy="4032448"/>
          </a:xfrm>
          <a:prstGeom prst="rect">
            <a:avLst/>
          </a:prstGeom>
          <a:solidFill>
            <a:srgbClr val="F04E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u-HU" sz="8800" dirty="0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7. </a:t>
            </a:r>
            <a:r>
              <a:rPr lang="hu-HU" sz="8800" dirty="0" err="1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DevUp</a:t>
            </a:r>
            <a:r>
              <a:rPr lang="hu-HU" sz="8800" dirty="0">
                <a:latin typeface="Roboto Bk" pitchFamily="2" charset="0"/>
                <a:ea typeface="Roboto Bk" pitchFamily="2" charset="0"/>
                <a:cs typeface="Arial" panose="020B0604020202020204" pitchFamily="34" charset="0"/>
              </a:rPr>
              <a:t> Győr</a:t>
            </a:r>
          </a:p>
          <a:p>
            <a:pPr marL="0" marR="0" indent="0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8800" b="0" i="0" u="none" strike="noStrike" cap="none" normalizeH="0" baseline="0" dirty="0">
              <a:solidFill>
                <a:schemeClr val="bg1"/>
              </a:solidFill>
              <a:effectLst/>
              <a:latin typeface="Roboto Bk" pitchFamily="2" charset="0"/>
              <a:ea typeface="Roboto Bk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TicketNinja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: konferenciaszervező alkalmazás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4000" i="1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„Szervezz, reklámozz, léptess be, mérj  –  mindezt egyetlen szolgáltatással, gyorsan, egyszerűen…és persze úgy, ahogy Neked tetszik.”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Újdonságok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2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84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TicketNinja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: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https://devup.ticketninja.io/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Facebook csoport: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https://www.facebook.com/gyordevup/</a:t>
            </a:r>
          </a:p>
          <a:p>
            <a:pPr marL="457200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Előadások anyagai elérhetők </a:t>
            </a:r>
            <a:r>
              <a:rPr lang="hu-HU" sz="4000" dirty="0" err="1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GitHubon</a:t>
            </a:r>
            <a:r>
              <a:rPr lang="hu-HU" sz="40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: </a:t>
            </a:r>
            <a:b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hu-HU" sz="4400" dirty="0">
                <a:latin typeface="Trebuchet MS" panose="020B0603020202020204" pitchFamily="34" charset="0"/>
                <a:cs typeface="Segoe UI" panose="020B0502040204020203" pitchFamily="34" charset="0"/>
              </a:rPr>
              <a:t>						</a:t>
            </a:r>
            <a:r>
              <a:rPr lang="hu-H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https://github.com/attrecto/Gyor-DevUp.git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Legyetek aktívak!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Roboto" pitchFamily="2" charset="0"/>
                <a:ea typeface="Roboto" pitchFamily="2" charset="0"/>
                <a:cs typeface="Segoe UI" panose="020B0502040204020203" pitchFamily="34" charset="0"/>
              </a:rPr>
              <a:t>Az előadások után várjuk a visszajelzéseket, téma javaslatokat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Technikai információk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pic>
        <p:nvPicPr>
          <p:cNvPr id="8" name="Picture 4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26" y="6972284"/>
            <a:ext cx="1167240" cy="11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66" y="5048567"/>
            <a:ext cx="2808312" cy="83376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712" y="3230204"/>
            <a:ext cx="2571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54878" y="2179910"/>
            <a:ext cx="17892256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Köszöntő (5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Legyen Győrben </a:t>
            </a:r>
            <a:r>
              <a:rPr lang="hu-HU" sz="4000" dirty="0" err="1"/>
              <a:t>Startup</a:t>
            </a:r>
            <a:r>
              <a:rPr lang="hu-HU" sz="4000" dirty="0"/>
              <a:t> Élet! (</a:t>
            </a:r>
            <a:r>
              <a:rPr lang="hu-HU" sz="4000" dirty="0" err="1"/>
              <a:t>Meetup</a:t>
            </a:r>
            <a:r>
              <a:rPr lang="hu-HU" sz="4000" dirty="0"/>
              <a:t> teaser) – Szabó Krisztián (10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Automatizált tesztelés </a:t>
            </a:r>
            <a:r>
              <a:rPr lang="hu-HU" sz="4000" dirty="0" err="1"/>
              <a:t>Seleniummal</a:t>
            </a:r>
            <a:r>
              <a:rPr lang="hu-HU" sz="4000" dirty="0"/>
              <a:t> – Horváth Veronika &amp; Ott Benedek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Valós idejű alkalmazásfejlesztés </a:t>
            </a:r>
            <a:r>
              <a:rPr lang="hu-HU" sz="4000" dirty="0" err="1"/>
              <a:t>firebase</a:t>
            </a:r>
            <a:r>
              <a:rPr lang="hu-HU" sz="4000" dirty="0"/>
              <a:t> alapokon – Metál Ádám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Szünet (10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Backend fejlesztés ASP.NET </a:t>
            </a:r>
            <a:r>
              <a:rPr lang="hu-HU" sz="4000" dirty="0" err="1"/>
              <a:t>Core</a:t>
            </a:r>
            <a:r>
              <a:rPr lang="hu-HU" sz="4000" dirty="0"/>
              <a:t> használatával – </a:t>
            </a:r>
            <a:r>
              <a:rPr lang="hu-HU" sz="4000" dirty="0" err="1"/>
              <a:t>Bendes</a:t>
            </a:r>
            <a:r>
              <a:rPr lang="hu-HU" sz="4000" dirty="0"/>
              <a:t> Zsolt (20 perc)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/>
              <a:t>Kötetlen beszélgetés</a:t>
            </a:r>
            <a:endParaRPr lang="hu-HU" sz="4000" dirty="0">
              <a:latin typeface="Roboto" pitchFamily="2" charset="0"/>
              <a:ea typeface="Roboto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Napirend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23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46" y="-14145"/>
            <a:ext cx="3637267" cy="3637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05" y="0"/>
            <a:ext cx="3593407" cy="3593407"/>
          </a:xfrm>
          <a:prstGeom prst="rect">
            <a:avLst/>
          </a:prstGeom>
          <a:ln>
            <a:noFill/>
          </a:ln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5899010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rgbClr val="00B0F0"/>
                </a:solidFill>
                <a:latin typeface="Roboto Bk" pitchFamily="2" charset="0"/>
                <a:ea typeface="Roboto Bk" pitchFamily="2" charset="0"/>
                <a:cs typeface="Segoe UI" panose="020B0502040204020203" pitchFamily="34" charset="0"/>
              </a:rPr>
              <a:t>Támogatók</a:t>
            </a:r>
            <a:endParaRPr lang="en-US" sz="5400" dirty="0">
              <a:solidFill>
                <a:srgbClr val="00B0F0"/>
              </a:solidFill>
              <a:latin typeface="Roboto Bk" pitchFamily="2" charset="0"/>
              <a:ea typeface="Roboto Bk" pitchFamily="2" charset="0"/>
              <a:cs typeface="Segoe UI" panose="020B0502040204020203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342" y="4703242"/>
            <a:ext cx="5688632" cy="227545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8" y="4394217"/>
            <a:ext cx="8148706" cy="33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-téma">
      <a:majorFont>
        <a:latin typeface="Dosis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ln w="28575">
          <a:solidFill>
            <a:srgbClr val="A8D36B"/>
          </a:solidFill>
          <a:headEnd type="none" w="med" len="med"/>
          <a:tailEnd type="none" w="med" len="med"/>
        </a:ln>
        <a:effectLst/>
        <a:ex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38504</TotalTime>
  <Words>113</Words>
  <Application>Microsoft Office PowerPoint</Application>
  <PresentationFormat>Egyéni</PresentationFormat>
  <Paragraphs>25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6" baseType="lpstr">
      <vt:lpstr>Microsoft YaHei</vt:lpstr>
      <vt:lpstr>Arial</vt:lpstr>
      <vt:lpstr>Calibri</vt:lpstr>
      <vt:lpstr>Courier New</vt:lpstr>
      <vt:lpstr>Dosis</vt:lpstr>
      <vt:lpstr>Roboto</vt:lpstr>
      <vt:lpstr>Roboto Bk</vt:lpstr>
      <vt:lpstr>Segoe UI</vt:lpstr>
      <vt:lpstr>Times New Roman</vt:lpstr>
      <vt:lpstr>Trebuchet MS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Várszegi Tamás</dc:creator>
  <cp:lastModifiedBy>Birtha Ákos</cp:lastModifiedBy>
  <cp:revision>342</cp:revision>
  <cp:lastPrinted>2014-10-30T10:39:00Z</cp:lastPrinted>
  <dcterms:created xsi:type="dcterms:W3CDTF">2013-05-28T12:41:15Z</dcterms:created>
  <dcterms:modified xsi:type="dcterms:W3CDTF">2017-05-11T14:26:54Z</dcterms:modified>
</cp:coreProperties>
</file>